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76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03C758D-6D71-40E7-89A0-67111F63E81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931A8BE-B5D4-46DC-9B4E-922259BA1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758D-6D71-40E7-89A0-67111F63E81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931A8BE-B5D4-46DC-9B4E-922259BA1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7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758D-6D71-40E7-89A0-67111F63E81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931A8BE-B5D4-46DC-9B4E-922259BA1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46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758D-6D71-40E7-89A0-67111F63E81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931A8BE-B5D4-46DC-9B4E-922259BA1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79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758D-6D71-40E7-89A0-67111F63E81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931A8BE-B5D4-46DC-9B4E-922259BA1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21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758D-6D71-40E7-89A0-67111F63E81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931A8BE-B5D4-46DC-9B4E-922259BA1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2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758D-6D71-40E7-89A0-67111F63E81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931A8BE-B5D4-46DC-9B4E-922259BA1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59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103C758D-6D71-40E7-89A0-67111F63E81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931A8BE-B5D4-46DC-9B4E-922259BA1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57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758D-6D71-40E7-89A0-67111F63E81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931A8BE-B5D4-46DC-9B4E-922259BA1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5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758D-6D71-40E7-89A0-67111F63E81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931A8BE-B5D4-46DC-9B4E-922259BA1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758D-6D71-40E7-89A0-67111F63E81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931A8BE-B5D4-46DC-9B4E-922259BA1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7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758D-6D71-40E7-89A0-67111F63E81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931A8BE-B5D4-46DC-9B4E-922259BA1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7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758D-6D71-40E7-89A0-67111F63E81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931A8BE-B5D4-46DC-9B4E-922259BA1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758D-6D71-40E7-89A0-67111F63E81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931A8BE-B5D4-46DC-9B4E-922259BA1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4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758D-6D71-40E7-89A0-67111F63E81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931A8BE-B5D4-46DC-9B4E-922259BA1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1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758D-6D71-40E7-89A0-67111F63E81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931A8BE-B5D4-46DC-9B4E-922259BA1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6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758D-6D71-40E7-89A0-67111F63E81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931A8BE-B5D4-46DC-9B4E-922259BA1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9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103C758D-6D71-40E7-89A0-67111F63E81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D931A8BE-B5D4-46DC-9B4E-922259BA1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5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  <p:sldLayoutId id="21474839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1643051"/>
            <a:ext cx="7772400" cy="777838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CHATBOT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688" y="2643181"/>
            <a:ext cx="5536704" cy="2571768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en-IN" sz="3400" b="1" u="sng" dirty="0">
                <a:latin typeface="Arial Black" panose="020B0A04020102020204" pitchFamily="34" charset="0"/>
              </a:rPr>
              <a:t>Submitted by-</a:t>
            </a:r>
          </a:p>
          <a:p>
            <a:pPr algn="r"/>
            <a:r>
              <a:rPr lang="en-IN" sz="2200" dirty="0">
                <a:latin typeface="Arial Black" panose="020B0A04020102020204" pitchFamily="34" charset="0"/>
              </a:rPr>
              <a:t>Kunwer Manvendra Singh</a:t>
            </a:r>
          </a:p>
          <a:p>
            <a:pPr algn="r"/>
            <a:r>
              <a:rPr lang="en-IN" sz="2200" dirty="0">
                <a:latin typeface="Arial Black" panose="020B0A04020102020204" pitchFamily="34" charset="0"/>
              </a:rPr>
              <a:t>201010101120021</a:t>
            </a:r>
          </a:p>
          <a:p>
            <a:pPr algn="r"/>
            <a:r>
              <a:rPr lang="en-IN" sz="2200" dirty="0">
                <a:latin typeface="Arial Black" panose="020B0A04020102020204" pitchFamily="34" charset="0"/>
              </a:rPr>
              <a:t>Subhash Verma</a:t>
            </a:r>
          </a:p>
          <a:p>
            <a:pPr algn="r"/>
            <a:r>
              <a:rPr lang="en-IN" sz="2200" dirty="0">
                <a:latin typeface="Arial Black" panose="020B0A04020102020204" pitchFamily="34" charset="0"/>
              </a:rPr>
              <a:t>201810101120018</a:t>
            </a:r>
          </a:p>
          <a:p>
            <a:pPr algn="r"/>
            <a:r>
              <a:rPr lang="en-IN" sz="2200" dirty="0">
                <a:latin typeface="Arial Black" panose="020B0A04020102020204" pitchFamily="34" charset="0"/>
              </a:rPr>
              <a:t>Anant Narayan Singh</a:t>
            </a:r>
          </a:p>
          <a:p>
            <a:pPr algn="r"/>
            <a:r>
              <a:rPr lang="en-IN" sz="2200" dirty="0">
                <a:latin typeface="Arial Black" panose="020B0A04020102020204" pitchFamily="34" charset="0"/>
              </a:rPr>
              <a:t>201810101120031</a:t>
            </a:r>
          </a:p>
          <a:p>
            <a:pPr algn="r"/>
            <a:r>
              <a:rPr lang="en-IN" sz="2200" dirty="0">
                <a:latin typeface="Arial Black" panose="020B0A04020102020204" pitchFamily="34" charset="0"/>
              </a:rPr>
              <a:t>Lal Babu Singh</a:t>
            </a:r>
          </a:p>
          <a:p>
            <a:pPr algn="r"/>
            <a:r>
              <a:rPr lang="en-IN" sz="2200" dirty="0">
                <a:latin typeface="Arial Black" panose="020B0A04020102020204" pitchFamily="34" charset="0"/>
              </a:rPr>
              <a:t>201810101120009 </a:t>
            </a:r>
            <a:endParaRPr lang="en-US" sz="22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Types of chatbot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219204"/>
            <a:ext cx="6798736" cy="2793971"/>
          </a:xfrm>
        </p:spPr>
        <p:txBody>
          <a:bodyPr>
            <a:normAutofit/>
          </a:bodyPr>
          <a:lstStyle/>
          <a:p>
            <a:endParaRPr lang="en-IN" sz="2600" dirty="0"/>
          </a:p>
          <a:p>
            <a:endParaRPr lang="en-IN" sz="2600" dirty="0"/>
          </a:p>
          <a:p>
            <a:endParaRPr lang="en-IN" sz="2600" dirty="0"/>
          </a:p>
          <a:p>
            <a:r>
              <a:rPr lang="en-IN" sz="3200" dirty="0"/>
              <a:t>Simple Chatbot</a:t>
            </a:r>
          </a:p>
          <a:p>
            <a:r>
              <a:rPr lang="en-IN" sz="3200" dirty="0"/>
              <a:t>Advance Chatbot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Simple Chatbot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Simple chatbots respond to pre-written keywords or commands programmed by a developer. These bots are simple and limited when it comes to communication. For example, if a website visitor were to ask a bot a question, or type in words that didn’t hit any of those specific keywords or phrases the bot was programmed to recognize, the bot would fail to understand.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Advance Chatbot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Advanced chatbots use AI (Artificial Intelligence) when communicating with online visitors. This allows them to understand basic language and communication and respond with multiple suggestions, without the need of pre-programmed keywords or phrases being entered.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Advantage of chatbot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Gather Customer Insights. </a:t>
            </a:r>
            <a:r>
              <a:rPr lang="en-US" sz="2800" b="1" dirty="0"/>
              <a:t>Chatbots</a:t>
            </a:r>
            <a:r>
              <a:rPr lang="en-US" sz="2800" dirty="0"/>
              <a:t> can help you gather precious data from your customers by interacting with them. </a:t>
            </a:r>
          </a:p>
          <a:p>
            <a:r>
              <a:rPr lang="en-US" sz="2800" dirty="0"/>
              <a:t>Increase Sales. </a:t>
            </a:r>
          </a:p>
          <a:p>
            <a:r>
              <a:rPr lang="en-US" sz="2800" dirty="0"/>
              <a:t>Available 24/7. </a:t>
            </a:r>
          </a:p>
          <a:p>
            <a:r>
              <a:rPr lang="en-US" sz="2800" dirty="0"/>
              <a:t>Save Money. </a:t>
            </a:r>
          </a:p>
          <a:p>
            <a:r>
              <a:rPr lang="en-US" sz="2800" dirty="0"/>
              <a:t>Improve Customer Satisfaction.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Disadvantages of Chatbot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Lack Emotions</a:t>
            </a:r>
          </a:p>
          <a:p>
            <a:r>
              <a:rPr lang="en-US" sz="2800" dirty="0"/>
              <a:t>Require Maintenance</a:t>
            </a:r>
          </a:p>
          <a:p>
            <a:r>
              <a:rPr lang="en-US" sz="2800" dirty="0"/>
              <a:t>Difficult to Create</a:t>
            </a:r>
          </a:p>
          <a:p>
            <a:r>
              <a:rPr lang="en-US" sz="2800" dirty="0"/>
              <a:t>Made to Handle First-Level Questions</a:t>
            </a:r>
          </a:p>
          <a:p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Examples of Chatbot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Google Assistant</a:t>
            </a:r>
          </a:p>
          <a:p>
            <a:r>
              <a:rPr lang="en-IN" sz="2800" dirty="0"/>
              <a:t>Alexa</a:t>
            </a:r>
          </a:p>
          <a:p>
            <a:r>
              <a:rPr lang="en-IN" sz="2800" dirty="0"/>
              <a:t>Siri</a:t>
            </a:r>
          </a:p>
          <a:p>
            <a:r>
              <a:rPr lang="en-IN" sz="2800" dirty="0"/>
              <a:t>Cortana</a:t>
            </a:r>
          </a:p>
          <a:p>
            <a:r>
              <a:rPr lang="en-IN" sz="2800" dirty="0"/>
              <a:t>Alice</a:t>
            </a:r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Technology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Html</a:t>
            </a:r>
          </a:p>
          <a:p>
            <a:r>
              <a:rPr lang="en-IN" dirty="0"/>
              <a:t>Java Script</a:t>
            </a:r>
          </a:p>
          <a:p>
            <a:r>
              <a:rPr lang="en-IN" dirty="0"/>
              <a:t>CSS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Other </a:t>
            </a:r>
          </a:p>
          <a:p>
            <a:r>
              <a:rPr lang="en-IN" dirty="0"/>
              <a:t>Python</a:t>
            </a:r>
          </a:p>
          <a:p>
            <a:r>
              <a:rPr lang="en-IN" dirty="0"/>
              <a:t>Amazon lex etc.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Project</a:t>
            </a:r>
          </a:p>
        </p:txBody>
      </p:sp>
      <p:pic>
        <p:nvPicPr>
          <p:cNvPr id="4" name="Content Placeholder 3" descr="Screenshot (5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169" y="2489200"/>
            <a:ext cx="6279686" cy="353060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440877" cy="1049235"/>
          </a:xfrm>
        </p:spPr>
        <p:txBody>
          <a:bodyPr/>
          <a:lstStyle/>
          <a:p>
            <a:r>
              <a:rPr lang="en-US" u="sng" dirty="0"/>
              <a:t>Output</a:t>
            </a:r>
          </a:p>
        </p:txBody>
      </p:sp>
      <p:pic>
        <p:nvPicPr>
          <p:cNvPr id="4" name="Content Placeholder 3" descr="Screenshot (5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169" y="2489200"/>
            <a:ext cx="6279686" cy="353060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27D26C-E4D9-442C-B034-E068A8AD2F33}"/>
              </a:ext>
            </a:extLst>
          </p:cNvPr>
          <p:cNvSpPr txBox="1"/>
          <p:nvPr/>
        </p:nvSpPr>
        <p:spPr>
          <a:xfrm>
            <a:off x="395536" y="2921168"/>
            <a:ext cx="8352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93914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History</a:t>
            </a:r>
            <a:r>
              <a:rPr lang="en-IN" sz="2800" dirty="0"/>
              <a:t>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sz="2800" dirty="0">
                <a:latin typeface="+mj-lt"/>
              </a:rPr>
              <a:t>The first chatbot ever was developed by MIT professor Joseph Weizenbaum in the 1960s. It was called ELIZA  and  after  that  </a:t>
            </a:r>
            <a:r>
              <a:rPr lang="en-GB" sz="2800" dirty="0">
                <a:latin typeface="+mj-lt"/>
              </a:rPr>
              <a:t>PARRY (1972)</a:t>
            </a:r>
            <a:r>
              <a:rPr lang="en-US" sz="2800" dirty="0">
                <a:latin typeface="+mj-lt"/>
              </a:rPr>
              <a:t>  was created.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u="sng" dirty="0"/>
              <a:t>ELIZA</a:t>
            </a:r>
            <a:br>
              <a:rPr lang="en-GB" u="sng" dirty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1313" indent="-341313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One of the first chatbots designed in 1966</a:t>
            </a:r>
          </a:p>
          <a:p>
            <a:pPr marL="341313" indent="-341313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Parodies a therapist rephrasing statements of the user and posing them back as questions</a:t>
            </a:r>
          </a:p>
          <a:p>
            <a:pPr marL="341313" indent="-341313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Works by simple parsing and substitution of key words into canned phrases</a:t>
            </a:r>
          </a:p>
          <a:p>
            <a:pPr marL="341313" indent="-341313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People get emotionally caught up by ELIZA’s confident replies forgetting that it’s a machine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What is Chatbot?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 indent="-342900">
              <a:lnSpc>
                <a:spcPct val="95000"/>
              </a:lnSpc>
              <a:buFont typeface="Arial" pitchFamily="34" charset="0"/>
              <a:buChar char="•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GB" sz="2800" dirty="0">
                <a:latin typeface="Arial" pitchFamily="34" charset="0"/>
              </a:rPr>
              <a:t>A chatbot is a conversational agent that interacts with users using natural language. </a:t>
            </a:r>
          </a:p>
          <a:p>
            <a:pPr lvl="1" indent="-342900">
              <a:lnSpc>
                <a:spcPct val="95000"/>
              </a:lnSpc>
              <a:buFont typeface="Arial" pitchFamily="34" charset="0"/>
              <a:buNone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endParaRPr lang="en-GB" sz="2800" dirty="0">
              <a:latin typeface="Arial" pitchFamily="34" charset="0"/>
            </a:endParaRPr>
          </a:p>
          <a:p>
            <a:pPr lvl="1" indent="-342900">
              <a:lnSpc>
                <a:spcPct val="95000"/>
              </a:lnSpc>
              <a:buFont typeface="Arial" pitchFamily="34" charset="0"/>
              <a:buChar char="•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GB" sz="2800" dirty="0">
                <a:latin typeface="Arial" pitchFamily="34" charset="0"/>
              </a:rPr>
              <a:t>Started as an attempt to fool humans.</a:t>
            </a:r>
          </a:p>
          <a:p>
            <a:pPr lvl="1" indent="-342900">
              <a:lnSpc>
                <a:spcPct val="95000"/>
              </a:lnSpc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endParaRPr lang="en-GB" sz="2800" dirty="0"/>
          </a:p>
          <a:p>
            <a:pPr lvl="1" indent="-342900">
              <a:lnSpc>
                <a:spcPct val="95000"/>
              </a:lnSpc>
              <a:buFont typeface="Arial" pitchFamily="34" charset="0"/>
              <a:buChar char="•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GB" sz="2800" dirty="0">
                <a:latin typeface="Arial" pitchFamily="34" charset="0"/>
              </a:rPr>
              <a:t>Numerous applications of chatbots such as Customer Service, call centres etc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Why do we need Chatbot?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Widespread use of personal machines</a:t>
            </a:r>
          </a:p>
          <a:p>
            <a:pPr marL="341313" indent="-341313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Better Human Computer Interaction</a:t>
            </a:r>
          </a:p>
          <a:p>
            <a:pPr marL="341313" indent="-341313">
              <a:lnSpc>
                <a:spcPct val="100000"/>
              </a:lnSpc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  <a:p>
            <a:pPr marL="341313" indent="-341313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“To express their interest, wishes, or queries directly and naturally, by speaking, typing, and pointing”.</a:t>
            </a:r>
          </a:p>
          <a:p>
            <a:pPr marL="341313" indent="-341313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Chatbot  can be used to assist users or consumers for a specific task, whenever they </a:t>
            </a:r>
            <a:r>
              <a:rPr lang="en-US" b="1" dirty="0"/>
              <a:t>want</a:t>
            </a:r>
            <a:r>
              <a:rPr lang="en-US" dirty="0"/>
              <a:t>. And as chatbot</a:t>
            </a:r>
            <a:r>
              <a:rPr lang="en-US" b="1" dirty="0"/>
              <a:t> do</a:t>
            </a:r>
            <a:r>
              <a:rPr lang="en-US" dirty="0"/>
              <a:t> not get tired or bored, hence can be employed to provide customer service round the clock. </a:t>
            </a:r>
            <a:endParaRPr lang="en-GB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Why Chatbot?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600" dirty="0"/>
              <a:t>Bots  are  lot  easier  to  install  than  mobile  apps.</a:t>
            </a:r>
          </a:p>
          <a:p>
            <a:r>
              <a:rPr lang="en-IN" sz="2600" dirty="0"/>
              <a:t>Bots  are  easily  distributed.</a:t>
            </a:r>
          </a:p>
          <a:p>
            <a:r>
              <a:rPr lang="en-IN" sz="2600" dirty="0"/>
              <a:t>Quality  mobile  apps  are  more expensive  to  build , maintain  and  deploy.</a:t>
            </a:r>
          </a:p>
          <a:p>
            <a:r>
              <a:rPr lang="en-IN" sz="2600" dirty="0"/>
              <a:t>Moving  complexity  to  the  cloud  reduces  the  users</a:t>
            </a:r>
            <a:r>
              <a:rPr lang="en-US" sz="2600" dirty="0"/>
              <a:t>  cognitive  role</a:t>
            </a:r>
            <a:endParaRPr lang="en-IN" sz="2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How do Chatbot work?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1313" indent="-341313">
              <a:lnSpc>
                <a:spcPct val="100000"/>
              </a:lnSpc>
              <a:spcBef>
                <a:spcPts val="775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/>
              <a:t>Don’t have a good understanding of conversation</a:t>
            </a:r>
          </a:p>
          <a:p>
            <a:pPr marL="341313" indent="-341313">
              <a:lnSpc>
                <a:spcPct val="100000"/>
              </a:lnSpc>
              <a:spcBef>
                <a:spcPts val="775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/>
              <a:t>Are based on pattern matching</a:t>
            </a:r>
          </a:p>
          <a:p>
            <a:pPr marL="341313" indent="-341313">
              <a:lnSpc>
                <a:spcPct val="100000"/>
              </a:lnSpc>
              <a:spcBef>
                <a:spcPts val="775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/>
              <a:t>Chatbots have a set of input and output rules</a:t>
            </a:r>
          </a:p>
          <a:p>
            <a:pPr marL="341313" indent="-341313">
              <a:lnSpc>
                <a:spcPct val="100000"/>
              </a:lnSpc>
              <a:spcBef>
                <a:spcPts val="775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/>
              <a:t>Recognize cue words from user and responds with a pre-calculated response</a:t>
            </a:r>
          </a:p>
          <a:p>
            <a:pPr marL="341313" indent="-341313">
              <a:lnSpc>
                <a:spcPct val="100000"/>
              </a:lnSpc>
              <a:spcBef>
                <a:spcPts val="775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/>
              <a:t>For e.g.:- Human: “I am feeling very worried today.”</a:t>
            </a:r>
          </a:p>
          <a:p>
            <a:pPr marL="341313" indent="-341313">
              <a:lnSpc>
                <a:spcPct val="100000"/>
              </a:lnSpc>
              <a:spcBef>
                <a:spcPts val="7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/>
              <a:t>	Chatbot: “Why are you feeling worried lately?”</a:t>
            </a:r>
          </a:p>
          <a:p>
            <a:pPr marL="341313" indent="-341313">
              <a:lnSpc>
                <a:spcPct val="100000"/>
              </a:lnSpc>
              <a:spcBef>
                <a:spcPts val="775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/>
              <a:t>Other chatbots learn through user interactions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949FE-EE12-4864-933C-FAEE3301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4000" b="0" i="0" u="sng" strike="noStrike" kern="1200" cap="none" spc="0" normalizeH="0" baseline="0" noProof="0" dirty="0">
                <a:ln w="3175" cmpd="sng">
                  <a:noFill/>
                </a:ln>
                <a:effectLst/>
                <a:uLnTx/>
                <a:uFillTx/>
                <a:latin typeface="Garamond" panose="02020404030301010803"/>
                <a:ea typeface="+mj-ea"/>
                <a:cs typeface="+mj-cs"/>
              </a:rPr>
              <a:t>How Do Chatbot works?</a:t>
            </a:r>
            <a:endParaRPr lang="en-IN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7BCDB47-52A6-4A02-B3C9-FC20C7B7B0F6}"/>
              </a:ext>
            </a:extLst>
          </p:cNvPr>
          <p:cNvSpPr/>
          <p:nvPr/>
        </p:nvSpPr>
        <p:spPr>
          <a:xfrm>
            <a:off x="866440" y="3815328"/>
            <a:ext cx="1682483" cy="98182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/>
              <a:t>Human Interface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B9A1AF5-E866-4B80-B7A9-F5BCBA608212}"/>
              </a:ext>
            </a:extLst>
          </p:cNvPr>
          <p:cNvSpPr/>
          <p:nvPr/>
        </p:nvSpPr>
        <p:spPr>
          <a:xfrm>
            <a:off x="2942104" y="3815329"/>
            <a:ext cx="1629896" cy="98182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Cases 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95B0C85-55D5-4EF1-A6A0-039835856B7F}"/>
              </a:ext>
            </a:extLst>
          </p:cNvPr>
          <p:cNvSpPr/>
          <p:nvPr/>
        </p:nvSpPr>
        <p:spPr>
          <a:xfrm>
            <a:off x="4821164" y="3815329"/>
            <a:ext cx="1407020" cy="98182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Module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C114F0D-9F7C-4467-B7C9-15621242B87F}"/>
              </a:ext>
            </a:extLst>
          </p:cNvPr>
          <p:cNvSpPr/>
          <p:nvPr/>
        </p:nvSpPr>
        <p:spPr>
          <a:xfrm>
            <a:off x="6660232" y="3815329"/>
            <a:ext cx="2016224" cy="98182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1635026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Why we should use chatbot?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/>
              <a:t>Chatbots Simplify Things</a:t>
            </a:r>
          </a:p>
          <a:p>
            <a:r>
              <a:rPr lang="en-US" sz="2800" dirty="0"/>
              <a:t>Chatbots Talk the Talk</a:t>
            </a:r>
            <a:endParaRPr lang="en-IN" sz="2800" dirty="0"/>
          </a:p>
          <a:p>
            <a:r>
              <a:rPr lang="en-US" sz="2800" dirty="0"/>
              <a:t>Chatbots Are Always There For Us</a:t>
            </a:r>
          </a:p>
          <a:p>
            <a:r>
              <a:rPr lang="en-US" sz="2800" dirty="0"/>
              <a:t>Chatbots Make Things Better</a:t>
            </a:r>
          </a:p>
          <a:p>
            <a:r>
              <a:rPr lang="en-US" sz="2800" dirty="0"/>
              <a:t>Chatbots Convert Visitors Into Customers</a:t>
            </a:r>
          </a:p>
          <a:p>
            <a:r>
              <a:rPr lang="en-US" sz="2800" dirty="0"/>
              <a:t>Chatbots Build Brand Trust</a:t>
            </a:r>
          </a:p>
          <a:p>
            <a:r>
              <a:rPr lang="en-US" sz="2800" dirty="0"/>
              <a:t>Available anytime.</a:t>
            </a:r>
          </a:p>
          <a:p>
            <a:r>
              <a:rPr lang="en-US" sz="2800" dirty="0"/>
              <a:t>Eliminate the need for a live representative.</a:t>
            </a:r>
          </a:p>
          <a:p>
            <a:endParaRPr lang="en-US" sz="2600" dirty="0"/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150</TotalTime>
  <Words>569</Words>
  <Application>Microsoft Office PowerPoint</Application>
  <PresentationFormat>On-screen Show (4:3)</PresentationFormat>
  <Paragraphs>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Black</vt:lpstr>
      <vt:lpstr>Century Gothic</vt:lpstr>
      <vt:lpstr>Garamond</vt:lpstr>
      <vt:lpstr>Times New Roman</vt:lpstr>
      <vt:lpstr>Wingdings</vt:lpstr>
      <vt:lpstr>Wingdings 3</vt:lpstr>
      <vt:lpstr>Ion Boardroom</vt:lpstr>
      <vt:lpstr>CHATBOT</vt:lpstr>
      <vt:lpstr>History </vt:lpstr>
      <vt:lpstr>ELIZA </vt:lpstr>
      <vt:lpstr>What is Chatbot?</vt:lpstr>
      <vt:lpstr>Why do we need Chatbot?</vt:lpstr>
      <vt:lpstr>Why Chatbot?</vt:lpstr>
      <vt:lpstr>How do Chatbot work?</vt:lpstr>
      <vt:lpstr>How Do Chatbot works?</vt:lpstr>
      <vt:lpstr>Why we should use chatbot?</vt:lpstr>
      <vt:lpstr>Types of chatbot</vt:lpstr>
      <vt:lpstr>Simple Chatbot</vt:lpstr>
      <vt:lpstr>Advance Chatbot</vt:lpstr>
      <vt:lpstr>Advantage of chatbot</vt:lpstr>
      <vt:lpstr>Disadvantages of Chatbot</vt:lpstr>
      <vt:lpstr>Examples of Chatbot</vt:lpstr>
      <vt:lpstr>Technology</vt:lpstr>
      <vt:lpstr>Project</vt:lpstr>
      <vt:lpstr>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</dc:title>
  <dc:creator>Subhash Verma</dc:creator>
  <cp:lastModifiedBy>Subhash Verma</cp:lastModifiedBy>
  <cp:revision>19</cp:revision>
  <dcterms:created xsi:type="dcterms:W3CDTF">2021-06-16T14:53:59Z</dcterms:created>
  <dcterms:modified xsi:type="dcterms:W3CDTF">2021-07-15T04:33:58Z</dcterms:modified>
</cp:coreProperties>
</file>