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7.png" ContentType="image/png"/>
  <Override PartName="/ppt/media/image2.jpeg" ContentType="image/jpe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0058400" cy="77724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25" name="PlaceHolder 2"/>
          <p:cNvSpPr>
            <a:spLocks noGrp="1"/>
          </p:cNvSpPr>
          <p:nvPr>
            <p:ph type="body"/>
          </p:nvPr>
        </p:nvSpPr>
        <p:spPr>
          <a:xfrm>
            <a:off x="502920" y="1850400"/>
            <a:ext cx="9052560" cy="2149920"/>
          </a:xfrm>
          <a:prstGeom prst="rect">
            <a:avLst/>
          </a:prstGeom>
        </p:spPr>
        <p:txBody>
          <a:bodyPr lIns="0" rIns="0" tIns="0" bIns="0">
            <a:normAutofit/>
          </a:bodyPr>
          <a:p>
            <a:endParaRPr b="0" lang="en-IN" sz="2670" spc="-1" strike="noStrike">
              <a:latin typeface="Arial"/>
            </a:endParaRPr>
          </a:p>
        </p:txBody>
      </p:sp>
      <p:sp>
        <p:nvSpPr>
          <p:cNvPr id="26" name="PlaceHolder 3"/>
          <p:cNvSpPr>
            <a:spLocks noGrp="1"/>
          </p:cNvSpPr>
          <p:nvPr>
            <p:ph type="body"/>
          </p:nvPr>
        </p:nvSpPr>
        <p:spPr>
          <a:xfrm>
            <a:off x="502920" y="4204800"/>
            <a:ext cx="9052560" cy="2149920"/>
          </a:xfrm>
          <a:prstGeom prst="rect">
            <a:avLst/>
          </a:prstGeom>
        </p:spPr>
        <p:txBody>
          <a:bodyPr lIns="0" rIns="0" tIns="0" bIns="0">
            <a:normAutofit/>
          </a:bodyPr>
          <a:p>
            <a:endParaRPr b="0" lang="en-IN" sz="267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28" name="PlaceHolder 2"/>
          <p:cNvSpPr>
            <a:spLocks noGrp="1"/>
          </p:cNvSpPr>
          <p:nvPr>
            <p:ph type="body"/>
          </p:nvPr>
        </p:nvSpPr>
        <p:spPr>
          <a:xfrm>
            <a:off x="502920" y="1850400"/>
            <a:ext cx="4417560" cy="2149920"/>
          </a:xfrm>
          <a:prstGeom prst="rect">
            <a:avLst/>
          </a:prstGeom>
        </p:spPr>
        <p:txBody>
          <a:bodyPr lIns="0" rIns="0" tIns="0" bIns="0">
            <a:normAutofit/>
          </a:bodyPr>
          <a:p>
            <a:endParaRPr b="0" lang="en-IN" sz="2670" spc="-1" strike="noStrike">
              <a:latin typeface="Arial"/>
            </a:endParaRPr>
          </a:p>
        </p:txBody>
      </p:sp>
      <p:sp>
        <p:nvSpPr>
          <p:cNvPr id="29" name="PlaceHolder 3"/>
          <p:cNvSpPr>
            <a:spLocks noGrp="1"/>
          </p:cNvSpPr>
          <p:nvPr>
            <p:ph type="body"/>
          </p:nvPr>
        </p:nvSpPr>
        <p:spPr>
          <a:xfrm>
            <a:off x="5141880" y="1850400"/>
            <a:ext cx="4417560" cy="2149920"/>
          </a:xfrm>
          <a:prstGeom prst="rect">
            <a:avLst/>
          </a:prstGeom>
        </p:spPr>
        <p:txBody>
          <a:bodyPr lIns="0" rIns="0" tIns="0" bIns="0">
            <a:normAutofit/>
          </a:bodyPr>
          <a:p>
            <a:endParaRPr b="0" lang="en-IN" sz="2670" spc="-1" strike="noStrike">
              <a:latin typeface="Arial"/>
            </a:endParaRPr>
          </a:p>
        </p:txBody>
      </p:sp>
      <p:sp>
        <p:nvSpPr>
          <p:cNvPr id="30" name="PlaceHolder 4"/>
          <p:cNvSpPr>
            <a:spLocks noGrp="1"/>
          </p:cNvSpPr>
          <p:nvPr>
            <p:ph type="body"/>
          </p:nvPr>
        </p:nvSpPr>
        <p:spPr>
          <a:xfrm>
            <a:off x="502920" y="4204800"/>
            <a:ext cx="4417560" cy="2149920"/>
          </a:xfrm>
          <a:prstGeom prst="rect">
            <a:avLst/>
          </a:prstGeom>
        </p:spPr>
        <p:txBody>
          <a:bodyPr lIns="0" rIns="0" tIns="0" bIns="0">
            <a:normAutofit/>
          </a:bodyPr>
          <a:p>
            <a:endParaRPr b="0" lang="en-IN" sz="2670" spc="-1" strike="noStrike">
              <a:latin typeface="Arial"/>
            </a:endParaRPr>
          </a:p>
        </p:txBody>
      </p:sp>
      <p:sp>
        <p:nvSpPr>
          <p:cNvPr id="31" name="PlaceHolder 5"/>
          <p:cNvSpPr>
            <a:spLocks noGrp="1"/>
          </p:cNvSpPr>
          <p:nvPr>
            <p:ph type="body"/>
          </p:nvPr>
        </p:nvSpPr>
        <p:spPr>
          <a:xfrm>
            <a:off x="5141880" y="4204800"/>
            <a:ext cx="4417560" cy="2149920"/>
          </a:xfrm>
          <a:prstGeom prst="rect">
            <a:avLst/>
          </a:prstGeom>
        </p:spPr>
        <p:txBody>
          <a:bodyPr lIns="0" rIns="0" tIns="0" bIns="0">
            <a:normAutofit/>
          </a:bodyPr>
          <a:p>
            <a:endParaRPr b="0" lang="en-IN" sz="267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33" name="PlaceHolder 2"/>
          <p:cNvSpPr>
            <a:spLocks noGrp="1"/>
          </p:cNvSpPr>
          <p:nvPr>
            <p:ph type="body"/>
          </p:nvPr>
        </p:nvSpPr>
        <p:spPr>
          <a:xfrm>
            <a:off x="502920" y="1850400"/>
            <a:ext cx="2914560" cy="2149920"/>
          </a:xfrm>
          <a:prstGeom prst="rect">
            <a:avLst/>
          </a:prstGeom>
        </p:spPr>
        <p:txBody>
          <a:bodyPr lIns="0" rIns="0" tIns="0" bIns="0">
            <a:normAutofit/>
          </a:bodyPr>
          <a:p>
            <a:endParaRPr b="0" lang="en-IN" sz="2670" spc="-1" strike="noStrike">
              <a:latin typeface="Arial"/>
            </a:endParaRPr>
          </a:p>
        </p:txBody>
      </p:sp>
      <p:sp>
        <p:nvSpPr>
          <p:cNvPr id="34" name="PlaceHolder 3"/>
          <p:cNvSpPr>
            <a:spLocks noGrp="1"/>
          </p:cNvSpPr>
          <p:nvPr>
            <p:ph type="body"/>
          </p:nvPr>
        </p:nvSpPr>
        <p:spPr>
          <a:xfrm>
            <a:off x="3563640" y="1850400"/>
            <a:ext cx="2914560" cy="2149920"/>
          </a:xfrm>
          <a:prstGeom prst="rect">
            <a:avLst/>
          </a:prstGeom>
        </p:spPr>
        <p:txBody>
          <a:bodyPr lIns="0" rIns="0" tIns="0" bIns="0">
            <a:normAutofit/>
          </a:bodyPr>
          <a:p>
            <a:endParaRPr b="0" lang="en-IN" sz="2670" spc="-1" strike="noStrike">
              <a:latin typeface="Arial"/>
            </a:endParaRPr>
          </a:p>
        </p:txBody>
      </p:sp>
      <p:sp>
        <p:nvSpPr>
          <p:cNvPr id="35" name="PlaceHolder 4"/>
          <p:cNvSpPr>
            <a:spLocks noGrp="1"/>
          </p:cNvSpPr>
          <p:nvPr>
            <p:ph type="body"/>
          </p:nvPr>
        </p:nvSpPr>
        <p:spPr>
          <a:xfrm>
            <a:off x="6624360" y="1850400"/>
            <a:ext cx="2914560" cy="2149920"/>
          </a:xfrm>
          <a:prstGeom prst="rect">
            <a:avLst/>
          </a:prstGeom>
        </p:spPr>
        <p:txBody>
          <a:bodyPr lIns="0" rIns="0" tIns="0" bIns="0">
            <a:normAutofit/>
          </a:bodyPr>
          <a:p>
            <a:endParaRPr b="0" lang="en-IN" sz="2670" spc="-1" strike="noStrike">
              <a:latin typeface="Arial"/>
            </a:endParaRPr>
          </a:p>
        </p:txBody>
      </p:sp>
      <p:sp>
        <p:nvSpPr>
          <p:cNvPr id="36" name="PlaceHolder 5"/>
          <p:cNvSpPr>
            <a:spLocks noGrp="1"/>
          </p:cNvSpPr>
          <p:nvPr>
            <p:ph type="body"/>
          </p:nvPr>
        </p:nvSpPr>
        <p:spPr>
          <a:xfrm>
            <a:off x="502920" y="4204800"/>
            <a:ext cx="2914560" cy="2149920"/>
          </a:xfrm>
          <a:prstGeom prst="rect">
            <a:avLst/>
          </a:prstGeom>
        </p:spPr>
        <p:txBody>
          <a:bodyPr lIns="0" rIns="0" tIns="0" bIns="0">
            <a:normAutofit/>
          </a:bodyPr>
          <a:p>
            <a:endParaRPr b="0" lang="en-IN" sz="2670" spc="-1" strike="noStrike">
              <a:latin typeface="Arial"/>
            </a:endParaRPr>
          </a:p>
        </p:txBody>
      </p:sp>
      <p:sp>
        <p:nvSpPr>
          <p:cNvPr id="37" name="PlaceHolder 6"/>
          <p:cNvSpPr>
            <a:spLocks noGrp="1"/>
          </p:cNvSpPr>
          <p:nvPr>
            <p:ph type="body"/>
          </p:nvPr>
        </p:nvSpPr>
        <p:spPr>
          <a:xfrm>
            <a:off x="3563640" y="4204800"/>
            <a:ext cx="2914560" cy="2149920"/>
          </a:xfrm>
          <a:prstGeom prst="rect">
            <a:avLst/>
          </a:prstGeom>
        </p:spPr>
        <p:txBody>
          <a:bodyPr lIns="0" rIns="0" tIns="0" bIns="0">
            <a:normAutofit/>
          </a:bodyPr>
          <a:p>
            <a:endParaRPr b="0" lang="en-IN" sz="2670" spc="-1" strike="noStrike">
              <a:latin typeface="Arial"/>
            </a:endParaRPr>
          </a:p>
        </p:txBody>
      </p:sp>
      <p:sp>
        <p:nvSpPr>
          <p:cNvPr id="38" name="PlaceHolder 7"/>
          <p:cNvSpPr>
            <a:spLocks noGrp="1"/>
          </p:cNvSpPr>
          <p:nvPr>
            <p:ph type="body"/>
          </p:nvPr>
        </p:nvSpPr>
        <p:spPr>
          <a:xfrm>
            <a:off x="6624360" y="4204800"/>
            <a:ext cx="2914560" cy="2149920"/>
          </a:xfrm>
          <a:prstGeom prst="rect">
            <a:avLst/>
          </a:prstGeom>
        </p:spPr>
        <p:txBody>
          <a:bodyPr lIns="0" rIns="0" tIns="0" bIns="0">
            <a:normAutofit/>
          </a:bodyPr>
          <a:p>
            <a:endParaRPr b="0" lang="en-IN" sz="267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43" name="PlaceHolder 2"/>
          <p:cNvSpPr>
            <a:spLocks noGrp="1"/>
          </p:cNvSpPr>
          <p:nvPr>
            <p:ph type="subTitle"/>
          </p:nvPr>
        </p:nvSpPr>
        <p:spPr>
          <a:xfrm>
            <a:off x="502920" y="1850400"/>
            <a:ext cx="9052560" cy="4507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45" name="PlaceHolder 2"/>
          <p:cNvSpPr>
            <a:spLocks noGrp="1"/>
          </p:cNvSpPr>
          <p:nvPr>
            <p:ph type="body"/>
          </p:nvPr>
        </p:nvSpPr>
        <p:spPr>
          <a:xfrm>
            <a:off x="502920" y="1850400"/>
            <a:ext cx="9052560" cy="4507560"/>
          </a:xfrm>
          <a:prstGeom prst="rect">
            <a:avLst/>
          </a:prstGeom>
        </p:spPr>
        <p:txBody>
          <a:bodyPr lIns="0" rIns="0" tIns="0" bIns="0">
            <a:normAutofit/>
          </a:bodyPr>
          <a:p>
            <a:endParaRPr b="0" lang="en-IN" sz="267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47" name="PlaceHolder 2"/>
          <p:cNvSpPr>
            <a:spLocks noGrp="1"/>
          </p:cNvSpPr>
          <p:nvPr>
            <p:ph type="body"/>
          </p:nvPr>
        </p:nvSpPr>
        <p:spPr>
          <a:xfrm>
            <a:off x="502920" y="1850400"/>
            <a:ext cx="4417560" cy="4507560"/>
          </a:xfrm>
          <a:prstGeom prst="rect">
            <a:avLst/>
          </a:prstGeom>
        </p:spPr>
        <p:txBody>
          <a:bodyPr lIns="0" rIns="0" tIns="0" bIns="0">
            <a:normAutofit/>
          </a:bodyPr>
          <a:p>
            <a:endParaRPr b="0" lang="en-IN" sz="2670" spc="-1" strike="noStrike">
              <a:latin typeface="Arial"/>
            </a:endParaRPr>
          </a:p>
        </p:txBody>
      </p:sp>
      <p:sp>
        <p:nvSpPr>
          <p:cNvPr id="48" name="PlaceHolder 3"/>
          <p:cNvSpPr>
            <a:spLocks noGrp="1"/>
          </p:cNvSpPr>
          <p:nvPr>
            <p:ph type="body"/>
          </p:nvPr>
        </p:nvSpPr>
        <p:spPr>
          <a:xfrm>
            <a:off x="5141880" y="1850400"/>
            <a:ext cx="4417560" cy="4507560"/>
          </a:xfrm>
          <a:prstGeom prst="rect">
            <a:avLst/>
          </a:prstGeom>
        </p:spPr>
        <p:txBody>
          <a:bodyPr lIns="0" rIns="0" tIns="0" bIns="0">
            <a:normAutofit/>
          </a:bodyPr>
          <a:p>
            <a:endParaRPr b="0" lang="en-IN" sz="267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2920" y="591840"/>
            <a:ext cx="7184520" cy="3432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52" name="PlaceHolder 2"/>
          <p:cNvSpPr>
            <a:spLocks noGrp="1"/>
          </p:cNvSpPr>
          <p:nvPr>
            <p:ph type="body"/>
          </p:nvPr>
        </p:nvSpPr>
        <p:spPr>
          <a:xfrm>
            <a:off x="502920" y="1850400"/>
            <a:ext cx="4417560" cy="2149920"/>
          </a:xfrm>
          <a:prstGeom prst="rect">
            <a:avLst/>
          </a:prstGeom>
        </p:spPr>
        <p:txBody>
          <a:bodyPr lIns="0" rIns="0" tIns="0" bIns="0">
            <a:normAutofit/>
          </a:bodyPr>
          <a:p>
            <a:endParaRPr b="0" lang="en-IN" sz="2670" spc="-1" strike="noStrike">
              <a:latin typeface="Arial"/>
            </a:endParaRPr>
          </a:p>
        </p:txBody>
      </p:sp>
      <p:sp>
        <p:nvSpPr>
          <p:cNvPr id="53" name="PlaceHolder 3"/>
          <p:cNvSpPr>
            <a:spLocks noGrp="1"/>
          </p:cNvSpPr>
          <p:nvPr>
            <p:ph type="body"/>
          </p:nvPr>
        </p:nvSpPr>
        <p:spPr>
          <a:xfrm>
            <a:off x="5141880" y="1850400"/>
            <a:ext cx="4417560" cy="4507560"/>
          </a:xfrm>
          <a:prstGeom prst="rect">
            <a:avLst/>
          </a:prstGeom>
        </p:spPr>
        <p:txBody>
          <a:bodyPr lIns="0" rIns="0" tIns="0" bIns="0">
            <a:normAutofit/>
          </a:bodyPr>
          <a:p>
            <a:endParaRPr b="0" lang="en-IN" sz="2670" spc="-1" strike="noStrike">
              <a:latin typeface="Arial"/>
            </a:endParaRPr>
          </a:p>
        </p:txBody>
      </p:sp>
      <p:sp>
        <p:nvSpPr>
          <p:cNvPr id="54" name="PlaceHolder 4"/>
          <p:cNvSpPr>
            <a:spLocks noGrp="1"/>
          </p:cNvSpPr>
          <p:nvPr>
            <p:ph type="body"/>
          </p:nvPr>
        </p:nvSpPr>
        <p:spPr>
          <a:xfrm>
            <a:off x="502920" y="4204800"/>
            <a:ext cx="4417560" cy="2149920"/>
          </a:xfrm>
          <a:prstGeom prst="rect">
            <a:avLst/>
          </a:prstGeom>
        </p:spPr>
        <p:txBody>
          <a:bodyPr lIns="0" rIns="0" tIns="0" bIns="0">
            <a:normAutofit/>
          </a:bodyPr>
          <a:p>
            <a:endParaRPr b="0" lang="en-IN" sz="267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4" name="PlaceHolder 2"/>
          <p:cNvSpPr>
            <a:spLocks noGrp="1"/>
          </p:cNvSpPr>
          <p:nvPr>
            <p:ph type="subTitle"/>
          </p:nvPr>
        </p:nvSpPr>
        <p:spPr>
          <a:xfrm>
            <a:off x="502920" y="1850400"/>
            <a:ext cx="9052560" cy="4507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56" name="PlaceHolder 2"/>
          <p:cNvSpPr>
            <a:spLocks noGrp="1"/>
          </p:cNvSpPr>
          <p:nvPr>
            <p:ph type="body"/>
          </p:nvPr>
        </p:nvSpPr>
        <p:spPr>
          <a:xfrm>
            <a:off x="502920" y="1850400"/>
            <a:ext cx="4417560" cy="4507560"/>
          </a:xfrm>
          <a:prstGeom prst="rect">
            <a:avLst/>
          </a:prstGeom>
        </p:spPr>
        <p:txBody>
          <a:bodyPr lIns="0" rIns="0" tIns="0" bIns="0">
            <a:normAutofit/>
          </a:bodyPr>
          <a:p>
            <a:endParaRPr b="0" lang="en-IN" sz="2670" spc="-1" strike="noStrike">
              <a:latin typeface="Arial"/>
            </a:endParaRPr>
          </a:p>
        </p:txBody>
      </p:sp>
      <p:sp>
        <p:nvSpPr>
          <p:cNvPr id="57" name="PlaceHolder 3"/>
          <p:cNvSpPr>
            <a:spLocks noGrp="1"/>
          </p:cNvSpPr>
          <p:nvPr>
            <p:ph type="body"/>
          </p:nvPr>
        </p:nvSpPr>
        <p:spPr>
          <a:xfrm>
            <a:off x="5141880" y="1850400"/>
            <a:ext cx="4417560" cy="2149920"/>
          </a:xfrm>
          <a:prstGeom prst="rect">
            <a:avLst/>
          </a:prstGeom>
        </p:spPr>
        <p:txBody>
          <a:bodyPr lIns="0" rIns="0" tIns="0" bIns="0">
            <a:normAutofit/>
          </a:bodyPr>
          <a:p>
            <a:endParaRPr b="0" lang="en-IN" sz="2670" spc="-1" strike="noStrike">
              <a:latin typeface="Arial"/>
            </a:endParaRPr>
          </a:p>
        </p:txBody>
      </p:sp>
      <p:sp>
        <p:nvSpPr>
          <p:cNvPr id="58" name="PlaceHolder 4"/>
          <p:cNvSpPr>
            <a:spLocks noGrp="1"/>
          </p:cNvSpPr>
          <p:nvPr>
            <p:ph type="body"/>
          </p:nvPr>
        </p:nvSpPr>
        <p:spPr>
          <a:xfrm>
            <a:off x="5141880" y="4204800"/>
            <a:ext cx="4417560" cy="2149920"/>
          </a:xfrm>
          <a:prstGeom prst="rect">
            <a:avLst/>
          </a:prstGeom>
        </p:spPr>
        <p:txBody>
          <a:bodyPr lIns="0" rIns="0" tIns="0" bIns="0">
            <a:normAutofit/>
          </a:bodyPr>
          <a:p>
            <a:endParaRPr b="0" lang="en-IN" sz="267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60" name="PlaceHolder 2"/>
          <p:cNvSpPr>
            <a:spLocks noGrp="1"/>
          </p:cNvSpPr>
          <p:nvPr>
            <p:ph type="body"/>
          </p:nvPr>
        </p:nvSpPr>
        <p:spPr>
          <a:xfrm>
            <a:off x="502920" y="1850400"/>
            <a:ext cx="4417560" cy="2149920"/>
          </a:xfrm>
          <a:prstGeom prst="rect">
            <a:avLst/>
          </a:prstGeom>
        </p:spPr>
        <p:txBody>
          <a:bodyPr lIns="0" rIns="0" tIns="0" bIns="0">
            <a:normAutofit/>
          </a:bodyPr>
          <a:p>
            <a:endParaRPr b="0" lang="en-IN" sz="2670" spc="-1" strike="noStrike">
              <a:latin typeface="Arial"/>
            </a:endParaRPr>
          </a:p>
        </p:txBody>
      </p:sp>
      <p:sp>
        <p:nvSpPr>
          <p:cNvPr id="61" name="PlaceHolder 3"/>
          <p:cNvSpPr>
            <a:spLocks noGrp="1"/>
          </p:cNvSpPr>
          <p:nvPr>
            <p:ph type="body"/>
          </p:nvPr>
        </p:nvSpPr>
        <p:spPr>
          <a:xfrm>
            <a:off x="5141880" y="1850400"/>
            <a:ext cx="4417560" cy="2149920"/>
          </a:xfrm>
          <a:prstGeom prst="rect">
            <a:avLst/>
          </a:prstGeom>
        </p:spPr>
        <p:txBody>
          <a:bodyPr lIns="0" rIns="0" tIns="0" bIns="0">
            <a:normAutofit/>
          </a:bodyPr>
          <a:p>
            <a:endParaRPr b="0" lang="en-IN" sz="2670" spc="-1" strike="noStrike">
              <a:latin typeface="Arial"/>
            </a:endParaRPr>
          </a:p>
        </p:txBody>
      </p:sp>
      <p:sp>
        <p:nvSpPr>
          <p:cNvPr id="62" name="PlaceHolder 4"/>
          <p:cNvSpPr>
            <a:spLocks noGrp="1"/>
          </p:cNvSpPr>
          <p:nvPr>
            <p:ph type="body"/>
          </p:nvPr>
        </p:nvSpPr>
        <p:spPr>
          <a:xfrm>
            <a:off x="502920" y="4204800"/>
            <a:ext cx="9052560" cy="2149920"/>
          </a:xfrm>
          <a:prstGeom prst="rect">
            <a:avLst/>
          </a:prstGeom>
        </p:spPr>
        <p:txBody>
          <a:bodyPr lIns="0" rIns="0" tIns="0" bIns="0">
            <a:normAutofit/>
          </a:bodyPr>
          <a:p>
            <a:endParaRPr b="0" lang="en-IN" sz="267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64" name="PlaceHolder 2"/>
          <p:cNvSpPr>
            <a:spLocks noGrp="1"/>
          </p:cNvSpPr>
          <p:nvPr>
            <p:ph type="body"/>
          </p:nvPr>
        </p:nvSpPr>
        <p:spPr>
          <a:xfrm>
            <a:off x="502920" y="1850400"/>
            <a:ext cx="9052560" cy="2149920"/>
          </a:xfrm>
          <a:prstGeom prst="rect">
            <a:avLst/>
          </a:prstGeom>
        </p:spPr>
        <p:txBody>
          <a:bodyPr lIns="0" rIns="0" tIns="0" bIns="0">
            <a:normAutofit/>
          </a:bodyPr>
          <a:p>
            <a:endParaRPr b="0" lang="en-IN" sz="2670" spc="-1" strike="noStrike">
              <a:latin typeface="Arial"/>
            </a:endParaRPr>
          </a:p>
        </p:txBody>
      </p:sp>
      <p:sp>
        <p:nvSpPr>
          <p:cNvPr id="65" name="PlaceHolder 3"/>
          <p:cNvSpPr>
            <a:spLocks noGrp="1"/>
          </p:cNvSpPr>
          <p:nvPr>
            <p:ph type="body"/>
          </p:nvPr>
        </p:nvSpPr>
        <p:spPr>
          <a:xfrm>
            <a:off x="502920" y="4204800"/>
            <a:ext cx="9052560" cy="2149920"/>
          </a:xfrm>
          <a:prstGeom prst="rect">
            <a:avLst/>
          </a:prstGeom>
        </p:spPr>
        <p:txBody>
          <a:bodyPr lIns="0" rIns="0" tIns="0" bIns="0">
            <a:normAutofit/>
          </a:bodyPr>
          <a:p>
            <a:endParaRPr b="0" lang="en-IN" sz="267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67" name="PlaceHolder 2"/>
          <p:cNvSpPr>
            <a:spLocks noGrp="1"/>
          </p:cNvSpPr>
          <p:nvPr>
            <p:ph type="body"/>
          </p:nvPr>
        </p:nvSpPr>
        <p:spPr>
          <a:xfrm>
            <a:off x="502920" y="1850400"/>
            <a:ext cx="4417560" cy="2149920"/>
          </a:xfrm>
          <a:prstGeom prst="rect">
            <a:avLst/>
          </a:prstGeom>
        </p:spPr>
        <p:txBody>
          <a:bodyPr lIns="0" rIns="0" tIns="0" bIns="0">
            <a:normAutofit/>
          </a:bodyPr>
          <a:p>
            <a:endParaRPr b="0" lang="en-IN" sz="2670" spc="-1" strike="noStrike">
              <a:latin typeface="Arial"/>
            </a:endParaRPr>
          </a:p>
        </p:txBody>
      </p:sp>
      <p:sp>
        <p:nvSpPr>
          <p:cNvPr id="68" name="PlaceHolder 3"/>
          <p:cNvSpPr>
            <a:spLocks noGrp="1"/>
          </p:cNvSpPr>
          <p:nvPr>
            <p:ph type="body"/>
          </p:nvPr>
        </p:nvSpPr>
        <p:spPr>
          <a:xfrm>
            <a:off x="5141880" y="1850400"/>
            <a:ext cx="4417560" cy="2149920"/>
          </a:xfrm>
          <a:prstGeom prst="rect">
            <a:avLst/>
          </a:prstGeom>
        </p:spPr>
        <p:txBody>
          <a:bodyPr lIns="0" rIns="0" tIns="0" bIns="0">
            <a:normAutofit/>
          </a:bodyPr>
          <a:p>
            <a:endParaRPr b="0" lang="en-IN" sz="2670" spc="-1" strike="noStrike">
              <a:latin typeface="Arial"/>
            </a:endParaRPr>
          </a:p>
        </p:txBody>
      </p:sp>
      <p:sp>
        <p:nvSpPr>
          <p:cNvPr id="69" name="PlaceHolder 4"/>
          <p:cNvSpPr>
            <a:spLocks noGrp="1"/>
          </p:cNvSpPr>
          <p:nvPr>
            <p:ph type="body"/>
          </p:nvPr>
        </p:nvSpPr>
        <p:spPr>
          <a:xfrm>
            <a:off x="502920" y="4204800"/>
            <a:ext cx="4417560" cy="2149920"/>
          </a:xfrm>
          <a:prstGeom prst="rect">
            <a:avLst/>
          </a:prstGeom>
        </p:spPr>
        <p:txBody>
          <a:bodyPr lIns="0" rIns="0" tIns="0" bIns="0">
            <a:normAutofit/>
          </a:bodyPr>
          <a:p>
            <a:endParaRPr b="0" lang="en-IN" sz="2670" spc="-1" strike="noStrike">
              <a:latin typeface="Arial"/>
            </a:endParaRPr>
          </a:p>
        </p:txBody>
      </p:sp>
      <p:sp>
        <p:nvSpPr>
          <p:cNvPr id="70" name="PlaceHolder 5"/>
          <p:cNvSpPr>
            <a:spLocks noGrp="1"/>
          </p:cNvSpPr>
          <p:nvPr>
            <p:ph type="body"/>
          </p:nvPr>
        </p:nvSpPr>
        <p:spPr>
          <a:xfrm>
            <a:off x="5141880" y="4204800"/>
            <a:ext cx="4417560" cy="2149920"/>
          </a:xfrm>
          <a:prstGeom prst="rect">
            <a:avLst/>
          </a:prstGeom>
        </p:spPr>
        <p:txBody>
          <a:bodyPr lIns="0" rIns="0" tIns="0" bIns="0">
            <a:normAutofit/>
          </a:bodyPr>
          <a:p>
            <a:endParaRPr b="0" lang="en-IN" sz="267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72" name="PlaceHolder 2"/>
          <p:cNvSpPr>
            <a:spLocks noGrp="1"/>
          </p:cNvSpPr>
          <p:nvPr>
            <p:ph type="body"/>
          </p:nvPr>
        </p:nvSpPr>
        <p:spPr>
          <a:xfrm>
            <a:off x="502920" y="1850400"/>
            <a:ext cx="2914560" cy="2149920"/>
          </a:xfrm>
          <a:prstGeom prst="rect">
            <a:avLst/>
          </a:prstGeom>
        </p:spPr>
        <p:txBody>
          <a:bodyPr lIns="0" rIns="0" tIns="0" bIns="0">
            <a:normAutofit/>
          </a:bodyPr>
          <a:p>
            <a:endParaRPr b="0" lang="en-IN" sz="2670" spc="-1" strike="noStrike">
              <a:latin typeface="Arial"/>
            </a:endParaRPr>
          </a:p>
        </p:txBody>
      </p:sp>
      <p:sp>
        <p:nvSpPr>
          <p:cNvPr id="73" name="PlaceHolder 3"/>
          <p:cNvSpPr>
            <a:spLocks noGrp="1"/>
          </p:cNvSpPr>
          <p:nvPr>
            <p:ph type="body"/>
          </p:nvPr>
        </p:nvSpPr>
        <p:spPr>
          <a:xfrm>
            <a:off x="3563640" y="1850400"/>
            <a:ext cx="2914560" cy="2149920"/>
          </a:xfrm>
          <a:prstGeom prst="rect">
            <a:avLst/>
          </a:prstGeom>
        </p:spPr>
        <p:txBody>
          <a:bodyPr lIns="0" rIns="0" tIns="0" bIns="0">
            <a:normAutofit/>
          </a:bodyPr>
          <a:p>
            <a:endParaRPr b="0" lang="en-IN" sz="2670" spc="-1" strike="noStrike">
              <a:latin typeface="Arial"/>
            </a:endParaRPr>
          </a:p>
        </p:txBody>
      </p:sp>
      <p:sp>
        <p:nvSpPr>
          <p:cNvPr id="74" name="PlaceHolder 4"/>
          <p:cNvSpPr>
            <a:spLocks noGrp="1"/>
          </p:cNvSpPr>
          <p:nvPr>
            <p:ph type="body"/>
          </p:nvPr>
        </p:nvSpPr>
        <p:spPr>
          <a:xfrm>
            <a:off x="6624360" y="1850400"/>
            <a:ext cx="2914560" cy="2149920"/>
          </a:xfrm>
          <a:prstGeom prst="rect">
            <a:avLst/>
          </a:prstGeom>
        </p:spPr>
        <p:txBody>
          <a:bodyPr lIns="0" rIns="0" tIns="0" bIns="0">
            <a:normAutofit/>
          </a:bodyPr>
          <a:p>
            <a:endParaRPr b="0" lang="en-IN" sz="2670" spc="-1" strike="noStrike">
              <a:latin typeface="Arial"/>
            </a:endParaRPr>
          </a:p>
        </p:txBody>
      </p:sp>
      <p:sp>
        <p:nvSpPr>
          <p:cNvPr id="75" name="PlaceHolder 5"/>
          <p:cNvSpPr>
            <a:spLocks noGrp="1"/>
          </p:cNvSpPr>
          <p:nvPr>
            <p:ph type="body"/>
          </p:nvPr>
        </p:nvSpPr>
        <p:spPr>
          <a:xfrm>
            <a:off x="502920" y="4204800"/>
            <a:ext cx="2914560" cy="2149920"/>
          </a:xfrm>
          <a:prstGeom prst="rect">
            <a:avLst/>
          </a:prstGeom>
        </p:spPr>
        <p:txBody>
          <a:bodyPr lIns="0" rIns="0" tIns="0" bIns="0">
            <a:normAutofit/>
          </a:bodyPr>
          <a:p>
            <a:endParaRPr b="0" lang="en-IN" sz="2670" spc="-1" strike="noStrike">
              <a:latin typeface="Arial"/>
            </a:endParaRPr>
          </a:p>
        </p:txBody>
      </p:sp>
      <p:sp>
        <p:nvSpPr>
          <p:cNvPr id="76" name="PlaceHolder 6"/>
          <p:cNvSpPr>
            <a:spLocks noGrp="1"/>
          </p:cNvSpPr>
          <p:nvPr>
            <p:ph type="body"/>
          </p:nvPr>
        </p:nvSpPr>
        <p:spPr>
          <a:xfrm>
            <a:off x="3563640" y="4204800"/>
            <a:ext cx="2914560" cy="2149920"/>
          </a:xfrm>
          <a:prstGeom prst="rect">
            <a:avLst/>
          </a:prstGeom>
        </p:spPr>
        <p:txBody>
          <a:bodyPr lIns="0" rIns="0" tIns="0" bIns="0">
            <a:normAutofit/>
          </a:bodyPr>
          <a:p>
            <a:endParaRPr b="0" lang="en-IN" sz="2670" spc="-1" strike="noStrike">
              <a:latin typeface="Arial"/>
            </a:endParaRPr>
          </a:p>
        </p:txBody>
      </p:sp>
      <p:sp>
        <p:nvSpPr>
          <p:cNvPr id="77" name="PlaceHolder 7"/>
          <p:cNvSpPr>
            <a:spLocks noGrp="1"/>
          </p:cNvSpPr>
          <p:nvPr>
            <p:ph type="body"/>
          </p:nvPr>
        </p:nvSpPr>
        <p:spPr>
          <a:xfrm>
            <a:off x="6624360" y="4204800"/>
            <a:ext cx="2914560" cy="2149920"/>
          </a:xfrm>
          <a:prstGeom prst="rect">
            <a:avLst/>
          </a:prstGeom>
        </p:spPr>
        <p:txBody>
          <a:bodyPr lIns="0" rIns="0" tIns="0" bIns="0">
            <a:normAutofit/>
          </a:bodyPr>
          <a:p>
            <a:endParaRPr b="0" lang="en-IN" sz="267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81" name="PlaceHolder 2"/>
          <p:cNvSpPr>
            <a:spLocks noGrp="1"/>
          </p:cNvSpPr>
          <p:nvPr>
            <p:ph type="subTitle"/>
          </p:nvPr>
        </p:nvSpPr>
        <p:spPr>
          <a:xfrm>
            <a:off x="502920" y="1850400"/>
            <a:ext cx="9052560" cy="4507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83" name="PlaceHolder 2"/>
          <p:cNvSpPr>
            <a:spLocks noGrp="1"/>
          </p:cNvSpPr>
          <p:nvPr>
            <p:ph type="body"/>
          </p:nvPr>
        </p:nvSpPr>
        <p:spPr>
          <a:xfrm>
            <a:off x="502920" y="1850400"/>
            <a:ext cx="9052560" cy="4507560"/>
          </a:xfrm>
          <a:prstGeom prst="rect">
            <a:avLst/>
          </a:prstGeom>
        </p:spPr>
        <p:txBody>
          <a:bodyPr lIns="0" rIns="0" tIns="0" bIns="0">
            <a:normAutofit/>
          </a:bodyPr>
          <a:p>
            <a:endParaRPr b="0" lang="en-IN" sz="267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85" name="PlaceHolder 2"/>
          <p:cNvSpPr>
            <a:spLocks noGrp="1"/>
          </p:cNvSpPr>
          <p:nvPr>
            <p:ph type="body"/>
          </p:nvPr>
        </p:nvSpPr>
        <p:spPr>
          <a:xfrm>
            <a:off x="502920" y="1850400"/>
            <a:ext cx="4417560" cy="4507560"/>
          </a:xfrm>
          <a:prstGeom prst="rect">
            <a:avLst/>
          </a:prstGeom>
        </p:spPr>
        <p:txBody>
          <a:bodyPr lIns="0" rIns="0" tIns="0" bIns="0">
            <a:normAutofit/>
          </a:bodyPr>
          <a:p>
            <a:endParaRPr b="0" lang="en-IN" sz="2670" spc="-1" strike="noStrike">
              <a:latin typeface="Arial"/>
            </a:endParaRPr>
          </a:p>
        </p:txBody>
      </p:sp>
      <p:sp>
        <p:nvSpPr>
          <p:cNvPr id="86" name="PlaceHolder 3"/>
          <p:cNvSpPr>
            <a:spLocks noGrp="1"/>
          </p:cNvSpPr>
          <p:nvPr>
            <p:ph type="body"/>
          </p:nvPr>
        </p:nvSpPr>
        <p:spPr>
          <a:xfrm>
            <a:off x="5141880" y="1850400"/>
            <a:ext cx="4417560" cy="4507560"/>
          </a:xfrm>
          <a:prstGeom prst="rect">
            <a:avLst/>
          </a:prstGeom>
        </p:spPr>
        <p:txBody>
          <a:bodyPr lIns="0" rIns="0" tIns="0" bIns="0">
            <a:normAutofit/>
          </a:bodyPr>
          <a:p>
            <a:endParaRPr b="0" lang="en-IN" sz="267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6" name="PlaceHolder 2"/>
          <p:cNvSpPr>
            <a:spLocks noGrp="1"/>
          </p:cNvSpPr>
          <p:nvPr>
            <p:ph type="body"/>
          </p:nvPr>
        </p:nvSpPr>
        <p:spPr>
          <a:xfrm>
            <a:off x="502920" y="1850400"/>
            <a:ext cx="9052560" cy="4507560"/>
          </a:xfrm>
          <a:prstGeom prst="rect">
            <a:avLst/>
          </a:prstGeom>
        </p:spPr>
        <p:txBody>
          <a:bodyPr lIns="0" rIns="0" tIns="0" bIns="0">
            <a:normAutofit/>
          </a:bodyPr>
          <a:p>
            <a:endParaRPr b="0" lang="en-IN" sz="267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502920" y="591840"/>
            <a:ext cx="7184520" cy="3432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90" name="PlaceHolder 2"/>
          <p:cNvSpPr>
            <a:spLocks noGrp="1"/>
          </p:cNvSpPr>
          <p:nvPr>
            <p:ph type="body"/>
          </p:nvPr>
        </p:nvSpPr>
        <p:spPr>
          <a:xfrm>
            <a:off x="502920" y="1850400"/>
            <a:ext cx="4417560" cy="2149920"/>
          </a:xfrm>
          <a:prstGeom prst="rect">
            <a:avLst/>
          </a:prstGeom>
        </p:spPr>
        <p:txBody>
          <a:bodyPr lIns="0" rIns="0" tIns="0" bIns="0">
            <a:normAutofit/>
          </a:bodyPr>
          <a:p>
            <a:endParaRPr b="0" lang="en-IN" sz="2670" spc="-1" strike="noStrike">
              <a:latin typeface="Arial"/>
            </a:endParaRPr>
          </a:p>
        </p:txBody>
      </p:sp>
      <p:sp>
        <p:nvSpPr>
          <p:cNvPr id="91" name="PlaceHolder 3"/>
          <p:cNvSpPr>
            <a:spLocks noGrp="1"/>
          </p:cNvSpPr>
          <p:nvPr>
            <p:ph type="body"/>
          </p:nvPr>
        </p:nvSpPr>
        <p:spPr>
          <a:xfrm>
            <a:off x="5141880" y="1850400"/>
            <a:ext cx="4417560" cy="4507560"/>
          </a:xfrm>
          <a:prstGeom prst="rect">
            <a:avLst/>
          </a:prstGeom>
        </p:spPr>
        <p:txBody>
          <a:bodyPr lIns="0" rIns="0" tIns="0" bIns="0">
            <a:normAutofit/>
          </a:bodyPr>
          <a:p>
            <a:endParaRPr b="0" lang="en-IN" sz="2670" spc="-1" strike="noStrike">
              <a:latin typeface="Arial"/>
            </a:endParaRPr>
          </a:p>
        </p:txBody>
      </p:sp>
      <p:sp>
        <p:nvSpPr>
          <p:cNvPr id="92" name="PlaceHolder 4"/>
          <p:cNvSpPr>
            <a:spLocks noGrp="1"/>
          </p:cNvSpPr>
          <p:nvPr>
            <p:ph type="body"/>
          </p:nvPr>
        </p:nvSpPr>
        <p:spPr>
          <a:xfrm>
            <a:off x="502920" y="4204800"/>
            <a:ext cx="4417560" cy="2149920"/>
          </a:xfrm>
          <a:prstGeom prst="rect">
            <a:avLst/>
          </a:prstGeom>
        </p:spPr>
        <p:txBody>
          <a:bodyPr lIns="0" rIns="0" tIns="0" bIns="0">
            <a:normAutofit/>
          </a:bodyPr>
          <a:p>
            <a:endParaRPr b="0" lang="en-IN" sz="267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94" name="PlaceHolder 2"/>
          <p:cNvSpPr>
            <a:spLocks noGrp="1"/>
          </p:cNvSpPr>
          <p:nvPr>
            <p:ph type="body"/>
          </p:nvPr>
        </p:nvSpPr>
        <p:spPr>
          <a:xfrm>
            <a:off x="502920" y="1850400"/>
            <a:ext cx="4417560" cy="4507560"/>
          </a:xfrm>
          <a:prstGeom prst="rect">
            <a:avLst/>
          </a:prstGeom>
        </p:spPr>
        <p:txBody>
          <a:bodyPr lIns="0" rIns="0" tIns="0" bIns="0">
            <a:normAutofit/>
          </a:bodyPr>
          <a:p>
            <a:endParaRPr b="0" lang="en-IN" sz="2670" spc="-1" strike="noStrike">
              <a:latin typeface="Arial"/>
            </a:endParaRPr>
          </a:p>
        </p:txBody>
      </p:sp>
      <p:sp>
        <p:nvSpPr>
          <p:cNvPr id="95" name="PlaceHolder 3"/>
          <p:cNvSpPr>
            <a:spLocks noGrp="1"/>
          </p:cNvSpPr>
          <p:nvPr>
            <p:ph type="body"/>
          </p:nvPr>
        </p:nvSpPr>
        <p:spPr>
          <a:xfrm>
            <a:off x="5141880" y="1850400"/>
            <a:ext cx="4417560" cy="2149920"/>
          </a:xfrm>
          <a:prstGeom prst="rect">
            <a:avLst/>
          </a:prstGeom>
        </p:spPr>
        <p:txBody>
          <a:bodyPr lIns="0" rIns="0" tIns="0" bIns="0">
            <a:normAutofit/>
          </a:bodyPr>
          <a:p>
            <a:endParaRPr b="0" lang="en-IN" sz="2670" spc="-1" strike="noStrike">
              <a:latin typeface="Arial"/>
            </a:endParaRPr>
          </a:p>
        </p:txBody>
      </p:sp>
      <p:sp>
        <p:nvSpPr>
          <p:cNvPr id="96" name="PlaceHolder 4"/>
          <p:cNvSpPr>
            <a:spLocks noGrp="1"/>
          </p:cNvSpPr>
          <p:nvPr>
            <p:ph type="body"/>
          </p:nvPr>
        </p:nvSpPr>
        <p:spPr>
          <a:xfrm>
            <a:off x="5141880" y="4204800"/>
            <a:ext cx="4417560" cy="2149920"/>
          </a:xfrm>
          <a:prstGeom prst="rect">
            <a:avLst/>
          </a:prstGeom>
        </p:spPr>
        <p:txBody>
          <a:bodyPr lIns="0" rIns="0" tIns="0" bIns="0">
            <a:normAutofit/>
          </a:bodyPr>
          <a:p>
            <a:endParaRPr b="0" lang="en-IN" sz="267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98" name="PlaceHolder 2"/>
          <p:cNvSpPr>
            <a:spLocks noGrp="1"/>
          </p:cNvSpPr>
          <p:nvPr>
            <p:ph type="body"/>
          </p:nvPr>
        </p:nvSpPr>
        <p:spPr>
          <a:xfrm>
            <a:off x="502920" y="1850400"/>
            <a:ext cx="4417560" cy="2149920"/>
          </a:xfrm>
          <a:prstGeom prst="rect">
            <a:avLst/>
          </a:prstGeom>
        </p:spPr>
        <p:txBody>
          <a:bodyPr lIns="0" rIns="0" tIns="0" bIns="0">
            <a:normAutofit/>
          </a:bodyPr>
          <a:p>
            <a:endParaRPr b="0" lang="en-IN" sz="2670" spc="-1" strike="noStrike">
              <a:latin typeface="Arial"/>
            </a:endParaRPr>
          </a:p>
        </p:txBody>
      </p:sp>
      <p:sp>
        <p:nvSpPr>
          <p:cNvPr id="99" name="PlaceHolder 3"/>
          <p:cNvSpPr>
            <a:spLocks noGrp="1"/>
          </p:cNvSpPr>
          <p:nvPr>
            <p:ph type="body"/>
          </p:nvPr>
        </p:nvSpPr>
        <p:spPr>
          <a:xfrm>
            <a:off x="5141880" y="1850400"/>
            <a:ext cx="4417560" cy="2149920"/>
          </a:xfrm>
          <a:prstGeom prst="rect">
            <a:avLst/>
          </a:prstGeom>
        </p:spPr>
        <p:txBody>
          <a:bodyPr lIns="0" rIns="0" tIns="0" bIns="0">
            <a:normAutofit/>
          </a:bodyPr>
          <a:p>
            <a:endParaRPr b="0" lang="en-IN" sz="2670" spc="-1" strike="noStrike">
              <a:latin typeface="Arial"/>
            </a:endParaRPr>
          </a:p>
        </p:txBody>
      </p:sp>
      <p:sp>
        <p:nvSpPr>
          <p:cNvPr id="100" name="PlaceHolder 4"/>
          <p:cNvSpPr>
            <a:spLocks noGrp="1"/>
          </p:cNvSpPr>
          <p:nvPr>
            <p:ph type="body"/>
          </p:nvPr>
        </p:nvSpPr>
        <p:spPr>
          <a:xfrm>
            <a:off x="502920" y="4204800"/>
            <a:ext cx="9052560" cy="2149920"/>
          </a:xfrm>
          <a:prstGeom prst="rect">
            <a:avLst/>
          </a:prstGeom>
        </p:spPr>
        <p:txBody>
          <a:bodyPr lIns="0" rIns="0" tIns="0" bIns="0">
            <a:normAutofit/>
          </a:bodyPr>
          <a:p>
            <a:endParaRPr b="0" lang="en-IN" sz="267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102" name="PlaceHolder 2"/>
          <p:cNvSpPr>
            <a:spLocks noGrp="1"/>
          </p:cNvSpPr>
          <p:nvPr>
            <p:ph type="body"/>
          </p:nvPr>
        </p:nvSpPr>
        <p:spPr>
          <a:xfrm>
            <a:off x="502920" y="1850400"/>
            <a:ext cx="9052560" cy="2149920"/>
          </a:xfrm>
          <a:prstGeom prst="rect">
            <a:avLst/>
          </a:prstGeom>
        </p:spPr>
        <p:txBody>
          <a:bodyPr lIns="0" rIns="0" tIns="0" bIns="0">
            <a:normAutofit/>
          </a:bodyPr>
          <a:p>
            <a:endParaRPr b="0" lang="en-IN" sz="2670" spc="-1" strike="noStrike">
              <a:latin typeface="Arial"/>
            </a:endParaRPr>
          </a:p>
        </p:txBody>
      </p:sp>
      <p:sp>
        <p:nvSpPr>
          <p:cNvPr id="103" name="PlaceHolder 3"/>
          <p:cNvSpPr>
            <a:spLocks noGrp="1"/>
          </p:cNvSpPr>
          <p:nvPr>
            <p:ph type="body"/>
          </p:nvPr>
        </p:nvSpPr>
        <p:spPr>
          <a:xfrm>
            <a:off x="502920" y="4204800"/>
            <a:ext cx="9052560" cy="2149920"/>
          </a:xfrm>
          <a:prstGeom prst="rect">
            <a:avLst/>
          </a:prstGeom>
        </p:spPr>
        <p:txBody>
          <a:bodyPr lIns="0" rIns="0" tIns="0" bIns="0">
            <a:normAutofit/>
          </a:bodyPr>
          <a:p>
            <a:endParaRPr b="0" lang="en-IN" sz="267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105" name="PlaceHolder 2"/>
          <p:cNvSpPr>
            <a:spLocks noGrp="1"/>
          </p:cNvSpPr>
          <p:nvPr>
            <p:ph type="body"/>
          </p:nvPr>
        </p:nvSpPr>
        <p:spPr>
          <a:xfrm>
            <a:off x="502920" y="1850400"/>
            <a:ext cx="4417560" cy="2149920"/>
          </a:xfrm>
          <a:prstGeom prst="rect">
            <a:avLst/>
          </a:prstGeom>
        </p:spPr>
        <p:txBody>
          <a:bodyPr lIns="0" rIns="0" tIns="0" bIns="0">
            <a:normAutofit/>
          </a:bodyPr>
          <a:p>
            <a:endParaRPr b="0" lang="en-IN" sz="2670" spc="-1" strike="noStrike">
              <a:latin typeface="Arial"/>
            </a:endParaRPr>
          </a:p>
        </p:txBody>
      </p:sp>
      <p:sp>
        <p:nvSpPr>
          <p:cNvPr id="106" name="PlaceHolder 3"/>
          <p:cNvSpPr>
            <a:spLocks noGrp="1"/>
          </p:cNvSpPr>
          <p:nvPr>
            <p:ph type="body"/>
          </p:nvPr>
        </p:nvSpPr>
        <p:spPr>
          <a:xfrm>
            <a:off x="5141880" y="1850400"/>
            <a:ext cx="4417560" cy="2149920"/>
          </a:xfrm>
          <a:prstGeom prst="rect">
            <a:avLst/>
          </a:prstGeom>
        </p:spPr>
        <p:txBody>
          <a:bodyPr lIns="0" rIns="0" tIns="0" bIns="0">
            <a:normAutofit/>
          </a:bodyPr>
          <a:p>
            <a:endParaRPr b="0" lang="en-IN" sz="2670" spc="-1" strike="noStrike">
              <a:latin typeface="Arial"/>
            </a:endParaRPr>
          </a:p>
        </p:txBody>
      </p:sp>
      <p:sp>
        <p:nvSpPr>
          <p:cNvPr id="107" name="PlaceHolder 4"/>
          <p:cNvSpPr>
            <a:spLocks noGrp="1"/>
          </p:cNvSpPr>
          <p:nvPr>
            <p:ph type="body"/>
          </p:nvPr>
        </p:nvSpPr>
        <p:spPr>
          <a:xfrm>
            <a:off x="502920" y="4204800"/>
            <a:ext cx="4417560" cy="2149920"/>
          </a:xfrm>
          <a:prstGeom prst="rect">
            <a:avLst/>
          </a:prstGeom>
        </p:spPr>
        <p:txBody>
          <a:bodyPr lIns="0" rIns="0" tIns="0" bIns="0">
            <a:normAutofit/>
          </a:bodyPr>
          <a:p>
            <a:endParaRPr b="0" lang="en-IN" sz="2670" spc="-1" strike="noStrike">
              <a:latin typeface="Arial"/>
            </a:endParaRPr>
          </a:p>
        </p:txBody>
      </p:sp>
      <p:sp>
        <p:nvSpPr>
          <p:cNvPr id="108" name="PlaceHolder 5"/>
          <p:cNvSpPr>
            <a:spLocks noGrp="1"/>
          </p:cNvSpPr>
          <p:nvPr>
            <p:ph type="body"/>
          </p:nvPr>
        </p:nvSpPr>
        <p:spPr>
          <a:xfrm>
            <a:off x="5141880" y="4204800"/>
            <a:ext cx="4417560" cy="2149920"/>
          </a:xfrm>
          <a:prstGeom prst="rect">
            <a:avLst/>
          </a:prstGeom>
        </p:spPr>
        <p:txBody>
          <a:bodyPr lIns="0" rIns="0" tIns="0" bIns="0">
            <a:normAutofit/>
          </a:bodyPr>
          <a:p>
            <a:endParaRPr b="0" lang="en-IN" sz="267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110" name="PlaceHolder 2"/>
          <p:cNvSpPr>
            <a:spLocks noGrp="1"/>
          </p:cNvSpPr>
          <p:nvPr>
            <p:ph type="body"/>
          </p:nvPr>
        </p:nvSpPr>
        <p:spPr>
          <a:xfrm>
            <a:off x="502920" y="1850400"/>
            <a:ext cx="2914560" cy="2149920"/>
          </a:xfrm>
          <a:prstGeom prst="rect">
            <a:avLst/>
          </a:prstGeom>
        </p:spPr>
        <p:txBody>
          <a:bodyPr lIns="0" rIns="0" tIns="0" bIns="0">
            <a:normAutofit/>
          </a:bodyPr>
          <a:p>
            <a:endParaRPr b="0" lang="en-IN" sz="2670" spc="-1" strike="noStrike">
              <a:latin typeface="Arial"/>
            </a:endParaRPr>
          </a:p>
        </p:txBody>
      </p:sp>
      <p:sp>
        <p:nvSpPr>
          <p:cNvPr id="111" name="PlaceHolder 3"/>
          <p:cNvSpPr>
            <a:spLocks noGrp="1"/>
          </p:cNvSpPr>
          <p:nvPr>
            <p:ph type="body"/>
          </p:nvPr>
        </p:nvSpPr>
        <p:spPr>
          <a:xfrm>
            <a:off x="3563640" y="1850400"/>
            <a:ext cx="2914560" cy="2149920"/>
          </a:xfrm>
          <a:prstGeom prst="rect">
            <a:avLst/>
          </a:prstGeom>
        </p:spPr>
        <p:txBody>
          <a:bodyPr lIns="0" rIns="0" tIns="0" bIns="0">
            <a:normAutofit/>
          </a:bodyPr>
          <a:p>
            <a:endParaRPr b="0" lang="en-IN" sz="2670" spc="-1" strike="noStrike">
              <a:latin typeface="Arial"/>
            </a:endParaRPr>
          </a:p>
        </p:txBody>
      </p:sp>
      <p:sp>
        <p:nvSpPr>
          <p:cNvPr id="112" name="PlaceHolder 4"/>
          <p:cNvSpPr>
            <a:spLocks noGrp="1"/>
          </p:cNvSpPr>
          <p:nvPr>
            <p:ph type="body"/>
          </p:nvPr>
        </p:nvSpPr>
        <p:spPr>
          <a:xfrm>
            <a:off x="6624360" y="1850400"/>
            <a:ext cx="2914560" cy="2149920"/>
          </a:xfrm>
          <a:prstGeom prst="rect">
            <a:avLst/>
          </a:prstGeom>
        </p:spPr>
        <p:txBody>
          <a:bodyPr lIns="0" rIns="0" tIns="0" bIns="0">
            <a:normAutofit/>
          </a:bodyPr>
          <a:p>
            <a:endParaRPr b="0" lang="en-IN" sz="2670" spc="-1" strike="noStrike">
              <a:latin typeface="Arial"/>
            </a:endParaRPr>
          </a:p>
        </p:txBody>
      </p:sp>
      <p:sp>
        <p:nvSpPr>
          <p:cNvPr id="113" name="PlaceHolder 5"/>
          <p:cNvSpPr>
            <a:spLocks noGrp="1"/>
          </p:cNvSpPr>
          <p:nvPr>
            <p:ph type="body"/>
          </p:nvPr>
        </p:nvSpPr>
        <p:spPr>
          <a:xfrm>
            <a:off x="502920" y="4204800"/>
            <a:ext cx="2914560" cy="2149920"/>
          </a:xfrm>
          <a:prstGeom prst="rect">
            <a:avLst/>
          </a:prstGeom>
        </p:spPr>
        <p:txBody>
          <a:bodyPr lIns="0" rIns="0" tIns="0" bIns="0">
            <a:normAutofit/>
          </a:bodyPr>
          <a:p>
            <a:endParaRPr b="0" lang="en-IN" sz="2670" spc="-1" strike="noStrike">
              <a:latin typeface="Arial"/>
            </a:endParaRPr>
          </a:p>
        </p:txBody>
      </p:sp>
      <p:sp>
        <p:nvSpPr>
          <p:cNvPr id="114" name="PlaceHolder 6"/>
          <p:cNvSpPr>
            <a:spLocks noGrp="1"/>
          </p:cNvSpPr>
          <p:nvPr>
            <p:ph type="body"/>
          </p:nvPr>
        </p:nvSpPr>
        <p:spPr>
          <a:xfrm>
            <a:off x="3563640" y="4204800"/>
            <a:ext cx="2914560" cy="2149920"/>
          </a:xfrm>
          <a:prstGeom prst="rect">
            <a:avLst/>
          </a:prstGeom>
        </p:spPr>
        <p:txBody>
          <a:bodyPr lIns="0" rIns="0" tIns="0" bIns="0">
            <a:normAutofit/>
          </a:bodyPr>
          <a:p>
            <a:endParaRPr b="0" lang="en-IN" sz="2670" spc="-1" strike="noStrike">
              <a:latin typeface="Arial"/>
            </a:endParaRPr>
          </a:p>
        </p:txBody>
      </p:sp>
      <p:sp>
        <p:nvSpPr>
          <p:cNvPr id="115" name="PlaceHolder 7"/>
          <p:cNvSpPr>
            <a:spLocks noGrp="1"/>
          </p:cNvSpPr>
          <p:nvPr>
            <p:ph type="body"/>
          </p:nvPr>
        </p:nvSpPr>
        <p:spPr>
          <a:xfrm>
            <a:off x="6624360" y="4204800"/>
            <a:ext cx="2914560" cy="2149920"/>
          </a:xfrm>
          <a:prstGeom prst="rect">
            <a:avLst/>
          </a:prstGeom>
        </p:spPr>
        <p:txBody>
          <a:bodyPr lIns="0" rIns="0" tIns="0" bIns="0">
            <a:normAutofit/>
          </a:bodyPr>
          <a:p>
            <a:endParaRPr b="0" lang="en-IN" sz="267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8" name="PlaceHolder 2"/>
          <p:cNvSpPr>
            <a:spLocks noGrp="1"/>
          </p:cNvSpPr>
          <p:nvPr>
            <p:ph type="body"/>
          </p:nvPr>
        </p:nvSpPr>
        <p:spPr>
          <a:xfrm>
            <a:off x="502920" y="1850400"/>
            <a:ext cx="4417560" cy="4507560"/>
          </a:xfrm>
          <a:prstGeom prst="rect">
            <a:avLst/>
          </a:prstGeom>
        </p:spPr>
        <p:txBody>
          <a:bodyPr lIns="0" rIns="0" tIns="0" bIns="0">
            <a:normAutofit/>
          </a:bodyPr>
          <a:p>
            <a:endParaRPr b="0" lang="en-IN" sz="2670" spc="-1" strike="noStrike">
              <a:latin typeface="Arial"/>
            </a:endParaRPr>
          </a:p>
        </p:txBody>
      </p:sp>
      <p:sp>
        <p:nvSpPr>
          <p:cNvPr id="9" name="PlaceHolder 3"/>
          <p:cNvSpPr>
            <a:spLocks noGrp="1"/>
          </p:cNvSpPr>
          <p:nvPr>
            <p:ph type="body"/>
          </p:nvPr>
        </p:nvSpPr>
        <p:spPr>
          <a:xfrm>
            <a:off x="5141880" y="1850400"/>
            <a:ext cx="4417560" cy="4507560"/>
          </a:xfrm>
          <a:prstGeom prst="rect">
            <a:avLst/>
          </a:prstGeom>
        </p:spPr>
        <p:txBody>
          <a:bodyPr lIns="0" rIns="0" tIns="0" bIns="0">
            <a:normAutofit/>
          </a:bodyPr>
          <a:p>
            <a:endParaRPr b="0" lang="en-IN" sz="267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2920" y="591840"/>
            <a:ext cx="7184520" cy="34322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13" name="PlaceHolder 2"/>
          <p:cNvSpPr>
            <a:spLocks noGrp="1"/>
          </p:cNvSpPr>
          <p:nvPr>
            <p:ph type="body"/>
          </p:nvPr>
        </p:nvSpPr>
        <p:spPr>
          <a:xfrm>
            <a:off x="502920" y="1850400"/>
            <a:ext cx="4417560" cy="2149920"/>
          </a:xfrm>
          <a:prstGeom prst="rect">
            <a:avLst/>
          </a:prstGeom>
        </p:spPr>
        <p:txBody>
          <a:bodyPr lIns="0" rIns="0" tIns="0" bIns="0">
            <a:normAutofit/>
          </a:bodyPr>
          <a:p>
            <a:endParaRPr b="0" lang="en-IN" sz="2670" spc="-1" strike="noStrike">
              <a:latin typeface="Arial"/>
            </a:endParaRPr>
          </a:p>
        </p:txBody>
      </p:sp>
      <p:sp>
        <p:nvSpPr>
          <p:cNvPr id="14" name="PlaceHolder 3"/>
          <p:cNvSpPr>
            <a:spLocks noGrp="1"/>
          </p:cNvSpPr>
          <p:nvPr>
            <p:ph type="body"/>
          </p:nvPr>
        </p:nvSpPr>
        <p:spPr>
          <a:xfrm>
            <a:off x="5141880" y="1850400"/>
            <a:ext cx="4417560" cy="4507560"/>
          </a:xfrm>
          <a:prstGeom prst="rect">
            <a:avLst/>
          </a:prstGeom>
        </p:spPr>
        <p:txBody>
          <a:bodyPr lIns="0" rIns="0" tIns="0" bIns="0">
            <a:normAutofit/>
          </a:bodyPr>
          <a:p>
            <a:endParaRPr b="0" lang="en-IN" sz="2670" spc="-1" strike="noStrike">
              <a:latin typeface="Arial"/>
            </a:endParaRPr>
          </a:p>
        </p:txBody>
      </p:sp>
      <p:sp>
        <p:nvSpPr>
          <p:cNvPr id="15" name="PlaceHolder 4"/>
          <p:cNvSpPr>
            <a:spLocks noGrp="1"/>
          </p:cNvSpPr>
          <p:nvPr>
            <p:ph type="body"/>
          </p:nvPr>
        </p:nvSpPr>
        <p:spPr>
          <a:xfrm>
            <a:off x="502920" y="4204800"/>
            <a:ext cx="4417560" cy="2149920"/>
          </a:xfrm>
          <a:prstGeom prst="rect">
            <a:avLst/>
          </a:prstGeom>
        </p:spPr>
        <p:txBody>
          <a:bodyPr lIns="0" rIns="0" tIns="0" bIns="0">
            <a:normAutofit/>
          </a:bodyPr>
          <a:p>
            <a:endParaRPr b="0" lang="en-IN" sz="267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17" name="PlaceHolder 2"/>
          <p:cNvSpPr>
            <a:spLocks noGrp="1"/>
          </p:cNvSpPr>
          <p:nvPr>
            <p:ph type="body"/>
          </p:nvPr>
        </p:nvSpPr>
        <p:spPr>
          <a:xfrm>
            <a:off x="502920" y="1850400"/>
            <a:ext cx="4417560" cy="4507560"/>
          </a:xfrm>
          <a:prstGeom prst="rect">
            <a:avLst/>
          </a:prstGeom>
        </p:spPr>
        <p:txBody>
          <a:bodyPr lIns="0" rIns="0" tIns="0" bIns="0">
            <a:normAutofit/>
          </a:bodyPr>
          <a:p>
            <a:endParaRPr b="0" lang="en-IN" sz="2670" spc="-1" strike="noStrike">
              <a:latin typeface="Arial"/>
            </a:endParaRPr>
          </a:p>
        </p:txBody>
      </p:sp>
      <p:sp>
        <p:nvSpPr>
          <p:cNvPr id="18" name="PlaceHolder 3"/>
          <p:cNvSpPr>
            <a:spLocks noGrp="1"/>
          </p:cNvSpPr>
          <p:nvPr>
            <p:ph type="body"/>
          </p:nvPr>
        </p:nvSpPr>
        <p:spPr>
          <a:xfrm>
            <a:off x="5141880" y="1850400"/>
            <a:ext cx="4417560" cy="2149920"/>
          </a:xfrm>
          <a:prstGeom prst="rect">
            <a:avLst/>
          </a:prstGeom>
        </p:spPr>
        <p:txBody>
          <a:bodyPr lIns="0" rIns="0" tIns="0" bIns="0">
            <a:normAutofit/>
          </a:bodyPr>
          <a:p>
            <a:endParaRPr b="0" lang="en-IN" sz="2670" spc="-1" strike="noStrike">
              <a:latin typeface="Arial"/>
            </a:endParaRPr>
          </a:p>
        </p:txBody>
      </p:sp>
      <p:sp>
        <p:nvSpPr>
          <p:cNvPr id="19" name="PlaceHolder 4"/>
          <p:cNvSpPr>
            <a:spLocks noGrp="1"/>
          </p:cNvSpPr>
          <p:nvPr>
            <p:ph type="body"/>
          </p:nvPr>
        </p:nvSpPr>
        <p:spPr>
          <a:xfrm>
            <a:off x="5141880" y="4204800"/>
            <a:ext cx="4417560" cy="2149920"/>
          </a:xfrm>
          <a:prstGeom prst="rect">
            <a:avLst/>
          </a:prstGeom>
        </p:spPr>
        <p:txBody>
          <a:bodyPr lIns="0" rIns="0" tIns="0" bIns="0">
            <a:normAutofit/>
          </a:bodyPr>
          <a:p>
            <a:endParaRPr b="0" lang="en-IN" sz="267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2920" y="591840"/>
            <a:ext cx="7184520" cy="740160"/>
          </a:xfrm>
          <a:prstGeom prst="rect">
            <a:avLst/>
          </a:prstGeom>
        </p:spPr>
        <p:txBody>
          <a:bodyPr lIns="0" rIns="0" tIns="0" bIns="0" anchor="ctr"/>
          <a:p>
            <a:endParaRPr b="0" lang="en-IN" sz="3700" spc="-1" strike="noStrike">
              <a:latin typeface="Arial"/>
            </a:endParaRPr>
          </a:p>
        </p:txBody>
      </p:sp>
      <p:sp>
        <p:nvSpPr>
          <p:cNvPr id="21" name="PlaceHolder 2"/>
          <p:cNvSpPr>
            <a:spLocks noGrp="1"/>
          </p:cNvSpPr>
          <p:nvPr>
            <p:ph type="body"/>
          </p:nvPr>
        </p:nvSpPr>
        <p:spPr>
          <a:xfrm>
            <a:off x="502920" y="1850400"/>
            <a:ext cx="4417560" cy="2149920"/>
          </a:xfrm>
          <a:prstGeom prst="rect">
            <a:avLst/>
          </a:prstGeom>
        </p:spPr>
        <p:txBody>
          <a:bodyPr lIns="0" rIns="0" tIns="0" bIns="0">
            <a:normAutofit/>
          </a:bodyPr>
          <a:p>
            <a:endParaRPr b="0" lang="en-IN" sz="2670" spc="-1" strike="noStrike">
              <a:latin typeface="Arial"/>
            </a:endParaRPr>
          </a:p>
        </p:txBody>
      </p:sp>
      <p:sp>
        <p:nvSpPr>
          <p:cNvPr id="22" name="PlaceHolder 3"/>
          <p:cNvSpPr>
            <a:spLocks noGrp="1"/>
          </p:cNvSpPr>
          <p:nvPr>
            <p:ph type="body"/>
          </p:nvPr>
        </p:nvSpPr>
        <p:spPr>
          <a:xfrm>
            <a:off x="5141880" y="1850400"/>
            <a:ext cx="4417560" cy="2149920"/>
          </a:xfrm>
          <a:prstGeom prst="rect">
            <a:avLst/>
          </a:prstGeom>
        </p:spPr>
        <p:txBody>
          <a:bodyPr lIns="0" rIns="0" tIns="0" bIns="0">
            <a:normAutofit/>
          </a:bodyPr>
          <a:p>
            <a:endParaRPr b="0" lang="en-IN" sz="2670" spc="-1" strike="noStrike">
              <a:latin typeface="Arial"/>
            </a:endParaRPr>
          </a:p>
        </p:txBody>
      </p:sp>
      <p:sp>
        <p:nvSpPr>
          <p:cNvPr id="23" name="PlaceHolder 4"/>
          <p:cNvSpPr>
            <a:spLocks noGrp="1"/>
          </p:cNvSpPr>
          <p:nvPr>
            <p:ph type="body"/>
          </p:nvPr>
        </p:nvSpPr>
        <p:spPr>
          <a:xfrm>
            <a:off x="502920" y="4204800"/>
            <a:ext cx="9052560" cy="2149920"/>
          </a:xfrm>
          <a:prstGeom prst="rect">
            <a:avLst/>
          </a:prstGeom>
        </p:spPr>
        <p:txBody>
          <a:bodyPr lIns="0" rIns="0" tIns="0" bIns="0">
            <a:normAutofit/>
          </a:bodyPr>
          <a:p>
            <a:endParaRPr b="0" lang="en-IN" sz="267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35200" y="698760"/>
            <a:ext cx="8388000" cy="6298920"/>
          </a:xfrm>
          <a:custGeom>
            <a:avLst/>
            <a:gdLst/>
            <a:ahLst/>
            <a:rect l="l" t="t" r="r" b="b"/>
            <a:pathLst>
              <a:path w="8388350" h="6299200">
                <a:moveTo>
                  <a:pt x="0" y="0"/>
                </a:moveTo>
                <a:lnTo>
                  <a:pt x="0" y="6298692"/>
                </a:lnTo>
                <a:lnTo>
                  <a:pt x="8388096" y="6298692"/>
                </a:lnTo>
                <a:lnTo>
                  <a:pt x="8388096" y="0"/>
                </a:lnTo>
                <a:lnTo>
                  <a:pt x="0" y="0"/>
                </a:lnTo>
                <a:close/>
              </a:path>
            </a:pathLst>
          </a:custGeom>
          <a:noFill/>
          <a:ln w="25560">
            <a:solidFill>
              <a:srgbClr val="053ce7"/>
            </a:solidFill>
            <a:round/>
          </a:ln>
        </p:spPr>
        <p:style>
          <a:lnRef idx="0"/>
          <a:fillRef idx="0"/>
          <a:effectRef idx="0"/>
          <a:fontRef idx="minor"/>
        </p:style>
      </p:sp>
      <p:sp>
        <p:nvSpPr>
          <p:cNvPr id="1" name="PlaceHolder 2"/>
          <p:cNvSpPr>
            <a:spLocks noGrp="1"/>
          </p:cNvSpPr>
          <p:nvPr>
            <p:ph type="title"/>
          </p:nvPr>
        </p:nvSpPr>
        <p:spPr>
          <a:xfrm>
            <a:off x="1192320" y="603000"/>
            <a:ext cx="7673400" cy="2707920"/>
          </a:xfrm>
          <a:prstGeom prst="rect">
            <a:avLst/>
          </a:prstGeom>
        </p:spPr>
        <p:txBody>
          <a:bodyPr lIns="0" rIns="0" tIns="0" bIns="0" anchor="ctr"/>
          <a:p>
            <a:pPr algn="ctr"/>
            <a:r>
              <a:rPr b="0" lang="en-IN" sz="1800" spc="-1" strike="noStrike">
                <a:latin typeface="Calibri"/>
              </a:rPr>
              <a:t>Click to edit the title text format</a:t>
            </a:r>
            <a:endParaRPr b="0" lang="en-IN" sz="1800" spc="-1" strike="noStrike">
              <a:latin typeface="Calibri"/>
            </a:endParaRPr>
          </a:p>
        </p:txBody>
      </p:sp>
      <p:sp>
        <p:nvSpPr>
          <p:cNvPr id="2" name="PlaceHolder 3"/>
          <p:cNvSpPr>
            <a:spLocks noGrp="1"/>
          </p:cNvSpPr>
          <p:nvPr>
            <p:ph type="body"/>
          </p:nvPr>
        </p:nvSpPr>
        <p:spPr>
          <a:xfrm>
            <a:off x="914760" y="2730600"/>
            <a:ext cx="7963200" cy="2728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Calibri"/>
              </a:rPr>
              <a:t>Click to edit the outline text format</a:t>
            </a:r>
            <a:endParaRPr b="0" lang="en-IN" sz="1800" spc="-1" strike="noStrike">
              <a:latin typeface="Calibri"/>
            </a:endParaRPr>
          </a:p>
          <a:p>
            <a:pPr lvl="1" marL="864000" indent="-324000">
              <a:spcBef>
                <a:spcPts val="1134"/>
              </a:spcBef>
              <a:buClr>
                <a:srgbClr val="000000"/>
              </a:buClr>
              <a:buSzPct val="75000"/>
              <a:buFont typeface="Symbol" charset="2"/>
              <a:buChar char=""/>
            </a:pPr>
            <a:r>
              <a:rPr b="0" lang="en-IN" sz="1800" spc="-1" strike="noStrike">
                <a:latin typeface="Calibri"/>
              </a:rPr>
              <a:t>Second Outline Level</a:t>
            </a:r>
            <a:endParaRPr b="0" lang="en-IN" sz="1800" spc="-1" strike="noStrike">
              <a:latin typeface="Calibri"/>
            </a:endParaRPr>
          </a:p>
          <a:p>
            <a:pPr lvl="2" marL="1296000" indent="-288000">
              <a:spcBef>
                <a:spcPts val="850"/>
              </a:spcBef>
              <a:buClr>
                <a:srgbClr val="000000"/>
              </a:buClr>
              <a:buSzPct val="45000"/>
              <a:buFont typeface="Wingdings" charset="2"/>
              <a:buChar char=""/>
            </a:pPr>
            <a:r>
              <a:rPr b="0" lang="en-IN" sz="1800" spc="-1" strike="noStrike">
                <a:latin typeface="Calibri"/>
              </a:rPr>
              <a:t>Third Outline Level</a:t>
            </a:r>
            <a:endParaRPr b="0" lang="en-IN" sz="1800" spc="-1" strike="noStrike">
              <a:latin typeface="Calibri"/>
            </a:endParaRPr>
          </a:p>
          <a:p>
            <a:pPr lvl="3" marL="1728000" indent="-216000">
              <a:spcBef>
                <a:spcPts val="567"/>
              </a:spcBef>
              <a:buClr>
                <a:srgbClr val="000000"/>
              </a:buClr>
              <a:buSzPct val="75000"/>
              <a:buFont typeface="Symbol" charset="2"/>
              <a:buChar char=""/>
            </a:pPr>
            <a:r>
              <a:rPr b="0" lang="en-IN" sz="1800" spc="-1" strike="noStrike">
                <a:latin typeface="Calibri"/>
              </a:rPr>
              <a:t>Fourth Outline Level</a:t>
            </a:r>
            <a:endParaRPr b="0" lang="en-IN" sz="1800" spc="-1" strike="noStrike">
              <a:latin typeface="Calibri"/>
            </a:endParaRPr>
          </a:p>
          <a:p>
            <a:pPr lvl="4" marL="2160000" indent="-216000">
              <a:spcBef>
                <a:spcPts val="283"/>
              </a:spcBef>
              <a:buClr>
                <a:srgbClr val="000000"/>
              </a:buClr>
              <a:buSzPct val="45000"/>
              <a:buFont typeface="Wingdings" charset="2"/>
              <a:buChar char=""/>
            </a:pPr>
            <a:r>
              <a:rPr b="0" lang="en-IN" sz="2000" spc="-1" strike="noStrike">
                <a:latin typeface="Calibri"/>
              </a:rPr>
              <a:t>Fifth Outline Level</a:t>
            </a:r>
            <a:endParaRPr b="0" lang="en-IN" sz="2000" spc="-1" strike="noStrike">
              <a:latin typeface="Calibri"/>
            </a:endParaRPr>
          </a:p>
          <a:p>
            <a:pPr lvl="5" marL="2592000" indent="-216000">
              <a:spcBef>
                <a:spcPts val="283"/>
              </a:spcBef>
              <a:buClr>
                <a:srgbClr val="000000"/>
              </a:buClr>
              <a:buSzPct val="45000"/>
              <a:buFont typeface="Wingdings" charset="2"/>
              <a:buChar char=""/>
            </a:pPr>
            <a:r>
              <a:rPr b="0" lang="en-IN" sz="2000" spc="-1" strike="noStrike">
                <a:latin typeface="Calibri"/>
              </a:rPr>
              <a:t>Sixth Outline Level</a:t>
            </a:r>
            <a:endParaRPr b="0" lang="en-IN" sz="2000" spc="-1" strike="noStrike">
              <a:latin typeface="Calibri"/>
            </a:endParaRPr>
          </a:p>
          <a:p>
            <a:pPr lvl="6" marL="3024000" indent="-216000">
              <a:spcBef>
                <a:spcPts val="283"/>
              </a:spcBef>
              <a:buClr>
                <a:srgbClr val="000000"/>
              </a:buClr>
              <a:buSzPct val="45000"/>
              <a:buFont typeface="Wingdings" charset="2"/>
              <a:buChar char=""/>
            </a:pPr>
            <a:r>
              <a:rPr b="0" lang="en-IN" sz="2000" spc="-1" strike="noStrike">
                <a:latin typeface="Calibri"/>
              </a:rPr>
              <a:t>Seventh Outline Level</a:t>
            </a:r>
            <a:endParaRPr b="0" lang="en-IN" sz="2000" spc="-1" strike="noStrike">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360" y="720"/>
            <a:ext cx="10058040" cy="7772040"/>
          </a:xfrm>
          <a:prstGeom prst="rect">
            <a:avLst/>
          </a:prstGeom>
          <a:ln>
            <a:noFill/>
          </a:ln>
        </p:spPr>
      </p:pic>
      <p:sp>
        <p:nvSpPr>
          <p:cNvPr id="40" name="PlaceHolder 1"/>
          <p:cNvSpPr>
            <a:spLocks noGrp="1"/>
          </p:cNvSpPr>
          <p:nvPr>
            <p:ph type="title"/>
          </p:nvPr>
        </p:nvSpPr>
        <p:spPr>
          <a:xfrm>
            <a:off x="502920" y="591840"/>
            <a:ext cx="7184520" cy="740160"/>
          </a:xfrm>
          <a:prstGeom prst="rect">
            <a:avLst/>
          </a:prstGeom>
        </p:spPr>
        <p:txBody>
          <a:bodyPr lIns="0" rIns="0" tIns="0" bIns="0" anchor="ctr"/>
          <a:p>
            <a:r>
              <a:rPr b="0" lang="en-IN" sz="3700" spc="-1" strike="noStrike">
                <a:latin typeface="Arial"/>
              </a:rPr>
              <a:t>Click to edit the title text format</a:t>
            </a:r>
            <a:endParaRPr b="0" lang="en-IN" sz="3700" spc="-1" strike="noStrike">
              <a:latin typeface="Arial"/>
            </a:endParaRPr>
          </a:p>
        </p:txBody>
      </p:sp>
      <p:sp>
        <p:nvSpPr>
          <p:cNvPr id="41" name="PlaceHolder 2"/>
          <p:cNvSpPr>
            <a:spLocks noGrp="1"/>
          </p:cNvSpPr>
          <p:nvPr>
            <p:ph type="body"/>
          </p:nvPr>
        </p:nvSpPr>
        <p:spPr>
          <a:xfrm>
            <a:off x="502920" y="1850400"/>
            <a:ext cx="9052560" cy="4507560"/>
          </a:xfrm>
          <a:prstGeom prst="rect">
            <a:avLst/>
          </a:prstGeom>
        </p:spPr>
        <p:txBody>
          <a:bodyPr lIns="0" rIns="0" tIns="0" bIns="0">
            <a:normAutofit/>
          </a:bodyPr>
          <a:p>
            <a:pPr marL="432000" indent="-324000">
              <a:spcAft>
                <a:spcPts val="1454"/>
              </a:spcAft>
              <a:buClr>
                <a:srgbClr val="99cc66"/>
              </a:buClr>
              <a:buSzPct val="45000"/>
              <a:buFont typeface="Wingdings" charset="2"/>
              <a:buChar char=""/>
            </a:pPr>
            <a:r>
              <a:rPr b="0" lang="en-IN" sz="2670" spc="-1" strike="noStrike">
                <a:latin typeface="Arial"/>
              </a:rPr>
              <a:t>Click to edit the outline text format</a:t>
            </a:r>
            <a:endParaRPr b="0" lang="en-IN" sz="2670" spc="-1" strike="noStrike">
              <a:latin typeface="Arial"/>
            </a:endParaRPr>
          </a:p>
          <a:p>
            <a:pPr lvl="1" marL="864000" indent="-324000">
              <a:spcAft>
                <a:spcPts val="1162"/>
              </a:spcAft>
              <a:buClr>
                <a:srgbClr val="99cc66"/>
              </a:buClr>
              <a:buSzPct val="75000"/>
              <a:buFont typeface="Symbol" charset="2"/>
              <a:buChar char=""/>
            </a:pPr>
            <a:r>
              <a:rPr b="0" lang="en-IN" sz="2670" spc="-1" strike="noStrike">
                <a:latin typeface="Arial"/>
              </a:rPr>
              <a:t>Second Outline Level</a:t>
            </a:r>
            <a:endParaRPr b="0" lang="en-IN" sz="2670" spc="-1" strike="noStrike">
              <a:latin typeface="Arial"/>
            </a:endParaRPr>
          </a:p>
          <a:p>
            <a:pPr lvl="2" marL="1296000" indent="-288000">
              <a:spcAft>
                <a:spcPts val="873"/>
              </a:spcAft>
              <a:buClr>
                <a:srgbClr val="99cc66"/>
              </a:buClr>
              <a:buSzPct val="45000"/>
              <a:buFont typeface="Wingdings" charset="2"/>
              <a:buChar char=""/>
            </a:pPr>
            <a:r>
              <a:rPr b="0" lang="en-IN" sz="2670" spc="-1" strike="noStrike">
                <a:latin typeface="Arial"/>
              </a:rPr>
              <a:t>Third Outline Level</a:t>
            </a:r>
            <a:endParaRPr b="0" lang="en-IN" sz="2670" spc="-1" strike="noStrike">
              <a:latin typeface="Arial"/>
            </a:endParaRPr>
          </a:p>
          <a:p>
            <a:pPr lvl="3" marL="1728000" indent="-216000">
              <a:spcAft>
                <a:spcPts val="581"/>
              </a:spcAft>
              <a:buClr>
                <a:srgbClr val="99cc66"/>
              </a:buClr>
              <a:buSzPct val="75000"/>
              <a:buFont typeface="Symbol" charset="2"/>
              <a:buChar char=""/>
            </a:pPr>
            <a:r>
              <a:rPr b="0" lang="en-IN" sz="2670" spc="-1" strike="noStrike">
                <a:latin typeface="Arial"/>
              </a:rPr>
              <a:t>Fourth Outline Level</a:t>
            </a:r>
            <a:endParaRPr b="0" lang="en-IN" sz="2670" spc="-1" strike="noStrike">
              <a:latin typeface="Arial"/>
            </a:endParaRPr>
          </a:p>
          <a:p>
            <a:pPr lvl="4" marL="2160000" indent="-216000">
              <a:spcAft>
                <a:spcPts val="289"/>
              </a:spcAft>
              <a:buClr>
                <a:srgbClr val="99cc66"/>
              </a:buClr>
              <a:buSzPct val="45000"/>
              <a:buFont typeface="Wingdings" charset="2"/>
              <a:buChar char=""/>
            </a:pPr>
            <a:r>
              <a:rPr b="0" lang="en-IN" sz="2670" spc="-1" strike="noStrike">
                <a:latin typeface="Arial"/>
              </a:rPr>
              <a:t>Fifth Outline Level</a:t>
            </a:r>
            <a:endParaRPr b="0" lang="en-IN" sz="2670" spc="-1" strike="noStrike">
              <a:latin typeface="Arial"/>
            </a:endParaRPr>
          </a:p>
          <a:p>
            <a:pPr lvl="5" marL="2592000" indent="-216000">
              <a:spcAft>
                <a:spcPts val="289"/>
              </a:spcAft>
              <a:buClr>
                <a:srgbClr val="99cc66"/>
              </a:buClr>
              <a:buSzPct val="45000"/>
              <a:buFont typeface="Wingdings" charset="2"/>
              <a:buChar char=""/>
            </a:pPr>
            <a:r>
              <a:rPr b="0" lang="en-IN" sz="2670" spc="-1" strike="noStrike">
                <a:latin typeface="Arial"/>
              </a:rPr>
              <a:t>Sixth Outline Level</a:t>
            </a:r>
            <a:endParaRPr b="0" lang="en-IN" sz="2670" spc="-1" strike="noStrike">
              <a:latin typeface="Arial"/>
            </a:endParaRPr>
          </a:p>
          <a:p>
            <a:pPr lvl="6" marL="3024000" indent="-216000">
              <a:spcAft>
                <a:spcPts val="289"/>
              </a:spcAft>
              <a:buClr>
                <a:srgbClr val="99cc66"/>
              </a:buClr>
              <a:buSzPct val="45000"/>
              <a:buFont typeface="Wingdings" charset="2"/>
              <a:buChar char=""/>
            </a:pPr>
            <a:r>
              <a:rPr b="0" lang="en-IN" sz="2670" spc="-1" strike="noStrike">
                <a:latin typeface="Arial"/>
              </a:rPr>
              <a:t>Seventh Outline Level</a:t>
            </a:r>
            <a:endParaRPr b="0" lang="en-IN" sz="267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502920" y="309600"/>
            <a:ext cx="9052200" cy="1297440"/>
          </a:xfrm>
          <a:prstGeom prst="rect">
            <a:avLst/>
          </a:prstGeom>
        </p:spPr>
        <p:txBody>
          <a:bodyPr lIns="0" rIns="0" tIns="0" bIns="0" anchor="ctr"/>
          <a:p>
            <a:pPr algn="ctr"/>
            <a:r>
              <a:rPr b="0" lang="en-IN" sz="6030" spc="-1" strike="noStrike">
                <a:latin typeface="Arial"/>
              </a:rPr>
              <a:t>Click to edit the title text format</a:t>
            </a:r>
            <a:endParaRPr b="0" lang="en-IN" sz="6030" spc="-1" strike="noStrike">
              <a:latin typeface="Arial"/>
            </a:endParaRPr>
          </a:p>
        </p:txBody>
      </p:sp>
      <p:sp>
        <p:nvSpPr>
          <p:cNvPr id="79" name="PlaceHolder 2"/>
          <p:cNvSpPr>
            <a:spLocks noGrp="1"/>
          </p:cNvSpPr>
          <p:nvPr>
            <p:ph type="body"/>
          </p:nvPr>
        </p:nvSpPr>
        <p:spPr>
          <a:xfrm>
            <a:off x="502920" y="1818360"/>
            <a:ext cx="9052200" cy="4507560"/>
          </a:xfrm>
          <a:prstGeom prst="rect">
            <a:avLst/>
          </a:prstGeom>
        </p:spPr>
        <p:txBody>
          <a:bodyPr lIns="0" rIns="0" tIns="0" bIns="0">
            <a:normAutofit/>
          </a:bodyPr>
          <a:p>
            <a:pPr marL="432000" indent="-324000">
              <a:spcBef>
                <a:spcPts val="1942"/>
              </a:spcBef>
              <a:buClr>
                <a:srgbClr val="000000"/>
              </a:buClr>
              <a:buSzPct val="45000"/>
              <a:buFont typeface="Wingdings" charset="2"/>
              <a:buChar char=""/>
            </a:pPr>
            <a:r>
              <a:rPr b="0" lang="en-IN" sz="4380" spc="-1" strike="noStrike">
                <a:latin typeface="Arial"/>
              </a:rPr>
              <a:t>Click to edit the outline text format</a:t>
            </a:r>
            <a:endParaRPr b="0" lang="en-IN" sz="4380" spc="-1" strike="noStrike">
              <a:latin typeface="Arial"/>
            </a:endParaRPr>
          </a:p>
          <a:p>
            <a:pPr lvl="1" marL="864000" indent="-324000">
              <a:spcBef>
                <a:spcPts val="1551"/>
              </a:spcBef>
              <a:buClr>
                <a:srgbClr val="000000"/>
              </a:buClr>
              <a:buSzPct val="75000"/>
              <a:buFont typeface="Symbol" charset="2"/>
              <a:buChar char=""/>
            </a:pPr>
            <a:r>
              <a:rPr b="0" lang="en-IN" sz="3830" spc="-1" strike="noStrike">
                <a:latin typeface="Arial"/>
              </a:rPr>
              <a:t>Second Outline Level</a:t>
            </a:r>
            <a:endParaRPr b="0" lang="en-IN" sz="3830" spc="-1" strike="noStrike">
              <a:latin typeface="Arial"/>
            </a:endParaRPr>
          </a:p>
          <a:p>
            <a:pPr lvl="2" marL="1296000" indent="-288000">
              <a:spcBef>
                <a:spcPts val="1162"/>
              </a:spcBef>
              <a:buClr>
                <a:srgbClr val="000000"/>
              </a:buClr>
              <a:buSzPct val="45000"/>
              <a:buFont typeface="Wingdings" charset="2"/>
              <a:buChar char=""/>
            </a:pPr>
            <a:r>
              <a:rPr b="0" lang="en-IN" sz="3290" spc="-1" strike="noStrike">
                <a:latin typeface="Arial"/>
              </a:rPr>
              <a:t>Third Outline Level</a:t>
            </a:r>
            <a:endParaRPr b="0" lang="en-IN" sz="3290" spc="-1" strike="noStrike">
              <a:latin typeface="Arial"/>
            </a:endParaRPr>
          </a:p>
          <a:p>
            <a:pPr lvl="3" marL="1728000" indent="-216000">
              <a:spcBef>
                <a:spcPts val="777"/>
              </a:spcBef>
              <a:buClr>
                <a:srgbClr val="000000"/>
              </a:buClr>
              <a:buSzPct val="75000"/>
              <a:buFont typeface="Symbol" charset="2"/>
              <a:buChar char=""/>
            </a:pPr>
            <a:r>
              <a:rPr b="0" lang="en-IN" sz="2740" spc="-1" strike="noStrike">
                <a:latin typeface="Arial"/>
              </a:rPr>
              <a:t>Fourth Outline Level</a:t>
            </a:r>
            <a:endParaRPr b="0" lang="en-IN" sz="2740" spc="-1" strike="noStrike">
              <a:latin typeface="Arial"/>
            </a:endParaRPr>
          </a:p>
          <a:p>
            <a:pPr lvl="4" marL="2160000" indent="-216000">
              <a:spcBef>
                <a:spcPts val="388"/>
              </a:spcBef>
              <a:buClr>
                <a:srgbClr val="000000"/>
              </a:buClr>
              <a:buSzPct val="45000"/>
              <a:buFont typeface="Wingdings" charset="2"/>
              <a:buChar char=""/>
            </a:pPr>
            <a:r>
              <a:rPr b="0" lang="en-IN" sz="2740" spc="-1" strike="noStrike">
                <a:latin typeface="Arial"/>
              </a:rPr>
              <a:t>Fifth Outline Level</a:t>
            </a:r>
            <a:endParaRPr b="0" lang="en-IN" sz="2740" spc="-1" strike="noStrike">
              <a:latin typeface="Arial"/>
            </a:endParaRPr>
          </a:p>
          <a:p>
            <a:pPr lvl="5" marL="2592000" indent="-216000">
              <a:spcBef>
                <a:spcPts val="388"/>
              </a:spcBef>
              <a:buClr>
                <a:srgbClr val="000000"/>
              </a:buClr>
              <a:buSzPct val="45000"/>
              <a:buFont typeface="Wingdings" charset="2"/>
              <a:buChar char=""/>
            </a:pPr>
            <a:r>
              <a:rPr b="0" lang="en-IN" sz="2740" spc="-1" strike="noStrike">
                <a:latin typeface="Arial"/>
              </a:rPr>
              <a:t>Sixth Outline Level</a:t>
            </a:r>
            <a:endParaRPr b="0" lang="en-IN" sz="2740" spc="-1" strike="noStrike">
              <a:latin typeface="Arial"/>
            </a:endParaRPr>
          </a:p>
          <a:p>
            <a:pPr lvl="6" marL="3024000" indent="-216000">
              <a:spcBef>
                <a:spcPts val="388"/>
              </a:spcBef>
              <a:buClr>
                <a:srgbClr val="000000"/>
              </a:buClr>
              <a:buSzPct val="45000"/>
              <a:buFont typeface="Wingdings" charset="2"/>
              <a:buChar char=""/>
            </a:pPr>
            <a:r>
              <a:rPr b="0" lang="en-IN" sz="2740" spc="-1" strike="noStrike">
                <a:latin typeface="Arial"/>
              </a:rPr>
              <a:t>Seventh Outline Level</a:t>
            </a:r>
            <a:endParaRPr b="0" lang="en-IN" sz="274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678600" y="1512000"/>
            <a:ext cx="7673400" cy="4034880"/>
          </a:xfrm>
          <a:prstGeom prst="rect">
            <a:avLst/>
          </a:prstGeom>
          <a:noFill/>
          <a:ln>
            <a:noFill/>
          </a:ln>
        </p:spPr>
        <p:txBody>
          <a:bodyPr lIns="0" rIns="0" tIns="12600" bIns="0"/>
          <a:p>
            <a:pPr marL="168840" indent="204480">
              <a:lnSpc>
                <a:spcPct val="100000"/>
              </a:lnSpc>
              <a:spcBef>
                <a:spcPts val="99"/>
              </a:spcBef>
            </a:pPr>
            <a:r>
              <a:rPr b="1" lang="en-IN" sz="8000" spc="-4" strike="noStrike">
                <a:solidFill>
                  <a:srgbClr val="fb0127"/>
                </a:solidFill>
                <a:latin typeface="Times New Roman"/>
              </a:rPr>
              <a:t>Cryptographic  </a:t>
            </a:r>
            <a:r>
              <a:rPr b="1" lang="en-IN" sz="8000" spc="-1" strike="noStrike">
                <a:solidFill>
                  <a:srgbClr val="fb0127"/>
                </a:solidFill>
                <a:latin typeface="Times New Roman"/>
              </a:rPr>
              <a:t>Hash</a:t>
            </a:r>
            <a:r>
              <a:rPr b="1" lang="en-IN" sz="8000" spc="-83" strike="noStrike">
                <a:solidFill>
                  <a:srgbClr val="fb0127"/>
                </a:solidFill>
                <a:latin typeface="Times New Roman"/>
              </a:rPr>
              <a:t> </a:t>
            </a:r>
            <a:r>
              <a:rPr b="1" lang="en-IN" sz="8000" spc="-1" strike="noStrike">
                <a:solidFill>
                  <a:srgbClr val="fb0127"/>
                </a:solidFill>
                <a:latin typeface="Times New Roman"/>
              </a:rPr>
              <a:t>Functions</a:t>
            </a:r>
            <a:endParaRPr b="0" lang="en-IN" sz="8000" spc="-1" strike="noStrike">
              <a:latin typeface="Arial"/>
            </a:endParaRPr>
          </a:p>
        </p:txBody>
      </p:sp>
      <p:sp>
        <p:nvSpPr>
          <p:cNvPr id="117" name="TextShape 2"/>
          <p:cNvSpPr txBox="1"/>
          <p:nvPr/>
        </p:nvSpPr>
        <p:spPr>
          <a:xfrm>
            <a:off x="2664000" y="5040000"/>
            <a:ext cx="3960000" cy="2057760"/>
          </a:xfrm>
          <a:prstGeom prst="rect">
            <a:avLst/>
          </a:prstGeom>
          <a:noFill/>
          <a:ln>
            <a:noFill/>
          </a:ln>
        </p:spPr>
        <p:txBody>
          <a:bodyPr lIns="90000" rIns="90000" tIns="45000" bIns="45000"/>
          <a:p>
            <a:pPr algn="ctr">
              <a:lnSpc>
                <a:spcPct val="100000"/>
              </a:lnSpc>
            </a:pPr>
            <a:r>
              <a:rPr b="0" lang="en-US" sz="2800" spc="-1" strike="noStrike">
                <a:latin typeface="Arial"/>
              </a:rPr>
              <a:t>Prepared By</a:t>
            </a:r>
            <a:endParaRPr b="0" lang="en-IN" sz="2800" spc="-1" strike="noStrike">
              <a:latin typeface="Arial"/>
            </a:endParaRPr>
          </a:p>
          <a:p>
            <a:pPr algn="ctr">
              <a:lnSpc>
                <a:spcPct val="100000"/>
              </a:lnSpc>
            </a:pPr>
            <a:r>
              <a:rPr b="0" lang="en-US" sz="2800" spc="-1" strike="noStrike">
                <a:latin typeface="Arial"/>
              </a:rPr>
              <a:t>Anant Jain</a:t>
            </a:r>
            <a:endParaRPr b="0" lang="en-IN" sz="2800" spc="-1" strike="noStrike">
              <a:latin typeface="Arial"/>
            </a:endParaRPr>
          </a:p>
          <a:p>
            <a:pPr algn="ctr">
              <a:lnSpc>
                <a:spcPct val="100000"/>
              </a:lnSpc>
            </a:pPr>
            <a:r>
              <a:rPr b="0" lang="en-US" sz="2800" spc="-1" strike="noStrike">
                <a:latin typeface="Arial"/>
              </a:rPr>
              <a:t>MCA – V Sem</a:t>
            </a:r>
            <a:endParaRPr b="0" lang="en-IN" sz="2800" spc="-1" strike="noStrike">
              <a:latin typeface="Arial"/>
            </a:endParaRPr>
          </a:p>
          <a:p>
            <a:pPr algn="ctr"/>
            <a:r>
              <a:rPr b="0" lang="en-US" sz="2800" spc="-1" strike="noStrike">
                <a:latin typeface="Arial"/>
              </a:rPr>
              <a:t>UCCS &amp; IT UOR</a:t>
            </a:r>
            <a:endParaRPr b="0" lang="en-IN" sz="28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4318560" y="903240"/>
            <a:ext cx="1345680" cy="1310400"/>
          </a:xfrm>
          <a:prstGeom prst="rect">
            <a:avLst/>
          </a:prstGeom>
          <a:noFill/>
          <a:ln>
            <a:noFill/>
          </a:ln>
        </p:spPr>
        <p:txBody>
          <a:bodyPr lIns="0" rIns="0" tIns="12600" bIns="0"/>
          <a:p>
            <a:pPr marL="12600">
              <a:lnSpc>
                <a:spcPct val="100000"/>
              </a:lnSpc>
              <a:spcBef>
                <a:spcPts val="99"/>
              </a:spcBef>
            </a:pPr>
            <a:r>
              <a:rPr b="1" lang="en-IN" sz="3600" spc="-4" strike="noStrike">
                <a:solidFill>
                  <a:srgbClr val="fb0127"/>
                </a:solidFill>
                <a:latin typeface="Times New Roman"/>
              </a:rPr>
              <a:t>SHA</a:t>
            </a:r>
            <a:r>
              <a:rPr b="1" lang="en-IN" sz="3600" spc="-1" strike="noStrike">
                <a:solidFill>
                  <a:srgbClr val="fb0127"/>
                </a:solidFill>
                <a:latin typeface="Times New Roman"/>
              </a:rPr>
              <a:t>-2</a:t>
            </a:r>
            <a:endParaRPr b="0" lang="en-IN" sz="3600" spc="-1" strike="noStrike">
              <a:latin typeface="Arial"/>
            </a:endParaRPr>
          </a:p>
        </p:txBody>
      </p:sp>
      <p:sp>
        <p:nvSpPr>
          <p:cNvPr id="156" name="CustomShape 2"/>
          <p:cNvSpPr/>
          <p:nvPr/>
        </p:nvSpPr>
        <p:spPr>
          <a:xfrm>
            <a:off x="914760" y="1701000"/>
            <a:ext cx="8071920" cy="2568240"/>
          </a:xfrm>
          <a:prstGeom prst="rect">
            <a:avLst/>
          </a:prstGeom>
          <a:noFill/>
          <a:ln>
            <a:noFill/>
          </a:ln>
        </p:spPr>
        <p:style>
          <a:lnRef idx="0"/>
          <a:fillRef idx="0"/>
          <a:effectRef idx="0"/>
          <a:fontRef idx="minor"/>
        </p:style>
        <p:txBody>
          <a:bodyPr lIns="0" rIns="0" tIns="84960" bIns="0"/>
          <a:p>
            <a:pPr marL="355680" indent="-342720">
              <a:lnSpc>
                <a:spcPct val="100000"/>
              </a:lnSpc>
              <a:spcBef>
                <a:spcPts val="669"/>
              </a:spcBef>
              <a:buClr>
                <a:srgbClr val="053ce8"/>
              </a:buClr>
              <a:buSzPct val="75000"/>
              <a:buFont typeface="Wingdings" charset="2"/>
              <a:buChar char=""/>
            </a:pPr>
            <a:r>
              <a:rPr b="0" lang="en-IN" sz="2400" spc="-4" strike="noStrike">
                <a:latin typeface="Times New Roman"/>
              </a:rPr>
              <a:t>SHA-256 uses 32-bit</a:t>
            </a:r>
            <a:r>
              <a:rPr b="0" lang="en-IN" sz="2400" spc="-89" strike="noStrike">
                <a:latin typeface="Times New Roman"/>
              </a:rPr>
              <a:t> </a:t>
            </a:r>
            <a:r>
              <a:rPr b="0" lang="en-IN" sz="2400" spc="-4" strike="noStrike">
                <a:latin typeface="Times New Roman"/>
              </a:rPr>
              <a:t>operations</a:t>
            </a:r>
            <a:endParaRPr b="0" lang="en-IN" sz="2400" spc="-1" strike="noStrike">
              <a:latin typeface="Arial"/>
            </a:endParaRPr>
          </a:p>
          <a:p>
            <a:pPr marL="355680" indent="-342720">
              <a:lnSpc>
                <a:spcPct val="100000"/>
              </a:lnSpc>
              <a:spcBef>
                <a:spcPts val="570"/>
              </a:spcBef>
              <a:buClr>
                <a:srgbClr val="053ce8"/>
              </a:buClr>
              <a:buSzPct val="75000"/>
              <a:buFont typeface="Wingdings" charset="2"/>
              <a:buChar char=""/>
            </a:pPr>
            <a:r>
              <a:rPr b="0" lang="en-IN" sz="2400" spc="-4" strike="noStrike">
                <a:latin typeface="Times New Roman"/>
              </a:rPr>
              <a:t>SHA-512 uses 64-bit</a:t>
            </a:r>
            <a:r>
              <a:rPr b="0" lang="en-IN" sz="2400" spc="-89" strike="noStrike">
                <a:latin typeface="Times New Roman"/>
              </a:rPr>
              <a:t> </a:t>
            </a:r>
            <a:r>
              <a:rPr b="0" lang="en-IN" sz="2400" spc="-4" strike="noStrike">
                <a:latin typeface="Times New Roman"/>
              </a:rPr>
              <a:t>operations</a:t>
            </a:r>
            <a:endParaRPr b="0" lang="en-IN" sz="2400" spc="-1" strike="noStrike">
              <a:latin typeface="Arial"/>
            </a:endParaRPr>
          </a:p>
          <a:p>
            <a:pPr marL="355680" indent="-342720">
              <a:lnSpc>
                <a:spcPct val="100000"/>
              </a:lnSpc>
              <a:spcBef>
                <a:spcPts val="570"/>
              </a:spcBef>
              <a:buClr>
                <a:srgbClr val="053ce8"/>
              </a:buClr>
              <a:buSzPct val="75000"/>
              <a:buFont typeface="Wingdings" charset="2"/>
              <a:buChar char=""/>
            </a:pPr>
            <a:r>
              <a:rPr b="0" lang="en-IN" sz="2400" spc="-4" strike="noStrike">
                <a:latin typeface="Times New Roman"/>
              </a:rPr>
              <a:t>Use different shift </a:t>
            </a:r>
            <a:r>
              <a:rPr b="0" lang="en-IN" sz="2400" spc="-1" strike="noStrike">
                <a:latin typeface="Times New Roman"/>
              </a:rPr>
              <a:t>amounts and additive</a:t>
            </a:r>
            <a:r>
              <a:rPr b="0" lang="en-IN" sz="2400" spc="-32" strike="noStrike">
                <a:latin typeface="Times New Roman"/>
              </a:rPr>
              <a:t> </a:t>
            </a:r>
            <a:r>
              <a:rPr b="0" lang="en-IN" sz="2400" spc="-4" strike="noStrike">
                <a:latin typeface="Times New Roman"/>
              </a:rPr>
              <a:t>constants</a:t>
            </a:r>
            <a:endParaRPr b="0" lang="en-IN" sz="2400" spc="-1" strike="noStrike">
              <a:latin typeface="Arial"/>
            </a:endParaRPr>
          </a:p>
          <a:p>
            <a:pPr marL="355680" indent="-342720">
              <a:lnSpc>
                <a:spcPct val="100000"/>
              </a:lnSpc>
              <a:spcBef>
                <a:spcPts val="570"/>
              </a:spcBef>
              <a:buClr>
                <a:srgbClr val="053ce8"/>
              </a:buClr>
              <a:buSzPct val="75000"/>
              <a:buFont typeface="Wingdings" charset="2"/>
              <a:buChar char=""/>
            </a:pPr>
            <a:r>
              <a:rPr b="0" lang="en-IN" sz="2400" spc="-4" strike="noStrike">
                <a:latin typeface="Times New Roman"/>
              </a:rPr>
              <a:t>SHA-224 </a:t>
            </a:r>
            <a:r>
              <a:rPr b="0" lang="en-IN" sz="2400" spc="-1" strike="noStrike">
                <a:latin typeface="Times New Roman"/>
              </a:rPr>
              <a:t>and </a:t>
            </a:r>
            <a:r>
              <a:rPr b="0" lang="en-IN" sz="2400" spc="-4" strike="noStrike">
                <a:latin typeface="Times New Roman"/>
              </a:rPr>
              <a:t>SHA-384 </a:t>
            </a:r>
            <a:r>
              <a:rPr b="0" lang="en-IN" sz="2400" spc="-1" strike="noStrike">
                <a:latin typeface="Times New Roman"/>
              </a:rPr>
              <a:t>are </a:t>
            </a:r>
            <a:r>
              <a:rPr b="0" lang="en-IN" sz="2400" spc="-4" strike="noStrike">
                <a:latin typeface="Times New Roman"/>
              </a:rPr>
              <a:t>simply </a:t>
            </a:r>
            <a:r>
              <a:rPr b="0" lang="en-IN" sz="2400" spc="-1" strike="noStrike">
                <a:latin typeface="Times New Roman"/>
              </a:rPr>
              <a:t>truncated versions of </a:t>
            </a:r>
            <a:r>
              <a:rPr b="0" lang="en-IN" sz="2400" spc="-4" strike="noStrike">
                <a:latin typeface="Times New Roman"/>
              </a:rPr>
              <a:t>SHA-  256 </a:t>
            </a:r>
            <a:r>
              <a:rPr b="0" lang="en-IN" sz="2400" spc="-1" strike="noStrike">
                <a:latin typeface="Times New Roman"/>
              </a:rPr>
              <a:t>and </a:t>
            </a:r>
            <a:r>
              <a:rPr b="0" lang="en-IN" sz="2400" spc="-4" strike="noStrike">
                <a:latin typeface="Times New Roman"/>
              </a:rPr>
              <a:t>SHA-512 using different </a:t>
            </a:r>
            <a:r>
              <a:rPr b="0" lang="en-IN" sz="2400" spc="-1" strike="noStrike">
                <a:latin typeface="Times New Roman"/>
              </a:rPr>
              <a:t>initial</a:t>
            </a:r>
            <a:r>
              <a:rPr b="0" lang="en-IN" sz="2400" spc="-29" strike="noStrike">
                <a:latin typeface="Times New Roman"/>
              </a:rPr>
              <a:t> </a:t>
            </a:r>
            <a:r>
              <a:rPr b="0" lang="en-IN" sz="2400" spc="-4" strike="noStrike">
                <a:latin typeface="Times New Roman"/>
              </a:rPr>
              <a:t>values.</a:t>
            </a:r>
            <a:endParaRPr b="0" lang="en-IN" sz="2400" spc="-1" strike="noStrike">
              <a:latin typeface="Arial"/>
            </a:endParaRPr>
          </a:p>
          <a:p>
            <a:pPr marL="355680" indent="-342720">
              <a:lnSpc>
                <a:spcPct val="100000"/>
              </a:lnSpc>
              <a:spcBef>
                <a:spcPts val="561"/>
              </a:spcBef>
              <a:buClr>
                <a:srgbClr val="053ce8"/>
              </a:buClr>
              <a:buSzPct val="75000"/>
              <a:buFont typeface="Wingdings" charset="2"/>
              <a:buChar char=""/>
            </a:pPr>
            <a:r>
              <a:rPr b="0" lang="en-IN" sz="2400" spc="-4" strike="noStrike">
                <a:latin typeface="Times New Roman"/>
              </a:rPr>
              <a:t>SHA-224 </a:t>
            </a:r>
            <a:r>
              <a:rPr b="0" lang="en-IN" sz="2400" spc="-1" strike="noStrike">
                <a:latin typeface="Times New Roman"/>
              </a:rPr>
              <a:t>matches the </a:t>
            </a:r>
            <a:r>
              <a:rPr b="0" lang="en-IN" sz="2400" spc="-4" strike="noStrike">
                <a:latin typeface="Times New Roman"/>
              </a:rPr>
              <a:t>key </a:t>
            </a:r>
            <a:r>
              <a:rPr b="0" lang="en-IN" sz="2400" spc="-1" strike="noStrike">
                <a:latin typeface="Times New Roman"/>
              </a:rPr>
              <a:t>length </a:t>
            </a:r>
            <a:r>
              <a:rPr b="0" lang="en-IN" sz="2400" spc="-4" strike="noStrike">
                <a:latin typeface="Times New Roman"/>
              </a:rPr>
              <a:t>of </a:t>
            </a:r>
            <a:r>
              <a:rPr b="0" lang="en-IN" sz="2400" spc="-1" strike="noStrike">
                <a:latin typeface="Times New Roman"/>
              </a:rPr>
              <a:t>two-key</a:t>
            </a:r>
            <a:r>
              <a:rPr b="0" lang="en-IN" sz="2400" spc="-32" strike="noStrike">
                <a:latin typeface="Times New Roman"/>
              </a:rPr>
              <a:t> </a:t>
            </a:r>
            <a:r>
              <a:rPr b="0" lang="en-IN" sz="2400" spc="-4" strike="noStrike">
                <a:latin typeface="Times New Roman"/>
              </a:rPr>
              <a:t>triple-DES</a:t>
            </a:r>
            <a:endParaRPr b="0" lang="en-IN" sz="2400" spc="-1" strike="noStrike">
              <a:latin typeface="Arial"/>
            </a:endParaRPr>
          </a:p>
        </p:txBody>
      </p:sp>
      <p:sp>
        <p:nvSpPr>
          <p:cNvPr id="157" name="CustomShape 3"/>
          <p:cNvSpPr/>
          <p:nvPr/>
        </p:nvSpPr>
        <p:spPr>
          <a:xfrm>
            <a:off x="1114560" y="4533840"/>
            <a:ext cx="7763040" cy="1647720"/>
          </a:xfrm>
          <a:prstGeom prst="rect">
            <a:avLst/>
          </a:prstGeom>
          <a:blipFill rotWithShape="0">
            <a:blip r:embed="rId1"/>
            <a:stretch>
              <a:fillRect/>
            </a:stretch>
          </a:blipFill>
          <a:ln>
            <a:noFill/>
          </a:ln>
        </p:spPr>
        <p:style>
          <a:lnRef idx="0"/>
          <a:fillRef idx="0"/>
          <a:effectRef idx="0"/>
          <a:fontRef idx="minor"/>
        </p:style>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3092400" y="802800"/>
            <a:ext cx="3797640" cy="1310400"/>
          </a:xfrm>
          <a:prstGeom prst="rect">
            <a:avLst/>
          </a:prstGeom>
          <a:noFill/>
          <a:ln>
            <a:noFill/>
          </a:ln>
        </p:spPr>
        <p:txBody>
          <a:bodyPr lIns="0" rIns="0" tIns="12600" bIns="0"/>
          <a:p>
            <a:pPr marL="12600">
              <a:lnSpc>
                <a:spcPct val="100000"/>
              </a:lnSpc>
              <a:spcBef>
                <a:spcPts val="99"/>
              </a:spcBef>
            </a:pPr>
            <a:r>
              <a:rPr b="1" lang="en-IN" sz="3600" spc="-4" strike="noStrike">
                <a:solidFill>
                  <a:srgbClr val="fb0127"/>
                </a:solidFill>
                <a:latin typeface="Times New Roman"/>
              </a:rPr>
              <a:t>SHA-512</a:t>
            </a:r>
            <a:r>
              <a:rPr b="1" lang="en-IN" sz="3600" spc="-72" strike="noStrike">
                <a:solidFill>
                  <a:srgbClr val="fb0127"/>
                </a:solidFill>
                <a:latin typeface="Times New Roman"/>
              </a:rPr>
              <a:t> </a:t>
            </a:r>
            <a:r>
              <a:rPr b="1" lang="en-IN" sz="3600" spc="-1" strike="noStrike">
                <a:solidFill>
                  <a:srgbClr val="fb0127"/>
                </a:solidFill>
                <a:latin typeface="Times New Roman"/>
              </a:rPr>
              <a:t>Overview</a:t>
            </a:r>
            <a:endParaRPr b="0" lang="en-IN" sz="3600" spc="-1" strike="noStrike">
              <a:latin typeface="Arial"/>
            </a:endParaRPr>
          </a:p>
        </p:txBody>
      </p:sp>
      <p:sp>
        <p:nvSpPr>
          <p:cNvPr id="159" name="CustomShape 2"/>
          <p:cNvSpPr/>
          <p:nvPr/>
        </p:nvSpPr>
        <p:spPr>
          <a:xfrm>
            <a:off x="930600" y="1531080"/>
            <a:ext cx="3210120" cy="889200"/>
          </a:xfrm>
          <a:prstGeom prst="rect">
            <a:avLst/>
          </a:prstGeom>
          <a:noFill/>
          <a:ln>
            <a:noFill/>
          </a:ln>
        </p:spPr>
        <p:style>
          <a:lnRef idx="0"/>
          <a:fillRef idx="0"/>
          <a:effectRef idx="0"/>
          <a:fontRef idx="minor"/>
        </p:style>
        <p:txBody>
          <a:bodyPr lIns="0" rIns="0" tIns="84960" bIns="0"/>
          <a:p>
            <a:pPr marL="355680" indent="-342720">
              <a:lnSpc>
                <a:spcPct val="100000"/>
              </a:lnSpc>
              <a:spcBef>
                <a:spcPts val="669"/>
              </a:spcBef>
              <a:buClr>
                <a:srgbClr val="053ce8"/>
              </a:buClr>
              <a:buSzPct val="75000"/>
              <a:buFont typeface="Wingdings" charset="2"/>
              <a:buChar char=""/>
            </a:pPr>
            <a:r>
              <a:rPr b="0" lang="en-IN" sz="2400" spc="-4" strike="noStrike">
                <a:latin typeface="Times New Roman"/>
              </a:rPr>
              <a:t>1. Append padding</a:t>
            </a:r>
            <a:r>
              <a:rPr b="0" lang="en-IN" sz="2400" spc="-83" strike="noStrike">
                <a:latin typeface="Times New Roman"/>
              </a:rPr>
              <a:t> </a:t>
            </a:r>
            <a:r>
              <a:rPr b="0" lang="en-IN" sz="2400" spc="-4" strike="noStrike">
                <a:latin typeface="Times New Roman"/>
              </a:rPr>
              <a:t>bits</a:t>
            </a:r>
            <a:endParaRPr b="0" lang="en-IN" sz="2400" spc="-1" strike="noStrike">
              <a:latin typeface="Arial"/>
            </a:endParaRPr>
          </a:p>
          <a:p>
            <a:pPr marL="355680" indent="-342720">
              <a:lnSpc>
                <a:spcPct val="100000"/>
              </a:lnSpc>
              <a:spcBef>
                <a:spcPts val="570"/>
              </a:spcBef>
              <a:buClr>
                <a:srgbClr val="053ce8"/>
              </a:buClr>
              <a:buSzPct val="75000"/>
              <a:buFont typeface="Wingdings" charset="2"/>
              <a:buChar char=""/>
            </a:pPr>
            <a:r>
              <a:rPr b="0" lang="en-IN" sz="2400" spc="-1" strike="noStrike">
                <a:latin typeface="Times New Roman"/>
              </a:rPr>
              <a:t>2. </a:t>
            </a:r>
            <a:r>
              <a:rPr b="0" lang="en-IN" sz="2400" spc="-4" strike="noStrike">
                <a:latin typeface="Times New Roman"/>
              </a:rPr>
              <a:t>Append</a:t>
            </a:r>
            <a:r>
              <a:rPr b="0" lang="en-IN" sz="2400" spc="-24" strike="noStrike">
                <a:latin typeface="Times New Roman"/>
              </a:rPr>
              <a:t> </a:t>
            </a:r>
            <a:r>
              <a:rPr b="0" lang="en-IN" sz="2400" spc="-1" strike="noStrike">
                <a:latin typeface="Times New Roman"/>
              </a:rPr>
              <a:t>length</a:t>
            </a:r>
            <a:endParaRPr b="0" lang="en-IN" sz="2400" spc="-1" strike="noStrike">
              <a:latin typeface="Arial"/>
            </a:endParaRPr>
          </a:p>
        </p:txBody>
      </p:sp>
      <p:sp>
        <p:nvSpPr>
          <p:cNvPr id="160" name="CustomShape 3"/>
          <p:cNvSpPr/>
          <p:nvPr/>
        </p:nvSpPr>
        <p:spPr>
          <a:xfrm>
            <a:off x="2846520" y="2584080"/>
            <a:ext cx="5250240" cy="4153680"/>
          </a:xfrm>
          <a:prstGeom prst="rect">
            <a:avLst/>
          </a:prstGeom>
          <a:blipFill rotWithShape="0">
            <a:blip r:embed="rId1"/>
            <a:stretch>
              <a:fillRect/>
            </a:stretch>
          </a:blipFill>
          <a:ln>
            <a:noFill/>
          </a:ln>
        </p:spPr>
        <p:style>
          <a:lnRef idx="0"/>
          <a:fillRef idx="0"/>
          <a:effectRef idx="0"/>
          <a:fontRef idx="minor"/>
        </p:style>
      </p:sp>
      <p:sp>
        <p:nvSpPr>
          <p:cNvPr id="161" name="CustomShape 4"/>
          <p:cNvSpPr/>
          <p:nvPr/>
        </p:nvSpPr>
        <p:spPr>
          <a:xfrm>
            <a:off x="1724040" y="4489200"/>
            <a:ext cx="113040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IN" sz="1800" spc="-4" strike="noStrike">
                <a:latin typeface="Arial"/>
              </a:rPr>
              <a:t>80</a:t>
            </a:r>
            <a:r>
              <a:rPr b="0" lang="en-IN" sz="1800" spc="-83" strike="noStrike">
                <a:latin typeface="Arial"/>
              </a:rPr>
              <a:t> </a:t>
            </a:r>
            <a:r>
              <a:rPr b="0" lang="en-IN" sz="1800" spc="-1" strike="noStrike">
                <a:latin typeface="Arial"/>
              </a:rPr>
              <a:t>Rounds</a:t>
            </a:r>
            <a:endParaRPr b="0" lang="en-IN" sz="1800" spc="-1" strike="noStrike">
              <a:latin typeface="Arial"/>
            </a:endParaRPr>
          </a:p>
        </p:txBody>
      </p:sp>
      <p:sp>
        <p:nvSpPr>
          <p:cNvPr id="162" name="CustomShape 5"/>
          <p:cNvSpPr/>
          <p:nvPr/>
        </p:nvSpPr>
        <p:spPr>
          <a:xfrm>
            <a:off x="2939760" y="4597920"/>
            <a:ext cx="649080" cy="173160"/>
          </a:xfrm>
          <a:custGeom>
            <a:avLst/>
            <a:gdLst/>
            <a:ahLst/>
            <a:rect l="l" t="t" r="r" b="b"/>
            <a:pathLst>
              <a:path w="649604" h="173354">
                <a:moveTo>
                  <a:pt x="577457" y="126068"/>
                </a:moveTo>
                <a:lnTo>
                  <a:pt x="3810" y="0"/>
                </a:lnTo>
                <a:lnTo>
                  <a:pt x="0" y="18288"/>
                </a:lnTo>
                <a:lnTo>
                  <a:pt x="573171" y="145161"/>
                </a:lnTo>
                <a:lnTo>
                  <a:pt x="577457" y="126068"/>
                </a:lnTo>
                <a:close/>
                <a:moveTo>
                  <a:pt x="589788" y="167047"/>
                </a:moveTo>
                <a:lnTo>
                  <a:pt x="589788" y="128777"/>
                </a:lnTo>
                <a:lnTo>
                  <a:pt x="585216" y="147827"/>
                </a:lnTo>
                <a:lnTo>
                  <a:pt x="573171" y="145161"/>
                </a:lnTo>
                <a:lnTo>
                  <a:pt x="566928" y="172973"/>
                </a:lnTo>
                <a:lnTo>
                  <a:pt x="589788" y="167047"/>
                </a:lnTo>
                <a:close/>
                <a:moveTo>
                  <a:pt x="589788" y="128777"/>
                </a:moveTo>
                <a:lnTo>
                  <a:pt x="577457" y="126068"/>
                </a:lnTo>
                <a:lnTo>
                  <a:pt x="573171" y="145161"/>
                </a:lnTo>
                <a:lnTo>
                  <a:pt x="585216" y="147827"/>
                </a:lnTo>
                <a:lnTo>
                  <a:pt x="589788" y="128777"/>
                </a:lnTo>
                <a:close/>
                <a:moveTo>
                  <a:pt x="649224" y="151637"/>
                </a:moveTo>
                <a:lnTo>
                  <a:pt x="583692" y="98297"/>
                </a:lnTo>
                <a:lnTo>
                  <a:pt x="577457" y="126068"/>
                </a:lnTo>
                <a:lnTo>
                  <a:pt x="589788" y="128777"/>
                </a:lnTo>
                <a:lnTo>
                  <a:pt x="589788" y="167047"/>
                </a:lnTo>
                <a:lnTo>
                  <a:pt x="649224" y="151637"/>
                </a:lnTo>
                <a:close/>
              </a:path>
            </a:pathLst>
          </a:custGeom>
          <a:solidFill>
            <a:srgbClr val="000000"/>
          </a:solidFill>
          <a:ln>
            <a:noFill/>
          </a:ln>
        </p:spPr>
        <p:style>
          <a:lnRef idx="0"/>
          <a:fillRef idx="0"/>
          <a:effectRef idx="0"/>
          <a:fontRef idx="minor"/>
        </p:style>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2437920" y="802800"/>
            <a:ext cx="5104440" cy="1310400"/>
          </a:xfrm>
          <a:prstGeom prst="rect">
            <a:avLst/>
          </a:prstGeom>
          <a:noFill/>
          <a:ln>
            <a:noFill/>
          </a:ln>
        </p:spPr>
        <p:txBody>
          <a:bodyPr lIns="0" rIns="0" tIns="12600" bIns="0"/>
          <a:p>
            <a:pPr marL="12600">
              <a:lnSpc>
                <a:spcPct val="100000"/>
              </a:lnSpc>
              <a:spcBef>
                <a:spcPts val="99"/>
              </a:spcBef>
            </a:pPr>
            <a:r>
              <a:rPr b="1" lang="en-IN" sz="3600" spc="-4" strike="noStrike">
                <a:solidFill>
                  <a:srgbClr val="fb0127"/>
                </a:solidFill>
                <a:latin typeface="Times New Roman"/>
              </a:rPr>
              <a:t>SHA-512 Round</a:t>
            </a:r>
            <a:r>
              <a:rPr b="1" lang="en-IN" sz="3600" spc="-72" strike="noStrike">
                <a:solidFill>
                  <a:srgbClr val="fb0127"/>
                </a:solidFill>
                <a:latin typeface="Times New Roman"/>
              </a:rPr>
              <a:t> </a:t>
            </a:r>
            <a:r>
              <a:rPr b="1" lang="en-IN" sz="3600" spc="-4" strike="noStrike">
                <a:solidFill>
                  <a:srgbClr val="fb0127"/>
                </a:solidFill>
                <a:latin typeface="Times New Roman"/>
              </a:rPr>
              <a:t>Function</a:t>
            </a:r>
            <a:endParaRPr b="0" lang="en-IN" sz="3600" spc="-1" strike="noStrike">
              <a:latin typeface="Arial"/>
            </a:endParaRPr>
          </a:p>
        </p:txBody>
      </p:sp>
      <p:sp>
        <p:nvSpPr>
          <p:cNvPr id="164" name="CustomShape 2"/>
          <p:cNvSpPr/>
          <p:nvPr/>
        </p:nvSpPr>
        <p:spPr>
          <a:xfrm>
            <a:off x="930600" y="5073480"/>
            <a:ext cx="6695640" cy="1553760"/>
          </a:xfrm>
          <a:prstGeom prst="rect">
            <a:avLst/>
          </a:prstGeom>
          <a:noFill/>
          <a:ln>
            <a:noFill/>
          </a:ln>
        </p:spPr>
        <p:style>
          <a:lnRef idx="0"/>
          <a:fillRef idx="0"/>
          <a:effectRef idx="0"/>
          <a:fontRef idx="minor"/>
        </p:style>
        <p:txBody>
          <a:bodyPr lIns="0" rIns="0" tIns="12600" bIns="0"/>
          <a:p>
            <a:pPr marL="355680" indent="-342720">
              <a:lnSpc>
                <a:spcPct val="100000"/>
              </a:lnSpc>
              <a:spcBef>
                <a:spcPts val="99"/>
              </a:spcBef>
              <a:buClr>
                <a:srgbClr val="053ce8"/>
              </a:buClr>
              <a:buSzPct val="75000"/>
              <a:buFont typeface="Wingdings" charset="2"/>
              <a:buChar char=""/>
            </a:pPr>
            <a:r>
              <a:rPr b="0" lang="en-IN" sz="2400" spc="-4" strike="noStrike">
                <a:latin typeface="Times New Roman"/>
              </a:rPr>
              <a:t>Conditional fn Ch(e,f,g): </a:t>
            </a:r>
            <a:r>
              <a:rPr b="0" lang="en-IN" sz="2400" spc="-1" strike="noStrike">
                <a:latin typeface="Times New Roman"/>
              </a:rPr>
              <a:t>if e then f else</a:t>
            </a:r>
            <a:r>
              <a:rPr b="0" lang="en-IN" sz="2400" spc="-52" strike="noStrike">
                <a:latin typeface="Times New Roman"/>
              </a:rPr>
              <a:t> </a:t>
            </a:r>
            <a:r>
              <a:rPr b="0" lang="en-IN" sz="2400" spc="-1" strike="noStrike">
                <a:latin typeface="Times New Roman"/>
              </a:rPr>
              <a:t>g</a:t>
            </a:r>
            <a:endParaRPr b="0" lang="en-IN" sz="2400" spc="-1" strike="noStrike">
              <a:latin typeface="Arial"/>
            </a:endParaRPr>
          </a:p>
          <a:p>
            <a:pPr marL="355680">
              <a:lnSpc>
                <a:spcPct val="100000"/>
              </a:lnSpc>
              <a:spcBef>
                <a:spcPts val="45"/>
              </a:spcBef>
            </a:pPr>
            <a:r>
              <a:rPr b="0" lang="en-IN" sz="2400" spc="-1" strike="noStrike">
                <a:latin typeface="Times New Roman"/>
              </a:rPr>
              <a:t>= (e </a:t>
            </a:r>
            <a:r>
              <a:rPr b="0" lang="en-IN" sz="2400" spc="-4" strike="noStrike">
                <a:latin typeface="Times New Roman"/>
              </a:rPr>
              <a:t>AND </a:t>
            </a:r>
            <a:r>
              <a:rPr b="0" lang="en-IN" sz="2400" spc="-1" strike="noStrike">
                <a:latin typeface="Times New Roman"/>
              </a:rPr>
              <a:t>f) </a:t>
            </a:r>
            <a:r>
              <a:rPr b="0" lang="en-IN" sz="2400" spc="-4" strike="noStrike">
                <a:latin typeface="Symbol"/>
              </a:rPr>
              <a:t></a:t>
            </a:r>
            <a:r>
              <a:rPr b="0" lang="en-IN" sz="2400" spc="-4" strike="noStrike">
                <a:latin typeface="Times New Roman"/>
              </a:rPr>
              <a:t>(Not </a:t>
            </a:r>
            <a:r>
              <a:rPr b="0" lang="en-IN" sz="2400" spc="-1" strike="noStrike">
                <a:latin typeface="Times New Roman"/>
              </a:rPr>
              <a:t>e and</a:t>
            </a:r>
            <a:r>
              <a:rPr b="0" lang="en-IN" sz="2400" spc="-18" strike="noStrike">
                <a:latin typeface="Times New Roman"/>
              </a:rPr>
              <a:t> </a:t>
            </a:r>
            <a:r>
              <a:rPr b="0" lang="en-IN" sz="2400" spc="-1" strike="noStrike">
                <a:latin typeface="Times New Roman"/>
              </a:rPr>
              <a:t>g)</a:t>
            </a:r>
            <a:endParaRPr b="0" lang="en-IN" sz="2400" spc="-1" strike="noStrike">
              <a:latin typeface="Arial"/>
            </a:endParaRPr>
          </a:p>
          <a:p>
            <a:pPr marL="355680" indent="-342720">
              <a:lnSpc>
                <a:spcPct val="100000"/>
              </a:lnSpc>
              <a:spcBef>
                <a:spcPts val="516"/>
              </a:spcBef>
              <a:buClr>
                <a:srgbClr val="053ce8"/>
              </a:buClr>
              <a:buSzPct val="75000"/>
              <a:buFont typeface="Wingdings" charset="2"/>
              <a:buChar char=""/>
            </a:pPr>
            <a:r>
              <a:rPr b="0" lang="en-IN" sz="2400" spc="-4" strike="noStrike">
                <a:latin typeface="Times New Roman"/>
              </a:rPr>
              <a:t>Majority Fn Maj(a, b, </a:t>
            </a:r>
            <a:r>
              <a:rPr b="0" lang="en-IN" sz="2400" spc="-1" strike="noStrike">
                <a:latin typeface="Times New Roman"/>
              </a:rPr>
              <a:t>c): True if 2 </a:t>
            </a:r>
            <a:r>
              <a:rPr b="0" lang="en-IN" sz="2400" spc="-4" strike="noStrike">
                <a:latin typeface="Times New Roman"/>
              </a:rPr>
              <a:t>of </a:t>
            </a:r>
            <a:r>
              <a:rPr b="0" lang="en-IN" sz="2400" spc="-1" strike="noStrike">
                <a:latin typeface="Times New Roman"/>
              </a:rPr>
              <a:t>3 </a:t>
            </a:r>
            <a:r>
              <a:rPr b="0" lang="en-IN" sz="2400" spc="-4" strike="noStrike">
                <a:latin typeface="Times New Roman"/>
              </a:rPr>
              <a:t>args </a:t>
            </a:r>
            <a:r>
              <a:rPr b="0" lang="en-IN" sz="2400" spc="-1" strike="noStrike">
                <a:latin typeface="Times New Roman"/>
              </a:rPr>
              <a:t>are</a:t>
            </a:r>
            <a:r>
              <a:rPr b="0" lang="en-IN" sz="2400" spc="-94" strike="noStrike">
                <a:latin typeface="Times New Roman"/>
              </a:rPr>
              <a:t> </a:t>
            </a:r>
            <a:r>
              <a:rPr b="0" lang="en-IN" sz="2400" spc="-4" strike="noStrike">
                <a:latin typeface="Times New Roman"/>
              </a:rPr>
              <a:t>true</a:t>
            </a:r>
            <a:endParaRPr b="0" lang="en-IN" sz="2400" spc="-1" strike="noStrike">
              <a:latin typeface="Arial"/>
            </a:endParaRPr>
          </a:p>
          <a:p>
            <a:pPr marL="355680">
              <a:lnSpc>
                <a:spcPct val="100000"/>
              </a:lnSpc>
              <a:spcBef>
                <a:spcPts val="51"/>
              </a:spcBef>
            </a:pPr>
            <a:r>
              <a:rPr b="0" lang="en-IN" sz="2400" spc="-1" strike="noStrike">
                <a:latin typeface="Times New Roman"/>
              </a:rPr>
              <a:t>=(a AND b) </a:t>
            </a:r>
            <a:r>
              <a:rPr b="0" lang="en-IN" sz="2400" spc="-4" strike="noStrike">
                <a:latin typeface="Symbol"/>
              </a:rPr>
              <a:t></a:t>
            </a:r>
            <a:r>
              <a:rPr b="0" lang="en-IN" sz="2400" spc="-4" strike="noStrike">
                <a:latin typeface="Times New Roman"/>
              </a:rPr>
              <a:t>(a AND </a:t>
            </a:r>
            <a:r>
              <a:rPr b="0" lang="en-IN" sz="2400" spc="-1" strike="noStrike">
                <a:latin typeface="Times New Roman"/>
              </a:rPr>
              <a:t>c) </a:t>
            </a:r>
            <a:r>
              <a:rPr b="0" lang="en-IN" sz="2400" spc="-4" strike="noStrike">
                <a:latin typeface="Symbol"/>
              </a:rPr>
              <a:t></a:t>
            </a:r>
            <a:r>
              <a:rPr b="0" lang="en-IN" sz="2400" spc="-4" strike="noStrike">
                <a:latin typeface="Times New Roman"/>
              </a:rPr>
              <a:t>(b AND</a:t>
            </a:r>
            <a:r>
              <a:rPr b="0" lang="en-IN" sz="2400" spc="-9" strike="noStrike">
                <a:latin typeface="Times New Roman"/>
              </a:rPr>
              <a:t> </a:t>
            </a:r>
            <a:r>
              <a:rPr b="0" lang="en-IN" sz="2400" spc="-1" strike="noStrike">
                <a:latin typeface="Times New Roman"/>
              </a:rPr>
              <a:t>c)</a:t>
            </a:r>
            <a:endParaRPr b="0" lang="en-IN" sz="2400" spc="-1" strike="noStrike">
              <a:latin typeface="Arial"/>
            </a:endParaRPr>
          </a:p>
        </p:txBody>
      </p:sp>
      <p:sp>
        <p:nvSpPr>
          <p:cNvPr id="165" name="CustomShape 3"/>
          <p:cNvSpPr/>
          <p:nvPr/>
        </p:nvSpPr>
        <p:spPr>
          <a:xfrm>
            <a:off x="2824920" y="1840680"/>
            <a:ext cx="4151160" cy="3036240"/>
          </a:xfrm>
          <a:prstGeom prst="rect">
            <a:avLst/>
          </a:prstGeom>
          <a:blipFill rotWithShape="0">
            <a:blip r:embed="rId1"/>
            <a:stretch>
              <a:fillRect/>
            </a:stretch>
          </a:blipFill>
          <a:ln>
            <a:noFill/>
          </a:ln>
        </p:spPr>
        <p:style>
          <a:lnRef idx="0"/>
          <a:fillRef idx="0"/>
          <a:effectRef idx="0"/>
          <a:fontRef idx="minor"/>
        </p:style>
      </p:sp>
      <p:sp>
        <p:nvSpPr>
          <p:cNvPr id="166" name="CustomShape 4"/>
          <p:cNvSpPr/>
          <p:nvPr/>
        </p:nvSpPr>
        <p:spPr>
          <a:xfrm>
            <a:off x="7195680" y="2976480"/>
            <a:ext cx="1670400" cy="585000"/>
          </a:xfrm>
          <a:prstGeom prst="rect">
            <a:avLst/>
          </a:prstGeom>
          <a:noFill/>
          <a:ln>
            <a:noFill/>
          </a:ln>
        </p:spPr>
        <p:style>
          <a:lnRef idx="0"/>
          <a:fillRef idx="0"/>
          <a:effectRef idx="0"/>
          <a:fontRef idx="minor"/>
        </p:style>
        <p:txBody>
          <a:bodyPr lIns="0" rIns="0" tIns="12240" bIns="0"/>
          <a:p>
            <a:pPr marL="12600">
              <a:lnSpc>
                <a:spcPct val="100000"/>
              </a:lnSpc>
              <a:spcBef>
                <a:spcPts val="96"/>
              </a:spcBef>
            </a:pPr>
            <a:r>
              <a:rPr b="0" lang="en-IN" sz="1400" spc="-4" strike="noStrike">
                <a:latin typeface="Arial"/>
              </a:rPr>
              <a:t>Input </a:t>
            </a:r>
            <a:r>
              <a:rPr b="0" lang="en-IN" sz="1400" spc="-9" strike="noStrike">
                <a:latin typeface="Arial"/>
              </a:rPr>
              <a:t>sequence</a:t>
            </a:r>
            <a:r>
              <a:rPr b="0" lang="en-IN" sz="1400" spc="-43" strike="noStrike">
                <a:latin typeface="Arial"/>
              </a:rPr>
              <a:t> </a:t>
            </a:r>
            <a:r>
              <a:rPr b="0" lang="en-IN" sz="1400" spc="-9" strike="noStrike">
                <a:latin typeface="Arial"/>
              </a:rPr>
              <a:t>word</a:t>
            </a:r>
            <a:endParaRPr b="0" lang="en-IN" sz="1400" spc="-1" strike="noStrike">
              <a:latin typeface="Arial"/>
            </a:endParaRPr>
          </a:p>
          <a:p>
            <a:pPr marL="12600">
              <a:lnSpc>
                <a:spcPct val="100000"/>
              </a:lnSpc>
              <a:spcBef>
                <a:spcPts val="1151"/>
              </a:spcBef>
            </a:pPr>
            <a:r>
              <a:rPr b="0" lang="en-IN" sz="1400" spc="-9" strike="noStrike">
                <a:latin typeface="Arial"/>
              </a:rPr>
              <a:t>Constant </a:t>
            </a:r>
            <a:r>
              <a:rPr b="0" lang="en-IN" sz="1400" spc="-4" strike="noStrike">
                <a:latin typeface="Arial"/>
              </a:rPr>
              <a:t>(see</a:t>
            </a:r>
            <a:r>
              <a:rPr b="0" lang="en-IN" sz="1400" spc="-32" strike="noStrike">
                <a:latin typeface="Arial"/>
              </a:rPr>
              <a:t> </a:t>
            </a:r>
            <a:r>
              <a:rPr b="0" lang="en-IN" sz="1400" spc="-9" strike="noStrike">
                <a:latin typeface="Arial"/>
              </a:rPr>
              <a:t>table)</a:t>
            </a:r>
            <a:endParaRPr b="0" lang="en-IN" sz="14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2527200" y="802800"/>
            <a:ext cx="4925160" cy="1310400"/>
          </a:xfrm>
          <a:prstGeom prst="rect">
            <a:avLst/>
          </a:prstGeom>
          <a:noFill/>
          <a:ln>
            <a:noFill/>
          </a:ln>
        </p:spPr>
        <p:txBody>
          <a:bodyPr lIns="0" rIns="0" tIns="12600" bIns="0"/>
          <a:p>
            <a:pPr marL="12600">
              <a:lnSpc>
                <a:spcPct val="100000"/>
              </a:lnSpc>
              <a:spcBef>
                <a:spcPts val="99"/>
              </a:spcBef>
            </a:pPr>
            <a:r>
              <a:rPr b="1" lang="en-IN" sz="3600" spc="-4" strike="noStrike">
                <a:solidFill>
                  <a:srgbClr val="fb0127"/>
                </a:solidFill>
                <a:latin typeface="Times New Roman"/>
              </a:rPr>
              <a:t>80-Word Input</a:t>
            </a:r>
            <a:r>
              <a:rPr b="1" lang="en-IN" sz="3600" spc="-63" strike="noStrike">
                <a:solidFill>
                  <a:srgbClr val="fb0127"/>
                </a:solidFill>
                <a:latin typeface="Times New Roman"/>
              </a:rPr>
              <a:t> </a:t>
            </a:r>
            <a:r>
              <a:rPr b="1" lang="en-IN" sz="3600" spc="-4" strike="noStrike">
                <a:solidFill>
                  <a:srgbClr val="fb0127"/>
                </a:solidFill>
                <a:latin typeface="Times New Roman"/>
              </a:rPr>
              <a:t>Sequence</a:t>
            </a:r>
            <a:endParaRPr b="0" lang="en-IN" sz="3600" spc="-1" strike="noStrike">
              <a:latin typeface="Arial"/>
            </a:endParaRPr>
          </a:p>
        </p:txBody>
      </p:sp>
      <p:sp>
        <p:nvSpPr>
          <p:cNvPr id="168" name="CustomShape 2"/>
          <p:cNvSpPr/>
          <p:nvPr/>
        </p:nvSpPr>
        <p:spPr>
          <a:xfrm>
            <a:off x="858960" y="4433400"/>
            <a:ext cx="7445520" cy="2122560"/>
          </a:xfrm>
          <a:prstGeom prst="rect">
            <a:avLst/>
          </a:prstGeom>
          <a:noFill/>
          <a:ln>
            <a:noFill/>
          </a:ln>
        </p:spPr>
        <p:style>
          <a:lnRef idx="0"/>
          <a:fillRef idx="0"/>
          <a:effectRef idx="0"/>
          <a:fontRef idx="minor"/>
        </p:style>
        <p:txBody>
          <a:bodyPr lIns="0" rIns="0" tIns="12600" bIns="0"/>
          <a:p>
            <a:pPr marL="355680" indent="-342720">
              <a:lnSpc>
                <a:spcPts val="2574"/>
              </a:lnSpc>
              <a:spcBef>
                <a:spcPts val="99"/>
              </a:spcBef>
              <a:buClr>
                <a:srgbClr val="053ce8"/>
              </a:buClr>
              <a:buSzPct val="75000"/>
              <a:buFont typeface="Wingdings" charset="2"/>
              <a:buChar char=""/>
            </a:pPr>
            <a:r>
              <a:rPr b="0" lang="en-IN" sz="3600" spc="-4" strike="noStrike" baseline="13000">
                <a:latin typeface="Times New Roman"/>
              </a:rPr>
              <a:t>W</a:t>
            </a:r>
            <a:r>
              <a:rPr b="0" lang="en-IN" sz="1600" spc="-4" strike="noStrike">
                <a:latin typeface="Times New Roman"/>
              </a:rPr>
              <a:t>t</a:t>
            </a:r>
            <a:r>
              <a:rPr b="0" lang="en-IN" sz="3600" spc="-4" strike="noStrike" baseline="13000">
                <a:latin typeface="Times New Roman"/>
              </a:rPr>
              <a:t>=</a:t>
            </a:r>
            <a:r>
              <a:rPr b="0" lang="en-IN" sz="3600" spc="-1" strike="noStrike" baseline="13000">
                <a:latin typeface="Times New Roman"/>
              </a:rPr>
              <a:t> </a:t>
            </a:r>
            <a:r>
              <a:rPr b="0" lang="en-IN" sz="3600" spc="-4" strike="noStrike" baseline="13000">
                <a:latin typeface="Symbol"/>
              </a:rPr>
              <a:t></a:t>
            </a:r>
            <a:r>
              <a:rPr b="0" lang="en-IN" sz="1600" spc="-4" strike="noStrike">
                <a:latin typeface="Times New Roman"/>
              </a:rPr>
              <a:t>1</a:t>
            </a:r>
            <a:r>
              <a:rPr b="0" lang="en-IN" sz="3600" spc="-4" strike="noStrike" baseline="13000">
                <a:latin typeface="Times New Roman"/>
              </a:rPr>
              <a:t>(W</a:t>
            </a:r>
            <a:r>
              <a:rPr b="0" lang="en-IN" sz="1600" spc="-4" strike="noStrike">
                <a:latin typeface="Times New Roman"/>
              </a:rPr>
              <a:t>t-2</a:t>
            </a:r>
            <a:r>
              <a:rPr b="0" lang="en-IN" sz="3600" spc="-4" strike="noStrike" baseline="13000">
                <a:latin typeface="Times New Roman"/>
              </a:rPr>
              <a:t>)+W</a:t>
            </a:r>
            <a:r>
              <a:rPr b="0" lang="en-IN" sz="1600" spc="-4" strike="noStrike">
                <a:latin typeface="Times New Roman"/>
              </a:rPr>
              <a:t>t-7</a:t>
            </a:r>
            <a:r>
              <a:rPr b="0" lang="en-IN" sz="3600" spc="-4" strike="noStrike" baseline="13000">
                <a:latin typeface="Times New Roman"/>
              </a:rPr>
              <a:t>+</a:t>
            </a:r>
            <a:r>
              <a:rPr b="0" lang="en-IN" sz="3600" spc="-4" strike="noStrike" baseline="13000">
                <a:latin typeface="Symbol"/>
              </a:rPr>
              <a:t></a:t>
            </a:r>
            <a:r>
              <a:rPr b="0" lang="en-IN" sz="1600" spc="-4" strike="noStrike">
                <a:latin typeface="Times New Roman"/>
              </a:rPr>
              <a:t>0</a:t>
            </a:r>
            <a:r>
              <a:rPr b="0" lang="en-IN" sz="3600" spc="-4" strike="noStrike" baseline="13000">
                <a:latin typeface="Times New Roman"/>
              </a:rPr>
              <a:t>(W</a:t>
            </a:r>
            <a:r>
              <a:rPr b="0" lang="en-IN" sz="1600" spc="-4" strike="noStrike">
                <a:latin typeface="Times New Roman"/>
              </a:rPr>
              <a:t>t-15</a:t>
            </a:r>
            <a:r>
              <a:rPr b="0" lang="en-IN" sz="3600" spc="-4" strike="noStrike" baseline="13000">
                <a:latin typeface="Times New Roman"/>
              </a:rPr>
              <a:t>)+W</a:t>
            </a:r>
            <a:r>
              <a:rPr b="0" lang="en-IN" sz="1600" spc="-4" strike="noStrike">
                <a:latin typeface="Times New Roman"/>
              </a:rPr>
              <a:t>t-16</a:t>
            </a:r>
            <a:endParaRPr b="0" lang="en-IN" sz="1600" spc="-1" strike="noStrike">
              <a:latin typeface="Arial"/>
            </a:endParaRPr>
          </a:p>
          <a:p>
            <a:pPr marL="355680" indent="-342720">
              <a:lnSpc>
                <a:spcPts val="2574"/>
              </a:lnSpc>
              <a:buClr>
                <a:srgbClr val="053ce8"/>
              </a:buClr>
              <a:buSzPct val="75000"/>
              <a:buFont typeface="Wingdings" charset="2"/>
              <a:buChar char=""/>
            </a:pPr>
            <a:r>
              <a:rPr b="0" lang="en-IN" sz="2400" spc="-4" strike="noStrike">
                <a:latin typeface="Symbol"/>
              </a:rPr>
              <a:t></a:t>
            </a:r>
            <a:r>
              <a:rPr b="0" lang="en-IN" sz="2400" spc="-4" strike="noStrike" baseline="-20000">
                <a:latin typeface="Times New Roman"/>
              </a:rPr>
              <a:t>0</a:t>
            </a:r>
            <a:r>
              <a:rPr b="0" lang="en-IN" sz="2400" spc="-4" strike="noStrike">
                <a:latin typeface="Times New Roman"/>
              </a:rPr>
              <a:t>(x)=ROTR</a:t>
            </a:r>
            <a:r>
              <a:rPr b="0" lang="en-IN" sz="2400" spc="-4" strike="noStrike" baseline="24000">
                <a:latin typeface="Times New Roman"/>
              </a:rPr>
              <a:t>1</a:t>
            </a:r>
            <a:r>
              <a:rPr b="0" lang="en-IN" sz="2400" spc="-4" strike="noStrike">
                <a:latin typeface="Times New Roman"/>
              </a:rPr>
              <a:t>(x)+ROTR</a:t>
            </a:r>
            <a:r>
              <a:rPr b="0" lang="en-IN" sz="2400" spc="-4" strike="noStrike" baseline="24000">
                <a:latin typeface="Times New Roman"/>
              </a:rPr>
              <a:t>8</a:t>
            </a:r>
            <a:r>
              <a:rPr b="0" lang="en-IN" sz="2400" spc="-4" strike="noStrike">
                <a:latin typeface="Times New Roman"/>
              </a:rPr>
              <a:t>(x)+SHR</a:t>
            </a:r>
            <a:r>
              <a:rPr b="0" lang="en-IN" sz="2400" spc="-4" strike="noStrike" baseline="24000">
                <a:latin typeface="Times New Roman"/>
              </a:rPr>
              <a:t>7</a:t>
            </a:r>
            <a:r>
              <a:rPr b="0" lang="en-IN" sz="2400" spc="-4" strike="noStrike">
                <a:latin typeface="Times New Roman"/>
              </a:rPr>
              <a:t>(x)</a:t>
            </a:r>
            <a:endParaRPr b="0" lang="en-IN" sz="2400" spc="-1" strike="noStrike">
              <a:latin typeface="Arial"/>
            </a:endParaRPr>
          </a:p>
          <a:p>
            <a:pPr marL="355680" indent="-342720">
              <a:lnSpc>
                <a:spcPts val="2860"/>
              </a:lnSpc>
              <a:buClr>
                <a:srgbClr val="053ce8"/>
              </a:buClr>
              <a:buSzPct val="75000"/>
              <a:buFont typeface="Wingdings" charset="2"/>
              <a:buChar char=""/>
            </a:pPr>
            <a:r>
              <a:rPr b="0" lang="en-IN" sz="2400" spc="-4" strike="noStrike">
                <a:latin typeface="Symbol"/>
              </a:rPr>
              <a:t></a:t>
            </a:r>
            <a:r>
              <a:rPr b="0" lang="en-IN" sz="2400" spc="-4" strike="noStrike" baseline="-20000">
                <a:latin typeface="Times New Roman"/>
              </a:rPr>
              <a:t>1</a:t>
            </a:r>
            <a:r>
              <a:rPr b="0" lang="en-IN" sz="2400" spc="-4" strike="noStrike">
                <a:latin typeface="Times New Roman"/>
              </a:rPr>
              <a:t>(x)=ROTR</a:t>
            </a:r>
            <a:r>
              <a:rPr b="0" lang="en-IN" sz="2400" spc="-4" strike="noStrike" baseline="24000">
                <a:latin typeface="Times New Roman"/>
              </a:rPr>
              <a:t>19</a:t>
            </a:r>
            <a:r>
              <a:rPr b="0" lang="en-IN" sz="2400" spc="-4" strike="noStrike">
                <a:latin typeface="Times New Roman"/>
              </a:rPr>
              <a:t>(x)+ROTR</a:t>
            </a:r>
            <a:r>
              <a:rPr b="0" lang="en-IN" sz="2400" spc="-4" strike="noStrike" baseline="24000">
                <a:latin typeface="Times New Roman"/>
              </a:rPr>
              <a:t>61</a:t>
            </a:r>
            <a:r>
              <a:rPr b="0" lang="en-IN" sz="2400" spc="-4" strike="noStrike">
                <a:latin typeface="Times New Roman"/>
              </a:rPr>
              <a:t>(x)+SHR</a:t>
            </a:r>
            <a:r>
              <a:rPr b="0" lang="en-IN" sz="2400" spc="-4" strike="noStrike" baseline="24000">
                <a:latin typeface="Times New Roman"/>
              </a:rPr>
              <a:t>6</a:t>
            </a:r>
            <a:r>
              <a:rPr b="0" lang="en-IN" sz="2400" spc="-4" strike="noStrike">
                <a:latin typeface="Times New Roman"/>
              </a:rPr>
              <a:t>(x)</a:t>
            </a:r>
            <a:endParaRPr b="0" lang="en-IN" sz="2400" spc="-1" strike="noStrike">
              <a:latin typeface="Arial"/>
            </a:endParaRPr>
          </a:p>
          <a:p>
            <a:pPr marL="355680" indent="-342720">
              <a:lnSpc>
                <a:spcPts val="2854"/>
              </a:lnSpc>
              <a:buClr>
                <a:srgbClr val="053ce8"/>
              </a:buClr>
              <a:buSzPct val="75000"/>
              <a:buFont typeface="Wingdings" charset="2"/>
              <a:buChar char=""/>
            </a:pPr>
            <a:r>
              <a:rPr b="0" lang="en-IN" sz="2400" spc="-4" strike="noStrike">
                <a:latin typeface="Times New Roman"/>
              </a:rPr>
              <a:t>ROTR</a:t>
            </a:r>
            <a:r>
              <a:rPr b="0" lang="en-IN" sz="2400" spc="-4" strike="noStrike" baseline="24000">
                <a:latin typeface="Times New Roman"/>
              </a:rPr>
              <a:t>n</a:t>
            </a:r>
            <a:r>
              <a:rPr b="0" lang="en-IN" sz="2400" spc="-4" strike="noStrike">
                <a:latin typeface="Times New Roman"/>
              </a:rPr>
              <a:t>(x)=rotate right by </a:t>
            </a:r>
            <a:r>
              <a:rPr b="0" lang="en-IN" sz="2400" spc="-1" strike="noStrike">
                <a:latin typeface="Times New Roman"/>
              </a:rPr>
              <a:t>n</a:t>
            </a:r>
            <a:r>
              <a:rPr b="0" lang="en-IN" sz="2400" spc="-12" strike="noStrike">
                <a:latin typeface="Times New Roman"/>
              </a:rPr>
              <a:t> </a:t>
            </a:r>
            <a:r>
              <a:rPr b="0" lang="en-IN" sz="2400" spc="-4" strike="noStrike">
                <a:latin typeface="Times New Roman"/>
              </a:rPr>
              <a:t>bits</a:t>
            </a:r>
            <a:endParaRPr b="0" lang="en-IN" sz="2400" spc="-1" strike="noStrike">
              <a:latin typeface="Arial"/>
            </a:endParaRPr>
          </a:p>
          <a:p>
            <a:pPr marL="355680" indent="-342720">
              <a:lnSpc>
                <a:spcPts val="2874"/>
              </a:lnSpc>
              <a:buClr>
                <a:srgbClr val="053ce8"/>
              </a:buClr>
              <a:buSzPct val="75000"/>
              <a:buFont typeface="Wingdings" charset="2"/>
              <a:buChar char=""/>
            </a:pPr>
            <a:r>
              <a:rPr b="0" lang="en-IN" sz="2400" spc="-4" strike="noStrike">
                <a:latin typeface="Times New Roman"/>
              </a:rPr>
              <a:t>SHR</a:t>
            </a:r>
            <a:r>
              <a:rPr b="0" lang="en-IN" sz="2400" spc="-4" strike="noStrike" baseline="24000">
                <a:latin typeface="Times New Roman"/>
              </a:rPr>
              <a:t>n</a:t>
            </a:r>
            <a:r>
              <a:rPr b="0" lang="en-IN" sz="2400" spc="-4" strike="noStrike">
                <a:latin typeface="Times New Roman"/>
              </a:rPr>
              <a:t>(x)=Left shift </a:t>
            </a:r>
            <a:r>
              <a:rPr b="0" lang="en-IN" sz="2400" spc="-1" strike="noStrike">
                <a:latin typeface="Times New Roman"/>
              </a:rPr>
              <a:t>n </a:t>
            </a:r>
            <a:r>
              <a:rPr b="0" lang="en-IN" sz="2400" spc="-4" strike="noStrike">
                <a:latin typeface="Times New Roman"/>
              </a:rPr>
              <a:t>bits with padding by 0’s on </a:t>
            </a:r>
            <a:r>
              <a:rPr b="0" lang="en-IN" sz="2400" spc="-1" strike="noStrike">
                <a:latin typeface="Times New Roman"/>
              </a:rPr>
              <a:t>the</a:t>
            </a:r>
            <a:r>
              <a:rPr b="0" lang="en-IN" sz="2400" spc="-43" strike="noStrike">
                <a:latin typeface="Times New Roman"/>
              </a:rPr>
              <a:t> </a:t>
            </a:r>
            <a:r>
              <a:rPr b="0" lang="en-IN" sz="2400" spc="-4" strike="noStrike">
                <a:latin typeface="Times New Roman"/>
              </a:rPr>
              <a:t>right</a:t>
            </a:r>
            <a:endParaRPr b="0" lang="en-IN" sz="2400" spc="-1" strike="noStrike">
              <a:latin typeface="Arial"/>
            </a:endParaRPr>
          </a:p>
          <a:p>
            <a:pPr marL="12600">
              <a:lnSpc>
                <a:spcPts val="2874"/>
              </a:lnSpc>
            </a:pPr>
            <a:r>
              <a:rPr b="0" lang="en-IN" sz="1800" spc="-1" strike="noStrike">
                <a:solidFill>
                  <a:srgbClr val="053ce8"/>
                </a:solidFill>
                <a:latin typeface="Wingdings"/>
              </a:rPr>
              <a:t></a:t>
            </a:r>
            <a:r>
              <a:rPr b="0" lang="en-IN" sz="1800" spc="-1" strike="noStrike">
                <a:solidFill>
                  <a:srgbClr val="053ce8"/>
                </a:solidFill>
                <a:latin typeface="Times New Roman"/>
              </a:rPr>
              <a:t> </a:t>
            </a:r>
            <a:r>
              <a:rPr b="0" lang="en-IN" sz="2400" spc="-1" strike="noStrike">
                <a:solidFill>
                  <a:srgbClr val="053ce8"/>
                </a:solidFill>
                <a:latin typeface="Times New Roman"/>
              </a:rPr>
              <a:t>+ = </a:t>
            </a:r>
            <a:r>
              <a:rPr b="0" lang="en-IN" sz="2400" spc="-4" strike="noStrike">
                <a:solidFill>
                  <a:srgbClr val="053ce8"/>
                </a:solidFill>
                <a:latin typeface="Times New Roman"/>
              </a:rPr>
              <a:t>Addition </a:t>
            </a:r>
            <a:r>
              <a:rPr b="0" lang="en-IN" sz="2400" spc="-1" strike="noStrike">
                <a:solidFill>
                  <a:srgbClr val="053ce8"/>
                </a:solidFill>
                <a:latin typeface="Times New Roman"/>
              </a:rPr>
              <a:t>modulo</a:t>
            </a:r>
            <a:r>
              <a:rPr b="0" lang="en-IN" sz="2400" spc="-103" strike="noStrike">
                <a:solidFill>
                  <a:srgbClr val="053ce8"/>
                </a:solidFill>
                <a:latin typeface="Times New Roman"/>
              </a:rPr>
              <a:t> </a:t>
            </a:r>
            <a:r>
              <a:rPr b="0" lang="en-IN" sz="2400" spc="-9" strike="noStrike">
                <a:solidFill>
                  <a:srgbClr val="053ce8"/>
                </a:solidFill>
                <a:latin typeface="Times New Roman"/>
              </a:rPr>
              <a:t>2</a:t>
            </a:r>
            <a:r>
              <a:rPr b="0" lang="en-IN" sz="2400" spc="-12" strike="noStrike" baseline="24000">
                <a:solidFill>
                  <a:srgbClr val="053ce8"/>
                </a:solidFill>
                <a:latin typeface="Times New Roman"/>
              </a:rPr>
              <a:t>64</a:t>
            </a:r>
            <a:endParaRPr b="0" lang="en-IN" sz="2400" spc="-1" strike="noStrike">
              <a:latin typeface="Arial"/>
            </a:endParaRPr>
          </a:p>
        </p:txBody>
      </p:sp>
      <p:sp>
        <p:nvSpPr>
          <p:cNvPr id="169" name="CustomShape 3"/>
          <p:cNvSpPr/>
          <p:nvPr/>
        </p:nvSpPr>
        <p:spPr>
          <a:xfrm>
            <a:off x="1213200" y="1582560"/>
            <a:ext cx="7606800" cy="2908080"/>
          </a:xfrm>
          <a:prstGeom prst="rect">
            <a:avLst/>
          </a:prstGeom>
          <a:blipFill rotWithShape="0">
            <a:blip r:embed="rId1"/>
            <a:stretch>
              <a:fillRect/>
            </a:stretch>
          </a:blipFill>
          <a:ln>
            <a:noFill/>
          </a:ln>
        </p:spPr>
        <p:style>
          <a:lnRef idx="0"/>
          <a:fillRef idx="0"/>
          <a:effectRef idx="0"/>
          <a:fontRef idx="minor"/>
        </p:style>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4317840" y="802800"/>
            <a:ext cx="1345680" cy="1310400"/>
          </a:xfrm>
          <a:prstGeom prst="rect">
            <a:avLst/>
          </a:prstGeom>
          <a:noFill/>
          <a:ln>
            <a:noFill/>
          </a:ln>
        </p:spPr>
        <p:txBody>
          <a:bodyPr lIns="0" rIns="0" tIns="12600" bIns="0"/>
          <a:p>
            <a:pPr marL="12600">
              <a:lnSpc>
                <a:spcPct val="100000"/>
              </a:lnSpc>
              <a:spcBef>
                <a:spcPts val="99"/>
              </a:spcBef>
            </a:pPr>
            <a:r>
              <a:rPr b="1" lang="en-IN" sz="3600" spc="-4" strike="noStrike">
                <a:solidFill>
                  <a:srgbClr val="fb0127"/>
                </a:solidFill>
                <a:latin typeface="Times New Roman"/>
              </a:rPr>
              <a:t>SHA</a:t>
            </a:r>
            <a:r>
              <a:rPr b="1" lang="en-IN" sz="3600" spc="-1" strike="noStrike">
                <a:solidFill>
                  <a:srgbClr val="fb0127"/>
                </a:solidFill>
                <a:latin typeface="Times New Roman"/>
              </a:rPr>
              <a:t>-3</a:t>
            </a:r>
            <a:endParaRPr b="0" lang="en-IN" sz="3600" spc="-1" strike="noStrike">
              <a:latin typeface="Arial"/>
            </a:endParaRPr>
          </a:p>
        </p:txBody>
      </p:sp>
      <p:sp>
        <p:nvSpPr>
          <p:cNvPr id="171" name="CustomShape 2"/>
          <p:cNvSpPr/>
          <p:nvPr/>
        </p:nvSpPr>
        <p:spPr>
          <a:xfrm>
            <a:off x="916200" y="1711080"/>
            <a:ext cx="7782840" cy="3080520"/>
          </a:xfrm>
          <a:prstGeom prst="rect">
            <a:avLst/>
          </a:prstGeom>
          <a:noFill/>
          <a:ln>
            <a:noFill/>
          </a:ln>
        </p:spPr>
        <p:style>
          <a:lnRef idx="0"/>
          <a:fillRef idx="0"/>
          <a:effectRef idx="0"/>
          <a:fontRef idx="minor"/>
        </p:style>
        <p:txBody>
          <a:bodyPr lIns="0" rIns="0" tIns="48240" bIns="0"/>
          <a:p>
            <a:pPr marL="355680" indent="-342720">
              <a:lnSpc>
                <a:spcPct val="100000"/>
              </a:lnSpc>
              <a:spcBef>
                <a:spcPts val="380"/>
              </a:spcBef>
              <a:buClr>
                <a:srgbClr val="053ce8"/>
              </a:buClr>
              <a:buSzPct val="75000"/>
              <a:buFont typeface="Wingdings" charset="2"/>
              <a:buChar char=""/>
            </a:pPr>
            <a:r>
              <a:rPr b="0" lang="en-IN" sz="2400" spc="-4" strike="noStrike">
                <a:latin typeface="Times New Roman"/>
              </a:rPr>
              <a:t>SHA-2 </a:t>
            </a:r>
            <a:r>
              <a:rPr b="0" lang="en-IN" sz="2400" spc="-1" strike="noStrike">
                <a:latin typeface="Times New Roman"/>
              </a:rPr>
              <a:t>(esp. </a:t>
            </a:r>
            <a:r>
              <a:rPr b="0" lang="en-IN" sz="2400" spc="-4" strike="noStrike">
                <a:latin typeface="Times New Roman"/>
              </a:rPr>
              <a:t>SHA-512) seems</a:t>
            </a:r>
            <a:r>
              <a:rPr b="0" lang="en-IN" sz="2400" spc="-1" strike="noStrike">
                <a:latin typeface="Times New Roman"/>
              </a:rPr>
              <a:t> secure</a:t>
            </a:r>
            <a:endParaRPr b="0" lang="en-IN" sz="2400" spc="-1" strike="noStrike">
              <a:latin typeface="Arial"/>
            </a:endParaRPr>
          </a:p>
          <a:p>
            <a:pPr lvl="1" marL="755640" indent="-285480">
              <a:lnSpc>
                <a:spcPts val="2591"/>
              </a:lnSpc>
              <a:spcBef>
                <a:spcPts val="609"/>
              </a:spcBef>
              <a:buClr>
                <a:srgbClr val="000000"/>
              </a:buClr>
              <a:buSzPct val="66000"/>
              <a:buFont typeface="Wingdings" charset="2"/>
              <a:buChar char=""/>
            </a:pPr>
            <a:r>
              <a:rPr b="0" lang="en-IN" sz="2400" spc="-4" strike="noStrike">
                <a:latin typeface="Times New Roman"/>
              </a:rPr>
              <a:t>Shares same structure and mathematical operations as  </a:t>
            </a:r>
            <a:r>
              <a:rPr b="0" lang="en-IN" sz="2400" spc="-1" strike="noStrike">
                <a:latin typeface="Times New Roman"/>
              </a:rPr>
              <a:t>predecessors </a:t>
            </a:r>
            <a:r>
              <a:rPr b="0" lang="en-IN" sz="2400" spc="-4" strike="noStrike">
                <a:latin typeface="Times New Roman"/>
              </a:rPr>
              <a:t>so </a:t>
            </a:r>
            <a:r>
              <a:rPr b="0" lang="en-IN" sz="2400" spc="-1" strike="noStrike">
                <a:latin typeface="Times New Roman"/>
              </a:rPr>
              <a:t>have</a:t>
            </a:r>
            <a:r>
              <a:rPr b="0" lang="en-IN" sz="2400" spc="-18" strike="noStrike">
                <a:latin typeface="Times New Roman"/>
              </a:rPr>
              <a:t> </a:t>
            </a:r>
            <a:r>
              <a:rPr b="0" lang="en-IN" sz="2400" spc="-1" strike="noStrike">
                <a:latin typeface="Times New Roman"/>
              </a:rPr>
              <a:t>concern</a:t>
            </a:r>
            <a:endParaRPr b="0" lang="en-IN" sz="2400" spc="-1" strike="noStrike">
              <a:latin typeface="Arial"/>
            </a:endParaRPr>
          </a:p>
          <a:p>
            <a:pPr marL="355680" indent="-342720">
              <a:lnSpc>
                <a:spcPct val="100000"/>
              </a:lnSpc>
              <a:spcBef>
                <a:spcPts val="241"/>
              </a:spcBef>
              <a:buClr>
                <a:srgbClr val="053ce8"/>
              </a:buClr>
              <a:buSzPct val="75000"/>
              <a:buFont typeface="Wingdings" charset="2"/>
              <a:buChar char=""/>
            </a:pPr>
            <a:r>
              <a:rPr b="0" lang="en-IN" sz="2400" spc="-4" strike="noStrike">
                <a:latin typeface="Times New Roman"/>
              </a:rPr>
              <a:t>NIST </a:t>
            </a:r>
            <a:r>
              <a:rPr b="0" lang="en-IN" sz="2400" spc="-1" strike="noStrike">
                <a:latin typeface="Times New Roman"/>
              </a:rPr>
              <a:t>announced in </a:t>
            </a:r>
            <a:r>
              <a:rPr b="0" lang="en-IN" sz="2400" spc="-4" strike="noStrike">
                <a:latin typeface="Times New Roman"/>
              </a:rPr>
              <a:t>2007 </a:t>
            </a:r>
            <a:r>
              <a:rPr b="0" lang="en-IN" sz="2400" spc="-1" strike="noStrike">
                <a:latin typeface="Times New Roman"/>
              </a:rPr>
              <a:t>a competition </a:t>
            </a:r>
            <a:r>
              <a:rPr b="0" lang="en-IN" sz="2400" spc="-4" strike="noStrike">
                <a:latin typeface="Times New Roman"/>
              </a:rPr>
              <a:t>for </a:t>
            </a:r>
            <a:r>
              <a:rPr b="0" lang="en-IN" sz="2400" spc="-1" strike="noStrike">
                <a:latin typeface="Times New Roman"/>
              </a:rPr>
              <a:t>the</a:t>
            </a:r>
            <a:r>
              <a:rPr b="0" lang="en-IN" sz="2400" spc="-63" strike="noStrike">
                <a:latin typeface="Times New Roman"/>
              </a:rPr>
              <a:t> </a:t>
            </a:r>
            <a:r>
              <a:rPr b="0" lang="en-IN" sz="2400" spc="-4" strike="noStrike">
                <a:latin typeface="Times New Roman"/>
              </a:rPr>
              <a:t>SHA-3</a:t>
            </a:r>
            <a:endParaRPr b="0" lang="en-IN" sz="2400" spc="-1" strike="noStrike">
              <a:latin typeface="Arial"/>
            </a:endParaRPr>
          </a:p>
          <a:p>
            <a:pPr lvl="1" marL="755640" indent="-285480">
              <a:lnSpc>
                <a:spcPct val="100000"/>
              </a:lnSpc>
              <a:spcBef>
                <a:spcPts val="281"/>
              </a:spcBef>
              <a:buClr>
                <a:srgbClr val="000000"/>
              </a:buClr>
              <a:buSzPct val="66000"/>
              <a:buFont typeface="Wingdings" charset="2"/>
              <a:buChar char=""/>
            </a:pPr>
            <a:r>
              <a:rPr b="0" lang="en-IN" sz="2400" spc="-4" strike="noStrike">
                <a:latin typeface="Times New Roman"/>
              </a:rPr>
              <a:t>Has </a:t>
            </a:r>
            <a:r>
              <a:rPr b="0" lang="en-IN" sz="2400" spc="-1" strike="noStrike">
                <a:latin typeface="Times New Roman"/>
              </a:rPr>
              <a:t>had 3 rounds of narrowing down the</a:t>
            </a:r>
            <a:r>
              <a:rPr b="0" lang="en-IN" sz="2400" spc="-43" strike="noStrike">
                <a:latin typeface="Times New Roman"/>
              </a:rPr>
              <a:t> </a:t>
            </a:r>
            <a:r>
              <a:rPr b="0" lang="en-IN" sz="2400" spc="-4" strike="noStrike">
                <a:latin typeface="Times New Roman"/>
              </a:rPr>
              <a:t>selections</a:t>
            </a:r>
            <a:endParaRPr b="0" lang="en-IN" sz="2400" spc="-1" strike="noStrike">
              <a:latin typeface="Arial"/>
            </a:endParaRPr>
          </a:p>
          <a:p>
            <a:pPr lvl="1" marL="755640" indent="-285480">
              <a:lnSpc>
                <a:spcPts val="2591"/>
              </a:lnSpc>
              <a:spcBef>
                <a:spcPts val="609"/>
              </a:spcBef>
              <a:buClr>
                <a:srgbClr val="000000"/>
              </a:buClr>
              <a:buSzPct val="66000"/>
              <a:buFont typeface="Wingdings" charset="2"/>
              <a:buChar char=""/>
            </a:pPr>
            <a:r>
              <a:rPr b="0" lang="en-IN" sz="2400" spc="-4" strike="noStrike">
                <a:latin typeface="Times New Roman"/>
              </a:rPr>
              <a:t>Five </a:t>
            </a:r>
            <a:r>
              <a:rPr b="0" lang="en-IN" sz="2400" spc="-1" strike="noStrike">
                <a:latin typeface="Times New Roman"/>
              </a:rPr>
              <a:t>algorithms advanced to the third </a:t>
            </a:r>
            <a:r>
              <a:rPr b="0" lang="en-IN" sz="2400" spc="-4" strike="noStrike">
                <a:latin typeface="Times New Roman"/>
              </a:rPr>
              <a:t>(and final) round</a:t>
            </a:r>
            <a:r>
              <a:rPr b="0" lang="en-IN" sz="2400" spc="-109" strike="noStrike">
                <a:latin typeface="Times New Roman"/>
              </a:rPr>
              <a:t> </a:t>
            </a:r>
            <a:r>
              <a:rPr b="0" lang="en-IN" sz="2400" spc="-1" strike="noStrike">
                <a:latin typeface="Times New Roman"/>
              </a:rPr>
              <a:t>in  </a:t>
            </a:r>
            <a:r>
              <a:rPr b="0" lang="en-IN" sz="2400" spc="-4" strike="noStrike">
                <a:latin typeface="Times New Roman"/>
              </a:rPr>
              <a:t>December</a:t>
            </a:r>
            <a:r>
              <a:rPr b="0" lang="en-IN" sz="2400" spc="-12" strike="noStrike">
                <a:latin typeface="Times New Roman"/>
              </a:rPr>
              <a:t> </a:t>
            </a:r>
            <a:r>
              <a:rPr b="0" lang="en-IN" sz="2400" spc="-4" strike="noStrike">
                <a:latin typeface="Times New Roman"/>
              </a:rPr>
              <a:t>2010</a:t>
            </a:r>
            <a:endParaRPr b="0" lang="en-IN" sz="2400" spc="-1" strike="noStrike">
              <a:latin typeface="Arial"/>
            </a:endParaRPr>
          </a:p>
          <a:p>
            <a:pPr lvl="1" marL="755640" indent="-285480">
              <a:lnSpc>
                <a:spcPct val="100000"/>
              </a:lnSpc>
              <a:spcBef>
                <a:spcPts val="249"/>
              </a:spcBef>
              <a:buClr>
                <a:srgbClr val="000000"/>
              </a:buClr>
              <a:buSzPct val="66000"/>
              <a:buFont typeface="Wingdings" charset="2"/>
              <a:buChar char=""/>
            </a:pPr>
            <a:r>
              <a:rPr b="0" lang="en-IN" sz="2400" spc="-4" strike="noStrike">
                <a:latin typeface="Times New Roman"/>
              </a:rPr>
              <a:t>Final selection </a:t>
            </a:r>
            <a:r>
              <a:rPr b="0" lang="en-IN" sz="2400" spc="-1" strike="noStrike">
                <a:latin typeface="Times New Roman"/>
              </a:rPr>
              <a:t>to </a:t>
            </a:r>
            <a:r>
              <a:rPr b="0" lang="en-IN" sz="2400" spc="-4" strike="noStrike">
                <a:latin typeface="Times New Roman"/>
              </a:rPr>
              <a:t>be </a:t>
            </a:r>
            <a:r>
              <a:rPr b="0" lang="en-IN" sz="2400" spc="-1" strike="noStrike">
                <a:latin typeface="Times New Roman"/>
              </a:rPr>
              <a:t>announced </a:t>
            </a:r>
            <a:r>
              <a:rPr b="0" lang="en-IN" sz="2400" spc="-4" strike="noStrike">
                <a:latin typeface="Times New Roman"/>
              </a:rPr>
              <a:t>by</a:t>
            </a:r>
            <a:r>
              <a:rPr b="0" lang="en-IN" sz="2400" spc="-38" strike="noStrike">
                <a:latin typeface="Times New Roman"/>
              </a:rPr>
              <a:t> </a:t>
            </a:r>
            <a:r>
              <a:rPr b="0" lang="en-IN" sz="2400" spc="-4" strike="noStrike">
                <a:latin typeface="Times New Roman"/>
              </a:rPr>
              <a:t>2012</a:t>
            </a:r>
            <a:endParaRPr b="0" lang="en-IN" sz="24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2889000" y="802800"/>
            <a:ext cx="4203360" cy="1310400"/>
          </a:xfrm>
          <a:prstGeom prst="rect">
            <a:avLst/>
          </a:prstGeom>
          <a:noFill/>
          <a:ln>
            <a:noFill/>
          </a:ln>
        </p:spPr>
        <p:txBody>
          <a:bodyPr lIns="0" rIns="0" tIns="12600" bIns="0"/>
          <a:p>
            <a:pPr marL="12600">
              <a:lnSpc>
                <a:spcPct val="100000"/>
              </a:lnSpc>
              <a:spcBef>
                <a:spcPts val="99"/>
              </a:spcBef>
            </a:pPr>
            <a:r>
              <a:rPr b="1" lang="en-IN" sz="3600" spc="-4" strike="noStrike">
                <a:solidFill>
                  <a:srgbClr val="fb0127"/>
                </a:solidFill>
                <a:latin typeface="Times New Roman"/>
              </a:rPr>
              <a:t>SHA-3</a:t>
            </a:r>
            <a:r>
              <a:rPr b="1" lang="en-IN" sz="3600" spc="-77" strike="noStrike">
                <a:solidFill>
                  <a:srgbClr val="fb0127"/>
                </a:solidFill>
                <a:latin typeface="Times New Roman"/>
              </a:rPr>
              <a:t> </a:t>
            </a:r>
            <a:r>
              <a:rPr b="1" lang="en-IN" sz="3600" spc="-1" strike="noStrike">
                <a:solidFill>
                  <a:srgbClr val="fb0127"/>
                </a:solidFill>
                <a:latin typeface="Times New Roman"/>
              </a:rPr>
              <a:t>Requirements</a:t>
            </a:r>
            <a:endParaRPr b="0" lang="en-IN" sz="3600" spc="-1" strike="noStrike">
              <a:latin typeface="Arial"/>
            </a:endParaRPr>
          </a:p>
        </p:txBody>
      </p:sp>
      <p:sp>
        <p:nvSpPr>
          <p:cNvPr id="173" name="CustomShape 2"/>
          <p:cNvSpPr/>
          <p:nvPr/>
        </p:nvSpPr>
        <p:spPr>
          <a:xfrm>
            <a:off x="916200" y="1689120"/>
            <a:ext cx="7460280" cy="4113360"/>
          </a:xfrm>
          <a:prstGeom prst="rect">
            <a:avLst/>
          </a:prstGeom>
          <a:noFill/>
          <a:ln>
            <a:noFill/>
          </a:ln>
        </p:spPr>
        <p:style>
          <a:lnRef idx="0"/>
          <a:fillRef idx="0"/>
          <a:effectRef idx="0"/>
          <a:fontRef idx="minor"/>
        </p:style>
        <p:txBody>
          <a:bodyPr lIns="0" rIns="0" tIns="98280" bIns="0"/>
          <a:p>
            <a:pPr marL="216000" indent="-216000">
              <a:lnSpc>
                <a:spcPct val="100000"/>
              </a:lnSpc>
              <a:spcBef>
                <a:spcPts val="774"/>
              </a:spcBef>
              <a:buClr>
                <a:srgbClr val="000000"/>
              </a:buClr>
              <a:buSzPct val="45000"/>
              <a:buFont typeface="Wingdings" charset="2"/>
              <a:buChar char=""/>
            </a:pPr>
            <a:r>
              <a:rPr b="0" lang="en-IN" sz="2800" spc="-4" strike="noStrike">
                <a:latin typeface="Times New Roman"/>
              </a:rPr>
              <a:t>Replace </a:t>
            </a:r>
            <a:r>
              <a:rPr b="0" lang="en-IN" sz="2800" spc="-1" strike="noStrike">
                <a:latin typeface="Times New Roman"/>
              </a:rPr>
              <a:t>SHA-2 </a:t>
            </a:r>
            <a:r>
              <a:rPr b="0" lang="en-IN" sz="2800" spc="-4" strike="noStrike">
                <a:latin typeface="Times New Roman"/>
              </a:rPr>
              <a:t>with SHA-3 in any</a:t>
            </a:r>
            <a:r>
              <a:rPr b="0" lang="en-IN" sz="2800" spc="-1" strike="noStrike">
                <a:latin typeface="Times New Roman"/>
              </a:rPr>
              <a:t> </a:t>
            </a:r>
            <a:r>
              <a:rPr b="0" lang="en-IN" sz="2800" spc="-4" strike="noStrike">
                <a:latin typeface="Times New Roman"/>
              </a:rPr>
              <a:t>use</a:t>
            </a:r>
            <a:endParaRPr b="0" lang="en-IN" sz="2800" spc="-1" strike="noStrike">
              <a:latin typeface="Arial"/>
            </a:endParaRPr>
          </a:p>
          <a:p>
            <a:pPr lvl="1" marL="432000" indent="-216000">
              <a:lnSpc>
                <a:spcPct val="100000"/>
              </a:lnSpc>
              <a:spcBef>
                <a:spcPts val="680"/>
              </a:spcBef>
              <a:buClr>
                <a:srgbClr val="000000"/>
              </a:buClr>
              <a:buSzPct val="45000"/>
              <a:buFont typeface="Wingdings" charset="2"/>
              <a:buChar char=""/>
            </a:pPr>
            <a:r>
              <a:rPr b="0" lang="en-IN" sz="2800" spc="-4" strike="noStrike">
                <a:latin typeface="Times New Roman"/>
              </a:rPr>
              <a:t>So use same hash</a:t>
            </a:r>
            <a:r>
              <a:rPr b="0" lang="en-IN" sz="2800" spc="-12" strike="noStrike">
                <a:latin typeface="Times New Roman"/>
              </a:rPr>
              <a:t> </a:t>
            </a:r>
            <a:r>
              <a:rPr b="0" lang="en-IN" sz="2800" spc="-4" strike="noStrike">
                <a:latin typeface="Times New Roman"/>
              </a:rPr>
              <a:t>sizes</a:t>
            </a:r>
            <a:endParaRPr b="0" lang="en-IN" sz="2800" spc="-1" strike="noStrike">
              <a:latin typeface="Arial"/>
            </a:endParaRPr>
          </a:p>
          <a:p>
            <a:pPr marL="216000" indent="-216000">
              <a:lnSpc>
                <a:spcPct val="100000"/>
              </a:lnSpc>
              <a:spcBef>
                <a:spcPts val="675"/>
              </a:spcBef>
              <a:buClr>
                <a:srgbClr val="000000"/>
              </a:buClr>
              <a:buSzPct val="45000"/>
              <a:buFont typeface="Wingdings" charset="2"/>
              <a:buChar char=""/>
            </a:pPr>
            <a:r>
              <a:rPr b="0" lang="en-IN" sz="2800" spc="-4" strike="noStrike">
                <a:latin typeface="Times New Roman"/>
              </a:rPr>
              <a:t>Preserve the online nature of</a:t>
            </a:r>
            <a:r>
              <a:rPr b="0" lang="en-IN" sz="2800" spc="-12" strike="noStrike">
                <a:latin typeface="Times New Roman"/>
              </a:rPr>
              <a:t> </a:t>
            </a:r>
            <a:r>
              <a:rPr b="0" lang="en-IN" sz="2800" spc="-1" strike="noStrike">
                <a:latin typeface="Times New Roman"/>
              </a:rPr>
              <a:t>SHA-2</a:t>
            </a:r>
            <a:endParaRPr b="0" lang="en-IN" sz="2800" spc="-1" strike="noStrike">
              <a:latin typeface="Arial"/>
            </a:endParaRPr>
          </a:p>
          <a:p>
            <a:pPr lvl="1" marL="432000" indent="-216000">
              <a:lnSpc>
                <a:spcPct val="100000"/>
              </a:lnSpc>
              <a:spcBef>
                <a:spcPts val="680"/>
              </a:spcBef>
              <a:buClr>
                <a:srgbClr val="000000"/>
              </a:buClr>
              <a:buSzPct val="45000"/>
              <a:buFont typeface="Wingdings" charset="2"/>
              <a:buChar char=""/>
            </a:pPr>
            <a:r>
              <a:rPr b="0" lang="en-IN" sz="2800" spc="-4" strike="noStrike">
                <a:latin typeface="Times New Roman"/>
              </a:rPr>
              <a:t>So must process small blocks (512 </a:t>
            </a:r>
            <a:r>
              <a:rPr b="0" lang="en-IN" sz="2800" spc="-1" strike="noStrike">
                <a:latin typeface="Times New Roman"/>
              </a:rPr>
              <a:t>/ </a:t>
            </a:r>
            <a:r>
              <a:rPr b="0" lang="en-IN" sz="2800" spc="-4" strike="noStrike">
                <a:latin typeface="Times New Roman"/>
              </a:rPr>
              <a:t>1024</a:t>
            </a:r>
            <a:r>
              <a:rPr b="0" lang="en-IN" sz="2800" spc="-18" strike="noStrike">
                <a:latin typeface="Times New Roman"/>
              </a:rPr>
              <a:t> </a:t>
            </a:r>
            <a:r>
              <a:rPr b="0" lang="en-IN" sz="2800" spc="-4" strike="noStrike">
                <a:latin typeface="Times New Roman"/>
              </a:rPr>
              <a:t>bits)</a:t>
            </a:r>
            <a:endParaRPr b="0" lang="en-IN" sz="2800" spc="-1" strike="noStrike">
              <a:latin typeface="Arial"/>
            </a:endParaRPr>
          </a:p>
          <a:p>
            <a:pPr marL="216000" indent="-216000">
              <a:lnSpc>
                <a:spcPct val="100000"/>
              </a:lnSpc>
              <a:spcBef>
                <a:spcPts val="680"/>
              </a:spcBef>
              <a:buClr>
                <a:srgbClr val="000000"/>
              </a:buClr>
              <a:buSzPct val="45000"/>
              <a:buFont typeface="Wingdings" charset="2"/>
              <a:buChar char=""/>
            </a:pPr>
            <a:r>
              <a:rPr b="0" lang="en-IN" sz="2800" spc="-4" strike="noStrike">
                <a:latin typeface="Times New Roman"/>
              </a:rPr>
              <a:t>Evaluation</a:t>
            </a:r>
            <a:r>
              <a:rPr b="0" lang="en-IN" sz="2800" spc="-9" strike="noStrike">
                <a:latin typeface="Times New Roman"/>
              </a:rPr>
              <a:t> </a:t>
            </a:r>
            <a:r>
              <a:rPr b="0" lang="en-IN" sz="2800" spc="-4" strike="noStrike">
                <a:latin typeface="Times New Roman"/>
              </a:rPr>
              <a:t>criteria</a:t>
            </a:r>
            <a:endParaRPr b="0" lang="en-IN" sz="2800" spc="-1" strike="noStrike">
              <a:latin typeface="Arial"/>
            </a:endParaRPr>
          </a:p>
          <a:p>
            <a:pPr lvl="1" marL="432000" indent="-216000">
              <a:lnSpc>
                <a:spcPct val="100000"/>
              </a:lnSpc>
              <a:spcBef>
                <a:spcPts val="669"/>
              </a:spcBef>
              <a:buClr>
                <a:srgbClr val="000000"/>
              </a:buClr>
              <a:buSzPct val="45000"/>
              <a:buFont typeface="Wingdings" charset="2"/>
              <a:buChar char=""/>
            </a:pPr>
            <a:r>
              <a:rPr b="0" lang="en-IN" sz="2800" spc="-4" strike="noStrike">
                <a:latin typeface="Times New Roman"/>
              </a:rPr>
              <a:t>Security close to theoretical max for hash</a:t>
            </a:r>
            <a:r>
              <a:rPr b="0" lang="en-IN" sz="2800" spc="-32" strike="noStrike">
                <a:latin typeface="Times New Roman"/>
              </a:rPr>
              <a:t> </a:t>
            </a:r>
            <a:r>
              <a:rPr b="0" lang="en-IN" sz="2800" spc="-4" strike="noStrike">
                <a:latin typeface="Times New Roman"/>
              </a:rPr>
              <a:t>sizes</a:t>
            </a:r>
            <a:endParaRPr b="0" lang="en-IN" sz="2800" spc="-1" strike="noStrike">
              <a:latin typeface="Arial"/>
            </a:endParaRPr>
          </a:p>
          <a:p>
            <a:pPr lvl="1" marL="432000" indent="-216000">
              <a:lnSpc>
                <a:spcPct val="100000"/>
              </a:lnSpc>
              <a:spcBef>
                <a:spcPts val="680"/>
              </a:spcBef>
              <a:buClr>
                <a:srgbClr val="000000"/>
              </a:buClr>
              <a:buSzPct val="45000"/>
              <a:buFont typeface="Wingdings" charset="2"/>
              <a:buChar char=""/>
            </a:pPr>
            <a:r>
              <a:rPr b="0" lang="en-IN" sz="2800" spc="-4" strike="noStrike">
                <a:latin typeface="Times New Roman"/>
              </a:rPr>
              <a:t>Cost in time </a:t>
            </a:r>
            <a:r>
              <a:rPr b="0" lang="en-IN" sz="2800" spc="-1" strike="noStrike">
                <a:latin typeface="Times New Roman"/>
              </a:rPr>
              <a:t>&amp;</a:t>
            </a:r>
            <a:r>
              <a:rPr b="0" lang="en-IN" sz="2800" spc="-12" strike="noStrike">
                <a:latin typeface="Times New Roman"/>
              </a:rPr>
              <a:t> </a:t>
            </a:r>
            <a:r>
              <a:rPr b="0" lang="en-IN" sz="2800" spc="-4" strike="noStrike">
                <a:latin typeface="Times New Roman"/>
              </a:rPr>
              <a:t>memory</a:t>
            </a:r>
            <a:endParaRPr b="0" lang="en-IN" sz="2800" spc="-1" strike="noStrike">
              <a:latin typeface="Arial"/>
            </a:endParaRPr>
          </a:p>
          <a:p>
            <a:pPr lvl="1" marL="432000" indent="-216000">
              <a:lnSpc>
                <a:spcPct val="100000"/>
              </a:lnSpc>
              <a:spcBef>
                <a:spcPts val="675"/>
              </a:spcBef>
              <a:buClr>
                <a:srgbClr val="000000"/>
              </a:buClr>
              <a:buSzPct val="45000"/>
              <a:buFont typeface="Wingdings" charset="2"/>
              <a:buChar char=""/>
            </a:pPr>
            <a:r>
              <a:rPr b="0" lang="en-IN" sz="2800" spc="-4" strike="noStrike">
                <a:latin typeface="Times New Roman"/>
              </a:rPr>
              <a:t>Characteristics: such as flexibility </a:t>
            </a:r>
            <a:r>
              <a:rPr b="0" lang="en-IN" sz="2800" spc="-1" strike="noStrike">
                <a:latin typeface="Times New Roman"/>
              </a:rPr>
              <a:t>&amp;</a:t>
            </a:r>
            <a:r>
              <a:rPr b="0" lang="en-IN" sz="2800" spc="-49" strike="noStrike">
                <a:latin typeface="Times New Roman"/>
              </a:rPr>
              <a:t> </a:t>
            </a:r>
            <a:r>
              <a:rPr b="0" lang="en-IN" sz="2800" spc="-4" strike="noStrike">
                <a:latin typeface="Times New Roman"/>
              </a:rPr>
              <a:t>simplicity</a:t>
            </a:r>
            <a:endParaRPr b="0" lang="en-IN" sz="2800" spc="-1" strike="noStrike">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864000" y="2304000"/>
            <a:ext cx="8084520" cy="3560400"/>
          </a:xfrm>
          <a:prstGeom prst="rect">
            <a:avLst/>
          </a:prstGeom>
          <a:noFill/>
          <a:ln>
            <a:noFill/>
          </a:ln>
        </p:spPr>
        <p:style>
          <a:lnRef idx="0"/>
          <a:fillRef idx="0"/>
          <a:effectRef idx="0"/>
          <a:fontRef idx="minor"/>
        </p:style>
        <p:txBody>
          <a:bodyPr lIns="0" rIns="0" tIns="86400" bIns="0"/>
          <a:p>
            <a:pPr marL="393840" indent="-380520">
              <a:lnSpc>
                <a:spcPct val="79000"/>
              </a:lnSpc>
              <a:spcBef>
                <a:spcPts val="680"/>
              </a:spcBef>
              <a:buClr>
                <a:srgbClr val="053ce8"/>
              </a:buClr>
              <a:buSzPct val="75000"/>
              <a:buFont typeface="StarSymbol"/>
              <a:buAutoNum type="arabicPeriod"/>
            </a:pPr>
            <a:r>
              <a:rPr b="0" lang="en-IN" sz="2400" spc="-4" strike="noStrike">
                <a:latin typeface="Times New Roman"/>
              </a:rPr>
              <a:t>Hash functions </a:t>
            </a:r>
            <a:r>
              <a:rPr b="0" lang="en-IN" sz="2400" spc="-1" strike="noStrike">
                <a:latin typeface="Times New Roman"/>
              </a:rPr>
              <a:t>are </a:t>
            </a:r>
            <a:r>
              <a:rPr b="0" lang="en-IN" sz="2400" spc="-4" strike="noStrike">
                <a:latin typeface="Times New Roman"/>
              </a:rPr>
              <a:t>used </a:t>
            </a:r>
            <a:r>
              <a:rPr b="0" lang="en-IN" sz="2400" spc="-1" strike="noStrike">
                <a:latin typeface="Times New Roman"/>
              </a:rPr>
              <a:t>to </a:t>
            </a:r>
            <a:r>
              <a:rPr b="0" lang="en-IN" sz="2400" spc="-4" strike="noStrike">
                <a:latin typeface="Times New Roman"/>
              </a:rPr>
              <a:t>get </a:t>
            </a:r>
            <a:r>
              <a:rPr b="0" lang="en-IN" sz="2400" spc="-1" strike="noStrike">
                <a:latin typeface="Times New Roman"/>
              </a:rPr>
              <a:t>a </a:t>
            </a:r>
            <a:r>
              <a:rPr b="0" lang="en-IN" sz="2400" spc="-4" strike="noStrike">
                <a:latin typeface="Times New Roman"/>
              </a:rPr>
              <a:t>digest of </a:t>
            </a:r>
            <a:r>
              <a:rPr b="0" lang="en-IN" sz="2400" spc="-1" strike="noStrike">
                <a:latin typeface="Times New Roman"/>
              </a:rPr>
              <a:t>a </a:t>
            </a:r>
            <a:r>
              <a:rPr b="0" lang="en-IN" sz="2400" spc="-4" strike="noStrike">
                <a:latin typeface="Times New Roman"/>
              </a:rPr>
              <a:t>message  Must </a:t>
            </a:r>
            <a:r>
              <a:rPr b="0" lang="en-IN" sz="2400" spc="-1" strike="noStrike">
                <a:latin typeface="Times New Roman"/>
              </a:rPr>
              <a:t>take </a:t>
            </a:r>
            <a:r>
              <a:rPr b="0" lang="en-IN" sz="2400" spc="-4" strike="noStrike">
                <a:latin typeface="Times New Roman"/>
              </a:rPr>
              <a:t>variable size </a:t>
            </a:r>
            <a:r>
              <a:rPr b="0" lang="en-IN" sz="2400" spc="-1" strike="noStrike">
                <a:latin typeface="Times New Roman"/>
              </a:rPr>
              <a:t>input, </a:t>
            </a:r>
            <a:r>
              <a:rPr b="0" lang="en-IN" sz="2400" spc="-4" strike="noStrike">
                <a:latin typeface="Times New Roman"/>
              </a:rPr>
              <a:t>produce fixed size  pseudorandom output, be </a:t>
            </a:r>
            <a:r>
              <a:rPr b="0" lang="en-IN" sz="2400" spc="-1" strike="noStrike">
                <a:latin typeface="Times New Roman"/>
              </a:rPr>
              <a:t>efficient to</a:t>
            </a:r>
            <a:r>
              <a:rPr b="0" lang="en-IN" sz="2400" spc="-38" strike="noStrike">
                <a:latin typeface="Times New Roman"/>
              </a:rPr>
              <a:t> </a:t>
            </a:r>
            <a:r>
              <a:rPr b="0" lang="en-IN" sz="2400" spc="-1" strike="noStrike">
                <a:latin typeface="Times New Roman"/>
              </a:rPr>
              <a:t>compute</a:t>
            </a:r>
            <a:endParaRPr b="0" lang="en-IN" sz="2400" spc="-1" strike="noStrike">
              <a:latin typeface="Arial"/>
            </a:endParaRPr>
          </a:p>
          <a:p>
            <a:pPr marL="393840" indent="-380520">
              <a:lnSpc>
                <a:spcPct val="79000"/>
              </a:lnSpc>
              <a:spcBef>
                <a:spcPts val="581"/>
              </a:spcBef>
              <a:buClr>
                <a:srgbClr val="053ce8"/>
              </a:buClr>
              <a:buSzPct val="75000"/>
              <a:buFont typeface="StarSymbol"/>
              <a:buAutoNum type="arabicPeriod"/>
            </a:pPr>
            <a:r>
              <a:rPr b="0" lang="en-IN" sz="2400" spc="-4" strike="noStrike">
                <a:latin typeface="Times New Roman"/>
              </a:rPr>
              <a:t>Cryptographic hash functions should be preimage resistant, 2</a:t>
            </a:r>
            <a:r>
              <a:rPr b="0" lang="en-IN" sz="2400" spc="-4" strike="noStrike" baseline="24000">
                <a:latin typeface="Times New Roman"/>
              </a:rPr>
              <a:t>nd </a:t>
            </a:r>
            <a:r>
              <a:rPr b="0" lang="en-IN" sz="1600" spc="-4" strike="noStrike">
                <a:latin typeface="Times New Roman"/>
              </a:rPr>
              <a:t> </a:t>
            </a:r>
            <a:r>
              <a:rPr b="0" lang="en-IN" sz="2400" spc="-4" strike="noStrike">
                <a:latin typeface="Times New Roman"/>
              </a:rPr>
              <a:t>preimage resistant, and collision</a:t>
            </a:r>
            <a:r>
              <a:rPr b="0" lang="en-IN" sz="2400" spc="-9" strike="noStrike">
                <a:latin typeface="Times New Roman"/>
              </a:rPr>
              <a:t> </a:t>
            </a:r>
            <a:r>
              <a:rPr b="0" lang="en-IN" sz="2400" spc="-4" strike="noStrike">
                <a:latin typeface="Times New Roman"/>
              </a:rPr>
              <a:t>resistant</a:t>
            </a:r>
            <a:endParaRPr b="0" lang="en-IN" sz="2400" spc="-1" strike="noStrike">
              <a:latin typeface="Arial"/>
            </a:endParaRPr>
          </a:p>
          <a:p>
            <a:pPr marL="393840" indent="-380520">
              <a:lnSpc>
                <a:spcPct val="79000"/>
              </a:lnSpc>
              <a:spcBef>
                <a:spcPts val="581"/>
              </a:spcBef>
              <a:buClr>
                <a:srgbClr val="053ce8"/>
              </a:buClr>
              <a:buSzPct val="75000"/>
              <a:buFont typeface="StarSymbol"/>
              <a:buAutoNum type="arabicPeriod"/>
            </a:pPr>
            <a:r>
              <a:rPr b="0" lang="en-IN" sz="2400" spc="-4" strike="noStrike">
                <a:latin typeface="Times New Roman"/>
              </a:rPr>
              <a:t>Cryptographic hashes </a:t>
            </a:r>
            <a:r>
              <a:rPr b="0" lang="en-IN" sz="2400" spc="-1" strike="noStrike">
                <a:latin typeface="Times New Roman"/>
              </a:rPr>
              <a:t>are </a:t>
            </a:r>
            <a:r>
              <a:rPr b="0" lang="en-IN" sz="2400" spc="-4" strike="noStrike">
                <a:latin typeface="Times New Roman"/>
              </a:rPr>
              <a:t>used for </a:t>
            </a:r>
            <a:r>
              <a:rPr b="0" lang="en-IN" sz="2400" spc="-1" strike="noStrike">
                <a:latin typeface="Times New Roman"/>
              </a:rPr>
              <a:t>message authentication,  </a:t>
            </a:r>
            <a:r>
              <a:rPr b="0" lang="en-IN" sz="2400" spc="-4" strike="noStrike">
                <a:latin typeface="Times New Roman"/>
              </a:rPr>
              <a:t>digital signatures, password</a:t>
            </a:r>
            <a:r>
              <a:rPr b="0" lang="en-IN" sz="2400" spc="-12" strike="noStrike">
                <a:latin typeface="Times New Roman"/>
              </a:rPr>
              <a:t> </a:t>
            </a:r>
            <a:r>
              <a:rPr b="0" lang="en-IN" sz="2400" spc="-4" strike="noStrike">
                <a:latin typeface="Times New Roman"/>
              </a:rPr>
              <a:t>storage</a:t>
            </a:r>
            <a:endParaRPr b="0" lang="en-IN" sz="2400" spc="-1" strike="noStrike">
              <a:latin typeface="Arial"/>
            </a:endParaRPr>
          </a:p>
          <a:p>
            <a:pPr marL="393840" indent="-380520">
              <a:lnSpc>
                <a:spcPct val="79000"/>
              </a:lnSpc>
              <a:spcBef>
                <a:spcPts val="581"/>
              </a:spcBef>
              <a:buClr>
                <a:srgbClr val="053ce8"/>
              </a:buClr>
              <a:buSzPct val="75000"/>
              <a:buFont typeface="StarSymbol"/>
              <a:buAutoNum type="arabicPeriod"/>
            </a:pPr>
            <a:r>
              <a:rPr b="0" lang="en-IN" sz="2400" spc="-4" strike="noStrike">
                <a:latin typeface="Times New Roman"/>
              </a:rPr>
              <a:t>SHA-1 </a:t>
            </a:r>
            <a:r>
              <a:rPr b="0" lang="en-IN" sz="2400" spc="-1" strike="noStrike">
                <a:latin typeface="Times New Roman"/>
              </a:rPr>
              <a:t>produces 160 bit output, </a:t>
            </a:r>
            <a:r>
              <a:rPr b="0" lang="en-IN" sz="2400" spc="-4" strike="noStrike">
                <a:latin typeface="Times New Roman"/>
              </a:rPr>
              <a:t>SHA-224, SHA-256, SHA-  </a:t>
            </a:r>
            <a:r>
              <a:rPr b="0" lang="en-IN" sz="2400" spc="-1" strike="noStrike">
                <a:latin typeface="Times New Roman"/>
              </a:rPr>
              <a:t>384, and </a:t>
            </a:r>
            <a:r>
              <a:rPr b="0" lang="en-IN" sz="2400" spc="-4" strike="noStrike">
                <a:latin typeface="Times New Roman"/>
              </a:rPr>
              <a:t>SHA-512 </a:t>
            </a:r>
            <a:r>
              <a:rPr b="0" lang="en-IN" sz="2400" spc="-1" strike="noStrike">
                <a:latin typeface="Times New Roman"/>
              </a:rPr>
              <a:t>produce 224, 256, 384, and 512 bit</a:t>
            </a:r>
            <a:r>
              <a:rPr b="0" lang="en-IN" sz="2400" spc="-128" strike="noStrike">
                <a:latin typeface="Times New Roman"/>
              </a:rPr>
              <a:t> </a:t>
            </a:r>
            <a:r>
              <a:rPr b="0" lang="en-IN" sz="2400" spc="-1" strike="noStrike">
                <a:latin typeface="Times New Roman"/>
              </a:rPr>
              <a:t>outputs.  </a:t>
            </a:r>
            <a:r>
              <a:rPr b="0" lang="en-IN" sz="2400" spc="-4" strike="noStrike">
                <a:latin typeface="Times New Roman"/>
              </a:rPr>
              <a:t>All </a:t>
            </a:r>
            <a:r>
              <a:rPr b="0" lang="en-IN" sz="2400" spc="-1" strike="noStrike">
                <a:latin typeface="Times New Roman"/>
              </a:rPr>
              <a:t>consist </a:t>
            </a:r>
            <a:r>
              <a:rPr b="0" lang="en-IN" sz="2400" spc="-4" strike="noStrike">
                <a:latin typeface="Times New Roman"/>
              </a:rPr>
              <a:t>of 80</a:t>
            </a:r>
            <a:r>
              <a:rPr b="0" lang="en-IN" sz="2400" spc="-18" strike="noStrike">
                <a:latin typeface="Times New Roman"/>
              </a:rPr>
              <a:t> </a:t>
            </a:r>
            <a:r>
              <a:rPr b="0" lang="en-IN" sz="2400" spc="-4" strike="noStrike">
                <a:latin typeface="Times New Roman"/>
              </a:rPr>
              <a:t>rounds.</a:t>
            </a:r>
            <a:endParaRPr b="0" lang="en-IN" sz="2400" spc="-1" strike="noStrike">
              <a:latin typeface="Arial"/>
            </a:endParaRPr>
          </a:p>
          <a:p>
            <a:pPr marL="393840" indent="-380520">
              <a:lnSpc>
                <a:spcPts val="2874"/>
              </a:lnSpc>
              <a:buClr>
                <a:srgbClr val="053ce8"/>
              </a:buClr>
              <a:buSzPct val="75000"/>
              <a:buFont typeface="StarSymbol"/>
              <a:buAutoNum type="arabicPeriod"/>
            </a:pPr>
            <a:r>
              <a:rPr b="0" lang="en-IN" sz="2400" spc="-4" strike="noStrike">
                <a:latin typeface="Times New Roman"/>
              </a:rPr>
              <a:t>SHA-3 </a:t>
            </a:r>
            <a:r>
              <a:rPr b="0" lang="en-IN" sz="2400" spc="-1" strike="noStrike">
                <a:latin typeface="Times New Roman"/>
              </a:rPr>
              <a:t>competition is</a:t>
            </a:r>
            <a:r>
              <a:rPr b="0" lang="en-IN" sz="2400" spc="-9" strike="noStrike">
                <a:latin typeface="Times New Roman"/>
              </a:rPr>
              <a:t> </a:t>
            </a:r>
            <a:r>
              <a:rPr b="0" lang="en-IN" sz="2400" spc="-1" strike="noStrike">
                <a:latin typeface="Times New Roman"/>
              </a:rPr>
              <a:t>underway</a:t>
            </a:r>
            <a:endParaRPr b="0" lang="en-IN" sz="2400" spc="-1" strike="noStrike">
              <a:latin typeface="Arial"/>
            </a:endParaRPr>
          </a:p>
        </p:txBody>
      </p:sp>
      <p:sp>
        <p:nvSpPr>
          <p:cNvPr id="175" name="TextShape 2"/>
          <p:cNvSpPr txBox="1"/>
          <p:nvPr/>
        </p:nvSpPr>
        <p:spPr>
          <a:xfrm>
            <a:off x="3555360" y="720000"/>
            <a:ext cx="2780640" cy="657360"/>
          </a:xfrm>
          <a:prstGeom prst="rect">
            <a:avLst/>
          </a:prstGeom>
          <a:noFill/>
          <a:ln>
            <a:noFill/>
          </a:ln>
        </p:spPr>
        <p:txBody>
          <a:bodyPr lIns="90000" rIns="90000" tIns="45000" bIns="45000"/>
          <a:p>
            <a:r>
              <a:rPr b="1" lang="en-IN" sz="4000" spc="-1" strike="noStrike">
                <a:solidFill>
                  <a:srgbClr val="ce181e"/>
                </a:solidFill>
                <a:latin typeface="Arial"/>
              </a:rPr>
              <a:t>SUMMARY</a:t>
            </a:r>
            <a:endParaRPr b="0" lang="en-IN" sz="40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3672000" y="720000"/>
            <a:ext cx="3273120" cy="662400"/>
          </a:xfrm>
          <a:prstGeom prst="rect">
            <a:avLst/>
          </a:prstGeom>
          <a:noFill/>
          <a:ln>
            <a:noFill/>
          </a:ln>
        </p:spPr>
        <p:txBody>
          <a:bodyPr lIns="0" rIns="0" tIns="12600" bIns="0"/>
          <a:p>
            <a:pPr marL="12600">
              <a:lnSpc>
                <a:spcPct val="100000"/>
              </a:lnSpc>
              <a:spcBef>
                <a:spcPts val="99"/>
              </a:spcBef>
            </a:pPr>
            <a:r>
              <a:rPr b="1" lang="en-IN" sz="3600" spc="-1" strike="noStrike">
                <a:solidFill>
                  <a:srgbClr val="fb0127"/>
                </a:solidFill>
                <a:latin typeface="Times New Roman"/>
              </a:rPr>
              <a:t>Overview</a:t>
            </a:r>
            <a:endParaRPr b="0" lang="en-IN" sz="3600" spc="-1" strike="noStrike">
              <a:latin typeface="Arial"/>
            </a:endParaRPr>
          </a:p>
        </p:txBody>
      </p:sp>
      <p:sp>
        <p:nvSpPr>
          <p:cNvPr id="119" name="CustomShape 2"/>
          <p:cNvSpPr/>
          <p:nvPr/>
        </p:nvSpPr>
        <p:spPr>
          <a:xfrm>
            <a:off x="984600" y="1896480"/>
            <a:ext cx="6143400" cy="3099960"/>
          </a:xfrm>
          <a:prstGeom prst="rect">
            <a:avLst/>
          </a:prstGeom>
          <a:noFill/>
          <a:ln>
            <a:noFill/>
          </a:ln>
        </p:spPr>
        <p:style>
          <a:lnRef idx="0"/>
          <a:fillRef idx="0"/>
          <a:effectRef idx="0"/>
          <a:fontRef idx="minor"/>
        </p:style>
        <p:txBody>
          <a:bodyPr lIns="0" rIns="0" tIns="98280" bIns="0"/>
          <a:p>
            <a:pPr marL="546120" indent="-533160">
              <a:lnSpc>
                <a:spcPct val="100000"/>
              </a:lnSpc>
              <a:spcBef>
                <a:spcPts val="774"/>
              </a:spcBef>
              <a:buClr>
                <a:srgbClr val="053ce8"/>
              </a:buClr>
              <a:buSzPct val="75000"/>
              <a:buFont typeface="StarSymbol"/>
              <a:buAutoNum type="arabicPeriod"/>
            </a:pPr>
            <a:r>
              <a:rPr b="0" lang="en-IN" sz="2800" spc="-4" strike="noStrike">
                <a:latin typeface="Times New Roman"/>
              </a:rPr>
              <a:t> </a:t>
            </a:r>
            <a:r>
              <a:rPr b="0" lang="en-IN" sz="2800" spc="-4" strike="noStrike">
                <a:latin typeface="Times New Roman"/>
              </a:rPr>
              <a:t>Hash</a:t>
            </a:r>
            <a:r>
              <a:rPr b="0" lang="en-IN" sz="2800" spc="-12" strike="noStrike">
                <a:latin typeface="Times New Roman"/>
              </a:rPr>
              <a:t> </a:t>
            </a:r>
            <a:r>
              <a:rPr b="0" lang="en-IN" sz="2800" spc="-4" strike="noStrike">
                <a:latin typeface="Times New Roman"/>
              </a:rPr>
              <a:t>Functions Intro.</a:t>
            </a:r>
            <a:endParaRPr b="0" lang="en-IN" sz="2800" spc="-1" strike="noStrike">
              <a:latin typeface="Arial"/>
            </a:endParaRPr>
          </a:p>
          <a:p>
            <a:pPr marL="546120" indent="-533160">
              <a:lnSpc>
                <a:spcPct val="100000"/>
              </a:lnSpc>
              <a:spcBef>
                <a:spcPts val="774"/>
              </a:spcBef>
              <a:buClr>
                <a:srgbClr val="053ce8"/>
              </a:buClr>
              <a:buSzPct val="75000"/>
              <a:buFont typeface="StarSymbol"/>
              <a:buAutoNum type="arabicPeriod"/>
            </a:pPr>
            <a:r>
              <a:rPr b="0" lang="en-IN" sz="2800" spc="-4" strike="noStrike">
                <a:latin typeface="Times New Roman"/>
              </a:rPr>
              <a:t>Cryptographic Hash Func.</a:t>
            </a:r>
            <a:endParaRPr b="0" lang="en-IN" sz="2800" spc="-1" strike="noStrike">
              <a:latin typeface="Arial"/>
            </a:endParaRPr>
          </a:p>
          <a:p>
            <a:pPr marL="546120" indent="-533160">
              <a:lnSpc>
                <a:spcPct val="100000"/>
              </a:lnSpc>
              <a:spcBef>
                <a:spcPts val="675"/>
              </a:spcBef>
              <a:buClr>
                <a:srgbClr val="053ce8"/>
              </a:buClr>
              <a:buSzPct val="75000"/>
              <a:buFont typeface="StarSymbol"/>
              <a:buAutoNum type="arabicPeriod"/>
            </a:pPr>
            <a:r>
              <a:rPr b="0" lang="en-IN" sz="2800" spc="-4" strike="noStrike">
                <a:latin typeface="Times New Roman"/>
              </a:rPr>
              <a:t>Applications of Crypto Hash</a:t>
            </a:r>
            <a:r>
              <a:rPr b="0" lang="en-IN" sz="2800" spc="-52" strike="noStrike">
                <a:latin typeface="Times New Roman"/>
              </a:rPr>
              <a:t> </a:t>
            </a:r>
            <a:r>
              <a:rPr b="0" lang="en-IN" sz="2800" spc="-4" strike="noStrike">
                <a:latin typeface="Times New Roman"/>
              </a:rPr>
              <a:t>Functions</a:t>
            </a:r>
            <a:endParaRPr b="0" lang="en-IN" sz="2800" spc="-1" strike="noStrike">
              <a:latin typeface="Arial"/>
            </a:endParaRPr>
          </a:p>
          <a:p>
            <a:pPr marL="546120" indent="-533160">
              <a:lnSpc>
                <a:spcPct val="100000"/>
              </a:lnSpc>
              <a:spcBef>
                <a:spcPts val="675"/>
              </a:spcBef>
              <a:buClr>
                <a:srgbClr val="053ce8"/>
              </a:buClr>
              <a:buSzPct val="75000"/>
              <a:buFont typeface="StarSymbol"/>
              <a:buAutoNum type="arabicPeriod"/>
            </a:pPr>
            <a:r>
              <a:rPr b="0" lang="en-IN" sz="2800" spc="-4" strike="noStrike">
                <a:latin typeface="Times New Roman"/>
              </a:rPr>
              <a:t>Examples of Hash functions</a:t>
            </a:r>
            <a:endParaRPr b="0" lang="en-IN" sz="2800" spc="-1" strike="noStrike">
              <a:latin typeface="Arial"/>
            </a:endParaRPr>
          </a:p>
          <a:p>
            <a:pPr marL="546120" indent="-533160">
              <a:lnSpc>
                <a:spcPct val="100000"/>
              </a:lnSpc>
              <a:spcBef>
                <a:spcPts val="675"/>
              </a:spcBef>
              <a:buClr>
                <a:srgbClr val="053ce8"/>
              </a:buClr>
              <a:buSzPct val="75000"/>
              <a:buFont typeface="StarSymbol"/>
              <a:buAutoNum type="arabicPeriod"/>
            </a:pPr>
            <a:r>
              <a:rPr b="0" lang="en-IN" sz="2800" spc="-4" strike="noStrike">
                <a:latin typeface="Times New Roman"/>
              </a:rPr>
              <a:t>Probability of Hash functions</a:t>
            </a:r>
            <a:endParaRPr b="0" lang="en-IN" sz="2800" spc="-1" strike="noStrike">
              <a:latin typeface="Arial"/>
            </a:endParaRPr>
          </a:p>
          <a:p>
            <a:pPr marL="546120" indent="-533160">
              <a:lnSpc>
                <a:spcPct val="100000"/>
              </a:lnSpc>
              <a:spcBef>
                <a:spcPts val="680"/>
              </a:spcBef>
              <a:buClr>
                <a:srgbClr val="053ce8"/>
              </a:buClr>
              <a:buSzPct val="75000"/>
              <a:buFont typeface="StarSymbol"/>
              <a:buAutoNum type="arabicPeriod"/>
            </a:pPr>
            <a:r>
              <a:rPr b="0" lang="en-IN" sz="2800" spc="-4" strike="noStrike">
                <a:latin typeface="Times New Roman"/>
              </a:rPr>
              <a:t>Secure Hash Algorithm</a:t>
            </a:r>
            <a:r>
              <a:rPr b="0" lang="en-IN" sz="2800" spc="-18" strike="noStrike">
                <a:latin typeface="Times New Roman"/>
              </a:rPr>
              <a:t> </a:t>
            </a:r>
            <a:r>
              <a:rPr b="0" lang="en-IN" sz="2800" spc="-4" strike="noStrike">
                <a:latin typeface="Times New Roman"/>
              </a:rPr>
              <a:t>(SHA)</a:t>
            </a:r>
            <a:endParaRPr b="0" lang="en-IN" sz="28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3537360" y="777600"/>
            <a:ext cx="2909880" cy="1310400"/>
          </a:xfrm>
          <a:prstGeom prst="rect">
            <a:avLst/>
          </a:prstGeom>
          <a:noFill/>
          <a:ln>
            <a:noFill/>
          </a:ln>
        </p:spPr>
        <p:txBody>
          <a:bodyPr lIns="0" rIns="0" tIns="12600" bIns="0"/>
          <a:p>
            <a:pPr marL="12600">
              <a:lnSpc>
                <a:spcPct val="100000"/>
              </a:lnSpc>
              <a:spcBef>
                <a:spcPts val="99"/>
              </a:spcBef>
            </a:pPr>
            <a:r>
              <a:rPr b="1" lang="en-IN" sz="3600" spc="-1" strike="noStrike">
                <a:solidFill>
                  <a:srgbClr val="fb0127"/>
                </a:solidFill>
                <a:latin typeface="Times New Roman"/>
              </a:rPr>
              <a:t>Hash</a:t>
            </a:r>
            <a:r>
              <a:rPr b="1" lang="en-IN" sz="3600" spc="-89" strike="noStrike">
                <a:solidFill>
                  <a:srgbClr val="fb0127"/>
                </a:solidFill>
                <a:latin typeface="Times New Roman"/>
              </a:rPr>
              <a:t> </a:t>
            </a:r>
            <a:r>
              <a:rPr b="1" lang="en-IN" sz="3600" spc="-1" strike="noStrike">
                <a:solidFill>
                  <a:srgbClr val="fb0127"/>
                </a:solidFill>
                <a:latin typeface="Times New Roman"/>
              </a:rPr>
              <a:t>Function</a:t>
            </a:r>
            <a:endParaRPr b="0" lang="en-IN" sz="3600" spc="-1" strike="noStrike">
              <a:latin typeface="Arial"/>
            </a:endParaRPr>
          </a:p>
        </p:txBody>
      </p:sp>
      <p:sp>
        <p:nvSpPr>
          <p:cNvPr id="121" name="CustomShape 2"/>
          <p:cNvSpPr/>
          <p:nvPr/>
        </p:nvSpPr>
        <p:spPr>
          <a:xfrm>
            <a:off x="914760" y="1701000"/>
            <a:ext cx="5143680" cy="3743640"/>
          </a:xfrm>
          <a:prstGeom prst="rect">
            <a:avLst/>
          </a:prstGeom>
          <a:noFill/>
          <a:ln>
            <a:noFill/>
          </a:ln>
        </p:spPr>
        <p:style>
          <a:lnRef idx="0"/>
          <a:fillRef idx="0"/>
          <a:effectRef idx="0"/>
          <a:fontRef idx="minor"/>
        </p:style>
        <p:txBody>
          <a:bodyPr lIns="0" rIns="0" tIns="84960" bIns="0"/>
          <a:p>
            <a:pPr marL="546120" indent="-533160">
              <a:lnSpc>
                <a:spcPct val="100000"/>
              </a:lnSpc>
              <a:spcBef>
                <a:spcPts val="669"/>
              </a:spcBef>
              <a:buClr>
                <a:srgbClr val="053ce8"/>
              </a:buClr>
              <a:buSzPct val="75000"/>
              <a:buFont typeface="Wingdings" charset="2"/>
              <a:buChar char=""/>
            </a:pPr>
            <a:r>
              <a:rPr b="0" lang="en-IN" sz="2400" spc="-4" strike="noStrike">
                <a:latin typeface="Times New Roman"/>
              </a:rPr>
              <a:t>Hash </a:t>
            </a:r>
            <a:r>
              <a:rPr b="0" lang="en-IN" sz="2400" spc="-1" strike="noStrike">
                <a:latin typeface="Times New Roman"/>
              </a:rPr>
              <a:t>tables </a:t>
            </a:r>
            <a:r>
              <a:rPr b="0" lang="en-IN" sz="2400" spc="-4" strike="noStrike">
                <a:latin typeface="Times New Roman"/>
              </a:rPr>
              <a:t>used </a:t>
            </a:r>
            <a:r>
              <a:rPr b="0" lang="en-IN" sz="2400" spc="-1" strike="noStrike">
                <a:latin typeface="Times New Roman"/>
              </a:rPr>
              <a:t>in </a:t>
            </a:r>
            <a:r>
              <a:rPr b="0" lang="en-IN" sz="2400" spc="-4" strike="noStrike">
                <a:latin typeface="Times New Roman"/>
              </a:rPr>
              <a:t>data</a:t>
            </a:r>
            <a:r>
              <a:rPr b="0" lang="en-IN" sz="2400" spc="-49" strike="noStrike">
                <a:latin typeface="Times New Roman"/>
              </a:rPr>
              <a:t> </a:t>
            </a:r>
            <a:r>
              <a:rPr b="0" lang="en-IN" sz="2400" spc="-4" strike="noStrike">
                <a:latin typeface="Times New Roman"/>
              </a:rPr>
              <a:t>searches</a:t>
            </a:r>
            <a:endParaRPr b="0" lang="en-IN" sz="2400" spc="-1" strike="noStrike">
              <a:latin typeface="Arial"/>
            </a:endParaRPr>
          </a:p>
          <a:p>
            <a:pPr marL="546120" indent="-533160">
              <a:lnSpc>
                <a:spcPct val="100000"/>
              </a:lnSpc>
              <a:spcBef>
                <a:spcPts val="570"/>
              </a:spcBef>
              <a:buClr>
                <a:srgbClr val="053ce8"/>
              </a:buClr>
              <a:buSzPct val="75000"/>
              <a:buFont typeface="Wingdings" charset="2"/>
              <a:buChar char=""/>
            </a:pPr>
            <a:r>
              <a:rPr b="0" lang="en-IN" sz="2400" spc="-1" strike="noStrike">
                <a:latin typeface="Times New Roman"/>
              </a:rPr>
              <a:t>The </a:t>
            </a:r>
            <a:r>
              <a:rPr b="0" lang="en-IN" sz="2400" spc="-4" strike="noStrike">
                <a:latin typeface="Times New Roman"/>
              </a:rPr>
              <a:t>hash function</a:t>
            </a:r>
            <a:r>
              <a:rPr b="0" lang="en-IN" sz="2400" spc="-18" strike="noStrike">
                <a:latin typeface="Times New Roman"/>
              </a:rPr>
              <a:t> </a:t>
            </a:r>
            <a:r>
              <a:rPr b="0" lang="en-IN" sz="2400" spc="-4" strike="noStrike">
                <a:latin typeface="Times New Roman"/>
              </a:rPr>
              <a:t>should</a:t>
            </a:r>
            <a:endParaRPr b="0" lang="en-IN" sz="2400" spc="-1" strike="noStrike">
              <a:latin typeface="Arial"/>
            </a:endParaRPr>
          </a:p>
          <a:p>
            <a:pPr marL="546120" indent="-533160">
              <a:lnSpc>
                <a:spcPct val="100000"/>
              </a:lnSpc>
              <a:spcBef>
                <a:spcPts val="570"/>
              </a:spcBef>
              <a:buClr>
                <a:srgbClr val="053ce8"/>
              </a:buClr>
              <a:buSzPct val="75000"/>
              <a:buFont typeface="StarSymbol"/>
              <a:buAutoNum type="arabicPeriod"/>
            </a:pPr>
            <a:r>
              <a:rPr b="0" lang="en-IN" sz="2400" spc="-4" strike="noStrike">
                <a:latin typeface="Times New Roman"/>
              </a:rPr>
              <a:t>Take variable size</a:t>
            </a:r>
            <a:r>
              <a:rPr b="0" lang="en-IN" sz="2400" spc="-12" strike="noStrike">
                <a:latin typeface="Times New Roman"/>
              </a:rPr>
              <a:t> </a:t>
            </a:r>
            <a:r>
              <a:rPr b="0" lang="en-IN" sz="2400" spc="-4" strike="noStrike">
                <a:latin typeface="Times New Roman"/>
              </a:rPr>
              <a:t>input</a:t>
            </a:r>
            <a:endParaRPr b="0" lang="en-IN" sz="2400" spc="-1" strike="noStrike">
              <a:latin typeface="Arial"/>
            </a:endParaRPr>
          </a:p>
          <a:p>
            <a:pPr marL="546120" indent="-533160">
              <a:lnSpc>
                <a:spcPct val="100000"/>
              </a:lnSpc>
              <a:spcBef>
                <a:spcPts val="570"/>
              </a:spcBef>
              <a:buClr>
                <a:srgbClr val="053ce8"/>
              </a:buClr>
              <a:buSzPct val="75000"/>
              <a:buFont typeface="StarSymbol"/>
              <a:buAutoNum type="arabicPeriod"/>
            </a:pPr>
            <a:r>
              <a:rPr b="0" lang="en-IN" sz="2400" spc="-4" strike="noStrike">
                <a:latin typeface="Times New Roman"/>
              </a:rPr>
              <a:t>Produce fixed output size (Size of </a:t>
            </a:r>
            <a:r>
              <a:rPr b="0" lang="en-IN" sz="2400" spc="-1" strike="noStrike">
                <a:latin typeface="Times New Roman"/>
              </a:rPr>
              <a:t>the  </a:t>
            </a:r>
            <a:r>
              <a:rPr b="0" lang="en-IN" sz="2400" spc="-4" strike="noStrike">
                <a:latin typeface="Times New Roman"/>
              </a:rPr>
              <a:t>table)</a:t>
            </a:r>
            <a:endParaRPr b="0" lang="en-IN" sz="2400" spc="-1" strike="noStrike">
              <a:latin typeface="Arial"/>
            </a:endParaRPr>
          </a:p>
          <a:p>
            <a:pPr marL="546120" indent="-533160">
              <a:lnSpc>
                <a:spcPct val="100000"/>
              </a:lnSpc>
              <a:spcBef>
                <a:spcPts val="561"/>
              </a:spcBef>
              <a:buClr>
                <a:srgbClr val="053ce8"/>
              </a:buClr>
              <a:buSzPct val="75000"/>
              <a:buFont typeface="StarSymbol"/>
              <a:buAutoNum type="arabicPeriod"/>
            </a:pPr>
            <a:r>
              <a:rPr b="0" lang="en-IN" sz="2400" spc="-4" strike="noStrike">
                <a:latin typeface="Times New Roman"/>
              </a:rPr>
              <a:t>Be </a:t>
            </a:r>
            <a:r>
              <a:rPr b="0" lang="en-IN" sz="2400" spc="-1" strike="noStrike">
                <a:latin typeface="Times New Roman"/>
              </a:rPr>
              <a:t>easy to</a:t>
            </a:r>
            <a:r>
              <a:rPr b="0" lang="en-IN" sz="2400" spc="-18" strike="noStrike">
                <a:latin typeface="Times New Roman"/>
              </a:rPr>
              <a:t> </a:t>
            </a:r>
            <a:r>
              <a:rPr b="0" lang="en-IN" sz="2400" spc="-4" strike="noStrike">
                <a:latin typeface="Times New Roman"/>
              </a:rPr>
              <a:t>compute</a:t>
            </a:r>
            <a:endParaRPr b="0" lang="en-IN" sz="2400" spc="-1" strike="noStrike">
              <a:latin typeface="Arial"/>
            </a:endParaRPr>
          </a:p>
          <a:p>
            <a:pPr marL="546120" indent="-533160">
              <a:lnSpc>
                <a:spcPct val="100000"/>
              </a:lnSpc>
              <a:spcBef>
                <a:spcPts val="570"/>
              </a:spcBef>
              <a:buClr>
                <a:srgbClr val="053ce8"/>
              </a:buClr>
              <a:buSzPct val="75000"/>
              <a:buFont typeface="StarSymbol"/>
              <a:buAutoNum type="arabicPeriod"/>
            </a:pPr>
            <a:r>
              <a:rPr b="0" lang="en-IN" sz="2400" spc="-4" strike="noStrike">
                <a:latin typeface="Times New Roman"/>
              </a:rPr>
              <a:t>Be pseudorandom so that it  distributes uniformly over the</a:t>
            </a:r>
            <a:r>
              <a:rPr b="0" lang="en-IN" sz="2400" spc="-83" strike="noStrike">
                <a:latin typeface="Times New Roman"/>
              </a:rPr>
              <a:t> </a:t>
            </a:r>
            <a:r>
              <a:rPr b="0" lang="en-IN" sz="2400" spc="-4" strike="noStrike">
                <a:latin typeface="Times New Roman"/>
              </a:rPr>
              <a:t>table</a:t>
            </a:r>
            <a:endParaRPr b="0" lang="en-IN" sz="2400" spc="-1" strike="noStrike">
              <a:latin typeface="Arial"/>
            </a:endParaRPr>
          </a:p>
          <a:p>
            <a:pPr marL="546120">
              <a:lnSpc>
                <a:spcPct val="100000"/>
              </a:lnSpc>
              <a:spcBef>
                <a:spcPts val="45"/>
              </a:spcBef>
            </a:pPr>
            <a:r>
              <a:rPr b="0" lang="en-IN" sz="2400" spc="-1" strike="noStrike">
                <a:latin typeface="Symbol"/>
              </a:rPr>
              <a:t></a:t>
            </a:r>
            <a:r>
              <a:rPr b="0" lang="en-IN" sz="2400" spc="-1" strike="noStrike">
                <a:latin typeface="Times New Roman"/>
              </a:rPr>
              <a:t> </a:t>
            </a:r>
            <a:r>
              <a:rPr b="0" lang="en-IN" sz="2400" spc="-4" strike="noStrike">
                <a:latin typeface="Times New Roman"/>
              </a:rPr>
              <a:t>Minimizes</a:t>
            </a:r>
            <a:r>
              <a:rPr b="0" lang="en-IN" sz="2400" spc="-18" strike="noStrike">
                <a:latin typeface="Times New Roman"/>
              </a:rPr>
              <a:t> </a:t>
            </a:r>
            <a:r>
              <a:rPr b="0" lang="en-IN" sz="2400" spc="-4" strike="noStrike">
                <a:latin typeface="Times New Roman"/>
              </a:rPr>
              <a:t>collisions</a:t>
            </a:r>
            <a:endParaRPr b="0" lang="en-IN" sz="2400" spc="-1" strike="noStrike">
              <a:latin typeface="Arial"/>
            </a:endParaRPr>
          </a:p>
        </p:txBody>
      </p:sp>
      <p:sp>
        <p:nvSpPr>
          <p:cNvPr id="122" name="CustomShape 3"/>
          <p:cNvSpPr/>
          <p:nvPr/>
        </p:nvSpPr>
        <p:spPr>
          <a:xfrm>
            <a:off x="6613560" y="2733120"/>
            <a:ext cx="914040" cy="725400"/>
          </a:xfrm>
          <a:prstGeom prst="rect">
            <a:avLst/>
          </a:prstGeom>
          <a:noFill/>
          <a:ln w="9360">
            <a:solidFill>
              <a:srgbClr val="000000"/>
            </a:solidFill>
            <a:round/>
          </a:ln>
        </p:spPr>
        <p:style>
          <a:lnRef idx="0"/>
          <a:fillRef idx="0"/>
          <a:effectRef idx="0"/>
          <a:fontRef idx="minor"/>
        </p:style>
        <p:txBody>
          <a:bodyPr lIns="0" rIns="0" tIns="176400" bIns="0"/>
          <a:p>
            <a:pPr marL="323280" indent="-132840">
              <a:lnSpc>
                <a:spcPct val="100000"/>
              </a:lnSpc>
              <a:spcBef>
                <a:spcPts val="1389"/>
              </a:spcBef>
            </a:pPr>
            <a:r>
              <a:rPr b="0" lang="en-IN" sz="1800" spc="-1" strike="noStrike">
                <a:latin typeface="Arial"/>
              </a:rPr>
              <a:t>Hash  </a:t>
            </a:r>
            <a:r>
              <a:rPr b="0" lang="en-IN" sz="1800" spc="-4" strike="noStrike">
                <a:latin typeface="Arial"/>
              </a:rPr>
              <a:t>Fn</a:t>
            </a:r>
            <a:endParaRPr b="0" lang="en-IN" sz="1800" spc="-1" strike="noStrike">
              <a:latin typeface="Arial"/>
            </a:endParaRPr>
          </a:p>
        </p:txBody>
      </p:sp>
      <p:sp>
        <p:nvSpPr>
          <p:cNvPr id="123" name="CustomShape 4"/>
          <p:cNvSpPr/>
          <p:nvPr/>
        </p:nvSpPr>
        <p:spPr>
          <a:xfrm>
            <a:off x="6745320" y="2060640"/>
            <a:ext cx="507600" cy="28728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IN" sz="1800" spc="-4" strike="noStrike">
                <a:latin typeface="Arial"/>
              </a:rPr>
              <a:t>Data</a:t>
            </a:r>
            <a:endParaRPr b="0" lang="en-IN" sz="1800" spc="-1" strike="noStrike">
              <a:latin typeface="Arial"/>
            </a:endParaRPr>
          </a:p>
        </p:txBody>
      </p:sp>
      <p:sp>
        <p:nvSpPr>
          <p:cNvPr id="124" name="CustomShape 5"/>
          <p:cNvSpPr/>
          <p:nvPr/>
        </p:nvSpPr>
        <p:spPr>
          <a:xfrm>
            <a:off x="7007400" y="2441520"/>
            <a:ext cx="75960" cy="291600"/>
          </a:xfrm>
          <a:custGeom>
            <a:avLst/>
            <a:gdLst/>
            <a:ahLst/>
            <a:rect l="l" t="t" r="r" b="b"/>
            <a:pathLst>
              <a:path w="76200" h="292100">
                <a:moveTo>
                  <a:pt x="76200" y="215646"/>
                </a:moveTo>
                <a:lnTo>
                  <a:pt x="0" y="215646"/>
                </a:lnTo>
                <a:lnTo>
                  <a:pt x="33528" y="282702"/>
                </a:lnTo>
                <a:lnTo>
                  <a:pt x="33528" y="228600"/>
                </a:lnTo>
                <a:lnTo>
                  <a:pt x="34290" y="232410"/>
                </a:lnTo>
                <a:lnTo>
                  <a:pt x="38100" y="233172"/>
                </a:lnTo>
                <a:lnTo>
                  <a:pt x="41148" y="232410"/>
                </a:lnTo>
                <a:lnTo>
                  <a:pt x="42672" y="228600"/>
                </a:lnTo>
                <a:lnTo>
                  <a:pt x="42672" y="282702"/>
                </a:lnTo>
                <a:lnTo>
                  <a:pt x="76200" y="215646"/>
                </a:lnTo>
                <a:close/>
                <a:moveTo>
                  <a:pt x="42672" y="215646"/>
                </a:moveTo>
                <a:lnTo>
                  <a:pt x="42672" y="4572"/>
                </a:lnTo>
                <a:lnTo>
                  <a:pt x="41148" y="1524"/>
                </a:lnTo>
                <a:lnTo>
                  <a:pt x="38100" y="0"/>
                </a:lnTo>
                <a:lnTo>
                  <a:pt x="34290" y="1524"/>
                </a:lnTo>
                <a:lnTo>
                  <a:pt x="33528" y="4572"/>
                </a:lnTo>
                <a:lnTo>
                  <a:pt x="33528" y="215646"/>
                </a:lnTo>
                <a:lnTo>
                  <a:pt x="42672" y="215646"/>
                </a:lnTo>
                <a:close/>
                <a:moveTo>
                  <a:pt x="42672" y="282702"/>
                </a:moveTo>
                <a:lnTo>
                  <a:pt x="42672" y="228600"/>
                </a:lnTo>
                <a:lnTo>
                  <a:pt x="41148" y="232410"/>
                </a:lnTo>
                <a:lnTo>
                  <a:pt x="38100" y="233172"/>
                </a:lnTo>
                <a:lnTo>
                  <a:pt x="34290" y="232410"/>
                </a:lnTo>
                <a:lnTo>
                  <a:pt x="33528" y="228600"/>
                </a:lnTo>
                <a:lnTo>
                  <a:pt x="33528" y="282702"/>
                </a:lnTo>
                <a:lnTo>
                  <a:pt x="38100" y="291846"/>
                </a:lnTo>
                <a:lnTo>
                  <a:pt x="42672" y="282702"/>
                </a:lnTo>
                <a:close/>
              </a:path>
            </a:pathLst>
          </a:custGeom>
          <a:solidFill>
            <a:srgbClr val="000000"/>
          </a:solidFill>
          <a:ln>
            <a:noFill/>
          </a:ln>
        </p:spPr>
        <p:style>
          <a:lnRef idx="0"/>
          <a:fillRef idx="0"/>
          <a:effectRef idx="0"/>
          <a:fontRef idx="minor"/>
        </p:style>
      </p:sp>
      <p:sp>
        <p:nvSpPr>
          <p:cNvPr id="125" name="CustomShape 6"/>
          <p:cNvSpPr/>
          <p:nvPr/>
        </p:nvSpPr>
        <p:spPr>
          <a:xfrm>
            <a:off x="6969240" y="3665880"/>
            <a:ext cx="1299960" cy="584640"/>
          </a:xfrm>
          <a:custGeom>
            <a:avLst/>
            <a:gdLst/>
            <a:ahLst/>
            <a:rect l="l" t="t" r="r" b="b"/>
            <a:pathLst>
              <a:path w="1300479" h="584835">
                <a:moveTo>
                  <a:pt x="1232332" y="545158"/>
                </a:moveTo>
                <a:lnTo>
                  <a:pt x="6857" y="0"/>
                </a:lnTo>
                <a:lnTo>
                  <a:pt x="3047" y="0"/>
                </a:lnTo>
                <a:lnTo>
                  <a:pt x="0" y="2286"/>
                </a:lnTo>
                <a:lnTo>
                  <a:pt x="0" y="6096"/>
                </a:lnTo>
                <a:lnTo>
                  <a:pt x="3047" y="8382"/>
                </a:lnTo>
                <a:lnTo>
                  <a:pt x="1228267" y="554181"/>
                </a:lnTo>
                <a:lnTo>
                  <a:pt x="1232332" y="545158"/>
                </a:lnTo>
                <a:close/>
                <a:moveTo>
                  <a:pt x="1246631" y="583025"/>
                </a:moveTo>
                <a:lnTo>
                  <a:pt x="1246631" y="557021"/>
                </a:lnTo>
                <a:lnTo>
                  <a:pt x="1243583" y="559307"/>
                </a:lnTo>
                <a:lnTo>
                  <a:pt x="1239773" y="559307"/>
                </a:lnTo>
                <a:lnTo>
                  <a:pt x="1228267" y="554181"/>
                </a:lnTo>
                <a:lnTo>
                  <a:pt x="1214627" y="584454"/>
                </a:lnTo>
                <a:lnTo>
                  <a:pt x="1246631" y="583025"/>
                </a:lnTo>
                <a:close/>
                <a:moveTo>
                  <a:pt x="1246631" y="557021"/>
                </a:moveTo>
                <a:lnTo>
                  <a:pt x="1246631" y="553211"/>
                </a:lnTo>
                <a:lnTo>
                  <a:pt x="1243583" y="550163"/>
                </a:lnTo>
                <a:lnTo>
                  <a:pt x="1232332" y="545158"/>
                </a:lnTo>
                <a:lnTo>
                  <a:pt x="1228267" y="554181"/>
                </a:lnTo>
                <a:lnTo>
                  <a:pt x="1239773" y="559307"/>
                </a:lnTo>
                <a:lnTo>
                  <a:pt x="1243583" y="559307"/>
                </a:lnTo>
                <a:lnTo>
                  <a:pt x="1246631" y="557021"/>
                </a:lnTo>
                <a:close/>
                <a:moveTo>
                  <a:pt x="1299971" y="580643"/>
                </a:moveTo>
                <a:lnTo>
                  <a:pt x="1245869" y="515111"/>
                </a:lnTo>
                <a:lnTo>
                  <a:pt x="1232332" y="545158"/>
                </a:lnTo>
                <a:lnTo>
                  <a:pt x="1243583" y="550163"/>
                </a:lnTo>
                <a:lnTo>
                  <a:pt x="1246631" y="553211"/>
                </a:lnTo>
                <a:lnTo>
                  <a:pt x="1246631" y="583025"/>
                </a:lnTo>
                <a:lnTo>
                  <a:pt x="1299971" y="580643"/>
                </a:lnTo>
                <a:close/>
              </a:path>
            </a:pathLst>
          </a:custGeom>
          <a:solidFill>
            <a:srgbClr val="000000"/>
          </a:solidFill>
          <a:ln>
            <a:noFill/>
          </a:ln>
        </p:spPr>
        <p:style>
          <a:lnRef idx="0"/>
          <a:fillRef idx="0"/>
          <a:effectRef idx="0"/>
          <a:fontRef idx="minor"/>
        </p:style>
      </p:sp>
      <p:graphicFrame>
        <p:nvGraphicFramePr>
          <p:cNvPr id="126" name="Table 7"/>
          <p:cNvGraphicFramePr/>
          <p:nvPr/>
        </p:nvGraphicFramePr>
        <p:xfrm>
          <a:off x="8672040" y="1739880"/>
          <a:ext cx="703800" cy="6132240"/>
        </p:xfrm>
        <a:graphic>
          <a:graphicData uri="http://schemas.openxmlformats.org/drawingml/2006/table">
            <a:tbl>
              <a:tblPr/>
              <a:tblGrid>
                <a:gridCol w="704160"/>
              </a:tblGrid>
              <a:tr h="274680">
                <a:tc>
                  <a:tcPr>
                    <a:lnL w="18720">
                      <a:solidFill>
                        <a:srgbClr val="000000"/>
                      </a:solidFill>
                    </a:lnL>
                    <a:lnR w="18720">
                      <a:solidFill>
                        <a:srgbClr val="000000"/>
                      </a:solidFill>
                    </a:lnR>
                    <a:lnT w="18720">
                      <a:solidFill>
                        <a:srgbClr val="000000"/>
                      </a:solidFill>
                    </a:lnT>
                    <a:lnB w="9360">
                      <a:solidFill>
                        <a:srgbClr val="000000"/>
                      </a:solidFill>
                    </a:lnB>
                    <a:noFill/>
                  </a:tcPr>
                </a:tc>
              </a:tr>
              <a:tr h="366120">
                <a:tc>
                  <a:tcPr>
                    <a:lnL w="18720">
                      <a:solidFill>
                        <a:srgbClr val="000000"/>
                      </a:solidFill>
                    </a:lnL>
                    <a:lnR w="18720">
                      <a:solidFill>
                        <a:srgbClr val="000000"/>
                      </a:solidFill>
                    </a:lnR>
                    <a:lnT w="9360">
                      <a:solidFill>
                        <a:srgbClr val="000000"/>
                      </a:solidFill>
                    </a:lnT>
                    <a:lnB w="9360">
                      <a:solidFill>
                        <a:srgbClr val="000000"/>
                      </a:solidFill>
                    </a:lnB>
                    <a:noFill/>
                  </a:tcPr>
                </a:tc>
              </a:tr>
              <a:tr h="366120">
                <a:tc>
                  <a:tcPr>
                    <a:lnL w="18720">
                      <a:solidFill>
                        <a:srgbClr val="000000"/>
                      </a:solidFill>
                    </a:lnL>
                    <a:lnR w="18720">
                      <a:solidFill>
                        <a:srgbClr val="000000"/>
                      </a:solidFill>
                    </a:lnR>
                    <a:lnT w="9360">
                      <a:solidFill>
                        <a:srgbClr val="000000"/>
                      </a:solidFill>
                    </a:lnT>
                    <a:lnB w="9360">
                      <a:solidFill>
                        <a:srgbClr val="000000"/>
                      </a:solidFill>
                    </a:lnB>
                    <a:noFill/>
                  </a:tcPr>
                </a:tc>
              </a:tr>
              <a:tr h="366120">
                <a:tc>
                  <a:tcPr>
                    <a:lnL w="18720">
                      <a:solidFill>
                        <a:srgbClr val="000000"/>
                      </a:solidFill>
                    </a:lnL>
                    <a:lnR w="18720">
                      <a:solidFill>
                        <a:srgbClr val="000000"/>
                      </a:solidFill>
                    </a:lnR>
                    <a:lnT w="9360">
                      <a:solidFill>
                        <a:srgbClr val="000000"/>
                      </a:solidFill>
                    </a:lnT>
                    <a:lnB w="9360">
                      <a:solidFill>
                        <a:srgbClr val="000000"/>
                      </a:solidFill>
                    </a:lnB>
                    <a:noFill/>
                  </a:tcPr>
                </a:tc>
              </a:tr>
              <a:tr h="366120">
                <a:tc>
                  <a:tcPr>
                    <a:lnL w="18720">
                      <a:solidFill>
                        <a:srgbClr val="000000"/>
                      </a:solidFill>
                    </a:lnL>
                    <a:lnR w="18720">
                      <a:solidFill>
                        <a:srgbClr val="000000"/>
                      </a:solidFill>
                    </a:lnR>
                    <a:lnT w="9360">
                      <a:solidFill>
                        <a:srgbClr val="000000"/>
                      </a:solidFill>
                    </a:lnT>
                    <a:lnB w="9360">
                      <a:solidFill>
                        <a:srgbClr val="000000"/>
                      </a:solidFill>
                    </a:lnB>
                    <a:noFill/>
                  </a:tcPr>
                </a:tc>
              </a:tr>
              <a:tr h="366120">
                <a:tc>
                  <a:tcPr>
                    <a:lnL w="18720">
                      <a:solidFill>
                        <a:srgbClr val="000000"/>
                      </a:solidFill>
                    </a:lnL>
                    <a:lnR w="18720">
                      <a:solidFill>
                        <a:srgbClr val="000000"/>
                      </a:solidFill>
                    </a:lnR>
                    <a:lnT w="9360">
                      <a:solidFill>
                        <a:srgbClr val="000000"/>
                      </a:solidFill>
                    </a:lnT>
                    <a:lnB w="9360">
                      <a:solidFill>
                        <a:srgbClr val="000000"/>
                      </a:solidFill>
                    </a:lnB>
                    <a:noFill/>
                  </a:tcPr>
                </a:tc>
              </a:tr>
              <a:tr h="366120">
                <a:tc>
                  <a:tcPr>
                    <a:lnL w="18720">
                      <a:solidFill>
                        <a:srgbClr val="000000"/>
                      </a:solidFill>
                    </a:lnL>
                    <a:lnR w="18720">
                      <a:solidFill>
                        <a:srgbClr val="000000"/>
                      </a:solidFill>
                    </a:lnR>
                    <a:lnT w="9360">
                      <a:solidFill>
                        <a:srgbClr val="000000"/>
                      </a:solidFill>
                    </a:lnT>
                    <a:lnB w="9360">
                      <a:solidFill>
                        <a:srgbClr val="000000"/>
                      </a:solidFill>
                    </a:lnB>
                    <a:noFill/>
                  </a:tcPr>
                </a:tc>
              </a:tr>
              <a:tr h="366120">
                <a:tc>
                  <a:tcPr>
                    <a:lnL w="18720">
                      <a:solidFill>
                        <a:srgbClr val="000000"/>
                      </a:solidFill>
                    </a:lnL>
                    <a:lnR w="18720">
                      <a:solidFill>
                        <a:srgbClr val="000000"/>
                      </a:solidFill>
                    </a:lnR>
                    <a:lnT w="9360">
                      <a:solidFill>
                        <a:srgbClr val="000000"/>
                      </a:solidFill>
                    </a:lnT>
                    <a:lnB w="9360">
                      <a:solidFill>
                        <a:srgbClr val="000000"/>
                      </a:solidFill>
                    </a:lnB>
                    <a:noFill/>
                  </a:tcPr>
                </a:tc>
              </a:tr>
              <a:tr h="366120">
                <a:tc>
                  <a:tcPr>
                    <a:lnL w="18720">
                      <a:solidFill>
                        <a:srgbClr val="000000"/>
                      </a:solidFill>
                    </a:lnL>
                    <a:lnR w="18720">
                      <a:solidFill>
                        <a:srgbClr val="000000"/>
                      </a:solidFill>
                    </a:lnR>
                    <a:lnT w="9360">
                      <a:solidFill>
                        <a:srgbClr val="000000"/>
                      </a:solidFill>
                    </a:lnT>
                    <a:lnB w="9360">
                      <a:solidFill>
                        <a:srgbClr val="000000"/>
                      </a:solidFill>
                    </a:lnB>
                    <a:noFill/>
                  </a:tcPr>
                </a:tc>
              </a:tr>
              <a:tr h="366120">
                <a:tc>
                  <a:tcPr>
                    <a:lnL w="18720">
                      <a:solidFill>
                        <a:srgbClr val="000000"/>
                      </a:solidFill>
                    </a:lnL>
                    <a:lnR w="18720">
                      <a:solidFill>
                        <a:srgbClr val="000000"/>
                      </a:solidFill>
                    </a:lnR>
                    <a:lnT w="9360">
                      <a:solidFill>
                        <a:srgbClr val="000000"/>
                      </a:solidFill>
                    </a:lnT>
                    <a:lnB w="9360">
                      <a:solidFill>
                        <a:srgbClr val="000000"/>
                      </a:solidFill>
                    </a:lnB>
                    <a:noFill/>
                  </a:tcPr>
                </a:tc>
              </a:tr>
              <a:tr h="366120">
                <a:tc>
                  <a:tcPr>
                    <a:lnL w="18720">
                      <a:solidFill>
                        <a:srgbClr val="000000"/>
                      </a:solidFill>
                    </a:lnL>
                    <a:lnR w="18720">
                      <a:solidFill>
                        <a:srgbClr val="000000"/>
                      </a:solidFill>
                    </a:lnR>
                    <a:lnT w="9360">
                      <a:solidFill>
                        <a:srgbClr val="000000"/>
                      </a:solidFill>
                    </a:lnT>
                    <a:lnB w="9360">
                      <a:solidFill>
                        <a:srgbClr val="000000"/>
                      </a:solidFill>
                    </a:lnB>
                    <a:noFill/>
                  </a:tcPr>
                </a:tc>
              </a:tr>
              <a:tr h="366120">
                <a:tc>
                  <a:tcPr>
                    <a:lnL w="18720">
                      <a:solidFill>
                        <a:srgbClr val="000000"/>
                      </a:solidFill>
                    </a:lnL>
                    <a:lnR w="18720">
                      <a:solidFill>
                        <a:srgbClr val="000000"/>
                      </a:solidFill>
                    </a:lnR>
                    <a:lnT w="9360">
                      <a:solidFill>
                        <a:srgbClr val="000000"/>
                      </a:solidFill>
                    </a:lnT>
                    <a:lnB w="9360">
                      <a:solidFill>
                        <a:srgbClr val="000000"/>
                      </a:solidFill>
                    </a:lnB>
                    <a:noFill/>
                  </a:tcPr>
                </a:tc>
              </a:tr>
              <a:tr h="366120">
                <a:tc>
                  <a:tcPr>
                    <a:lnL w="18720">
                      <a:solidFill>
                        <a:srgbClr val="000000"/>
                      </a:solidFill>
                    </a:lnL>
                    <a:lnR w="18720">
                      <a:solidFill>
                        <a:srgbClr val="000000"/>
                      </a:solidFill>
                    </a:lnR>
                    <a:lnT w="9360">
                      <a:solidFill>
                        <a:srgbClr val="000000"/>
                      </a:solidFill>
                    </a:lnT>
                    <a:lnB w="9360">
                      <a:solidFill>
                        <a:srgbClr val="000000"/>
                      </a:solidFill>
                    </a:lnB>
                    <a:noFill/>
                  </a:tcPr>
                </a:tc>
              </a:tr>
              <a:tr h="366120">
                <a:tc>
                  <a:tcPr>
                    <a:lnL w="18720">
                      <a:solidFill>
                        <a:srgbClr val="000000"/>
                      </a:solidFill>
                    </a:lnL>
                    <a:lnR w="18720">
                      <a:solidFill>
                        <a:srgbClr val="000000"/>
                      </a:solidFill>
                    </a:lnR>
                    <a:lnT w="9360">
                      <a:solidFill>
                        <a:srgbClr val="000000"/>
                      </a:solidFill>
                    </a:lnT>
                    <a:lnB w="9360">
                      <a:solidFill>
                        <a:srgbClr val="000000"/>
                      </a:solidFill>
                    </a:lnB>
                    <a:noFill/>
                  </a:tcPr>
                </a:tc>
              </a:tr>
              <a:tr h="366120">
                <a:tc>
                  <a:tcPr>
                    <a:lnL w="18720">
                      <a:solidFill>
                        <a:srgbClr val="000000"/>
                      </a:solidFill>
                    </a:lnL>
                    <a:lnR w="18720">
                      <a:solidFill>
                        <a:srgbClr val="000000"/>
                      </a:solidFill>
                    </a:lnR>
                    <a:lnT w="9360">
                      <a:solidFill>
                        <a:srgbClr val="000000"/>
                      </a:solidFill>
                    </a:lnT>
                    <a:lnB w="9360">
                      <a:solidFill>
                        <a:srgbClr val="000000"/>
                      </a:solidFill>
                    </a:lnB>
                    <a:noFill/>
                  </a:tcPr>
                </a:tc>
              </a:tr>
              <a:tr h="366120">
                <a:tc>
                  <a:tcPr>
                    <a:lnL w="18720">
                      <a:solidFill>
                        <a:srgbClr val="000000"/>
                      </a:solidFill>
                    </a:lnL>
                    <a:lnR w="18720">
                      <a:solidFill>
                        <a:srgbClr val="000000"/>
                      </a:solidFill>
                    </a:lnR>
                    <a:lnT w="9360">
                      <a:solidFill>
                        <a:srgbClr val="000000"/>
                      </a:solidFill>
                    </a:lnT>
                    <a:lnB w="9360">
                      <a:solidFill>
                        <a:srgbClr val="000000"/>
                      </a:solidFill>
                    </a:lnB>
                    <a:noFill/>
                  </a:tcPr>
                </a:tc>
              </a:tr>
              <a:tr h="366120">
                <a:tc>
                  <a:tcPr>
                    <a:lnL w="18720">
                      <a:solidFill>
                        <a:srgbClr val="000000"/>
                      </a:solidFill>
                    </a:lnL>
                    <a:lnR w="18720">
                      <a:solidFill>
                        <a:srgbClr val="000000"/>
                      </a:solidFill>
                    </a:lnR>
                    <a:lnT w="9360">
                      <a:solidFill>
                        <a:srgbClr val="000000"/>
                      </a:solidFill>
                    </a:lnT>
                    <a:lnB w="18720">
                      <a:solidFill>
                        <a:srgbClr val="000000"/>
                      </a:solidFill>
                    </a:lnB>
                    <a:noFill/>
                  </a:tcPr>
                </a:tc>
              </a:tr>
            </a:tbl>
          </a:graphicData>
        </a:graphic>
      </p:graphicFrame>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1965600" y="656640"/>
            <a:ext cx="6095520" cy="1310400"/>
          </a:xfrm>
          <a:prstGeom prst="rect">
            <a:avLst/>
          </a:prstGeom>
          <a:noFill/>
          <a:ln>
            <a:noFill/>
          </a:ln>
        </p:spPr>
        <p:txBody>
          <a:bodyPr lIns="0" rIns="0" tIns="12600" bIns="0"/>
          <a:p>
            <a:pPr marL="12600">
              <a:lnSpc>
                <a:spcPct val="100000"/>
              </a:lnSpc>
              <a:spcBef>
                <a:spcPts val="99"/>
              </a:spcBef>
            </a:pPr>
            <a:r>
              <a:rPr b="1" lang="en-IN" sz="3600" spc="-4" strike="noStrike">
                <a:solidFill>
                  <a:srgbClr val="fb0127"/>
                </a:solidFill>
                <a:latin typeface="Times New Roman"/>
              </a:rPr>
              <a:t>Cryptographic </a:t>
            </a:r>
            <a:r>
              <a:rPr b="1" lang="en-IN" sz="3600" spc="-1" strike="noStrike">
                <a:solidFill>
                  <a:srgbClr val="fb0127"/>
                </a:solidFill>
                <a:latin typeface="Times New Roman"/>
              </a:rPr>
              <a:t>Hash</a:t>
            </a:r>
            <a:r>
              <a:rPr b="1" lang="en-IN" sz="3600" spc="-83" strike="noStrike">
                <a:solidFill>
                  <a:srgbClr val="fb0127"/>
                </a:solidFill>
                <a:latin typeface="Times New Roman"/>
              </a:rPr>
              <a:t> </a:t>
            </a:r>
            <a:r>
              <a:rPr b="1" lang="en-IN" sz="3600" spc="-1" strike="noStrike">
                <a:solidFill>
                  <a:srgbClr val="fb0127"/>
                </a:solidFill>
                <a:latin typeface="Times New Roman"/>
              </a:rPr>
              <a:t>Functions</a:t>
            </a:r>
            <a:endParaRPr b="0" lang="en-IN" sz="3600" spc="-1" strike="noStrike">
              <a:latin typeface="Arial"/>
            </a:endParaRPr>
          </a:p>
        </p:txBody>
      </p:sp>
      <p:sp>
        <p:nvSpPr>
          <p:cNvPr id="128" name="CustomShape 2"/>
          <p:cNvSpPr/>
          <p:nvPr/>
        </p:nvSpPr>
        <p:spPr>
          <a:xfrm>
            <a:off x="914760" y="1709280"/>
            <a:ext cx="4736160" cy="2350080"/>
          </a:xfrm>
          <a:prstGeom prst="rect">
            <a:avLst/>
          </a:prstGeom>
          <a:noFill/>
          <a:ln>
            <a:noFill/>
          </a:ln>
        </p:spPr>
        <p:style>
          <a:lnRef idx="0"/>
          <a:fillRef idx="0"/>
          <a:effectRef idx="0"/>
          <a:fontRef idx="minor"/>
        </p:style>
        <p:txBody>
          <a:bodyPr lIns="0" rIns="0" tIns="48240" bIns="0"/>
          <a:p>
            <a:pPr marL="316800" indent="-303840">
              <a:lnSpc>
                <a:spcPct val="100000"/>
              </a:lnSpc>
              <a:spcBef>
                <a:spcPts val="380"/>
              </a:spcBef>
              <a:buClr>
                <a:srgbClr val="000000"/>
              </a:buClr>
              <a:buFont typeface="StarSymbol"/>
              <a:buAutoNum type="arabicPeriod"/>
            </a:pPr>
            <a:r>
              <a:rPr b="0" lang="en-IN" sz="2400" spc="-4" strike="noStrike">
                <a:latin typeface="Times New Roman"/>
              </a:rPr>
              <a:t>Variable Size</a:t>
            </a:r>
            <a:r>
              <a:rPr b="0" lang="en-IN" sz="2400" spc="-12" strike="noStrike">
                <a:latin typeface="Times New Roman"/>
              </a:rPr>
              <a:t> </a:t>
            </a:r>
            <a:r>
              <a:rPr b="0" lang="en-IN" sz="2400" spc="-4" strike="noStrike">
                <a:latin typeface="Times New Roman"/>
              </a:rPr>
              <a:t>Input</a:t>
            </a:r>
            <a:endParaRPr b="0" lang="en-IN" sz="2400" spc="-1" strike="noStrike">
              <a:latin typeface="Arial"/>
            </a:endParaRPr>
          </a:p>
          <a:p>
            <a:pPr marL="316800" indent="-303840">
              <a:lnSpc>
                <a:spcPct val="100000"/>
              </a:lnSpc>
              <a:spcBef>
                <a:spcPts val="281"/>
              </a:spcBef>
              <a:buClr>
                <a:srgbClr val="000000"/>
              </a:buClr>
              <a:buFont typeface="StarSymbol"/>
              <a:buAutoNum type="arabicPeriod"/>
            </a:pPr>
            <a:r>
              <a:rPr b="0" lang="en-IN" sz="2400" spc="-4" strike="noStrike">
                <a:latin typeface="Times New Roman"/>
              </a:rPr>
              <a:t>Fixed output</a:t>
            </a:r>
            <a:r>
              <a:rPr b="0" lang="en-IN" sz="2400" spc="-12" strike="noStrike">
                <a:latin typeface="Times New Roman"/>
              </a:rPr>
              <a:t> </a:t>
            </a:r>
            <a:r>
              <a:rPr b="0" lang="en-IN" sz="2400" spc="-4" strike="noStrike">
                <a:latin typeface="Times New Roman"/>
              </a:rPr>
              <a:t>size</a:t>
            </a:r>
            <a:endParaRPr b="0" lang="en-IN" sz="2400" spc="-1" strike="noStrike">
              <a:latin typeface="Arial"/>
            </a:endParaRPr>
          </a:p>
          <a:p>
            <a:pPr marL="316080" indent="-303120">
              <a:lnSpc>
                <a:spcPct val="100000"/>
              </a:lnSpc>
              <a:spcBef>
                <a:spcPts val="286"/>
              </a:spcBef>
              <a:buClr>
                <a:srgbClr val="000000"/>
              </a:buClr>
              <a:buFont typeface="StarSymbol"/>
              <a:buAutoNum type="arabicPeriod"/>
            </a:pPr>
            <a:r>
              <a:rPr b="0" lang="en-IN" sz="2400" spc="-4" strike="noStrike">
                <a:latin typeface="Times New Roman"/>
              </a:rPr>
              <a:t>Efficient</a:t>
            </a:r>
            <a:r>
              <a:rPr b="0" lang="en-IN" sz="2400" spc="-9" strike="noStrike">
                <a:latin typeface="Times New Roman"/>
              </a:rPr>
              <a:t> </a:t>
            </a:r>
            <a:r>
              <a:rPr b="0" lang="en-IN" sz="2400" spc="-4" strike="noStrike">
                <a:latin typeface="Times New Roman"/>
              </a:rPr>
              <a:t>computation</a:t>
            </a:r>
            <a:endParaRPr b="0" lang="en-IN" sz="2400" spc="-1" strike="noStrike">
              <a:latin typeface="Arial"/>
            </a:endParaRPr>
          </a:p>
          <a:p>
            <a:pPr marL="316800" indent="-303840">
              <a:lnSpc>
                <a:spcPct val="100000"/>
              </a:lnSpc>
              <a:spcBef>
                <a:spcPts val="281"/>
              </a:spcBef>
              <a:buClr>
                <a:srgbClr val="000000"/>
              </a:buClr>
              <a:buFont typeface="StarSymbol"/>
              <a:buAutoNum type="arabicPeriod"/>
            </a:pPr>
            <a:r>
              <a:rPr b="0" lang="en-IN" sz="2400" spc="-4" strike="noStrike">
                <a:latin typeface="Times New Roman"/>
              </a:rPr>
              <a:t>Pseudorandom</a:t>
            </a:r>
            <a:endParaRPr b="0" lang="en-IN" sz="2400" spc="-1" strike="noStrike">
              <a:latin typeface="Arial"/>
            </a:endParaRPr>
          </a:p>
          <a:p>
            <a:pPr marL="316800" indent="-303840">
              <a:lnSpc>
                <a:spcPts val="2735"/>
              </a:lnSpc>
              <a:spcBef>
                <a:spcPts val="283"/>
              </a:spcBef>
              <a:buClr>
                <a:srgbClr val="000000"/>
              </a:buClr>
              <a:buFont typeface="StarSymbol"/>
              <a:buAutoNum type="arabicPeriod"/>
            </a:pPr>
            <a:r>
              <a:rPr b="0" lang="en-IN" sz="2400" spc="-4" strike="noStrike">
                <a:latin typeface="Times New Roman"/>
              </a:rPr>
              <a:t>Pre-image Resistant </a:t>
            </a:r>
            <a:r>
              <a:rPr b="0" lang="en-IN" sz="2400" spc="-1" strike="noStrike">
                <a:latin typeface="Times New Roman"/>
              </a:rPr>
              <a:t>=</a:t>
            </a:r>
            <a:r>
              <a:rPr b="0" lang="en-IN" sz="2400" spc="-29" strike="noStrike">
                <a:latin typeface="Times New Roman"/>
              </a:rPr>
              <a:t> </a:t>
            </a:r>
            <a:r>
              <a:rPr b="0" lang="en-IN" sz="2400" spc="-4" strike="noStrike">
                <a:latin typeface="Times New Roman"/>
              </a:rPr>
              <a:t>one-way</a:t>
            </a:r>
            <a:endParaRPr b="0" lang="en-IN" sz="2400" spc="-1" strike="noStrike">
              <a:latin typeface="Arial"/>
            </a:endParaRPr>
          </a:p>
          <a:p>
            <a:pPr marL="355680">
              <a:lnSpc>
                <a:spcPts val="2735"/>
              </a:lnSpc>
            </a:pPr>
            <a:r>
              <a:rPr b="0" lang="en-IN" sz="2400" spc="-4" strike="noStrike">
                <a:latin typeface="Times New Roman"/>
              </a:rPr>
              <a:t>It </a:t>
            </a:r>
            <a:r>
              <a:rPr b="0" lang="en-IN" sz="2400" spc="-1" strike="noStrike">
                <a:latin typeface="Times New Roman"/>
              </a:rPr>
              <a:t>is </a:t>
            </a:r>
            <a:r>
              <a:rPr b="0" lang="en-IN" sz="2400" spc="-4" strike="noStrike">
                <a:latin typeface="Times New Roman"/>
              </a:rPr>
              <a:t>not possible </a:t>
            </a:r>
            <a:r>
              <a:rPr b="0" lang="en-IN" sz="2400" spc="-1" strike="noStrike">
                <a:latin typeface="Times New Roman"/>
              </a:rPr>
              <a:t>to </a:t>
            </a:r>
            <a:r>
              <a:rPr b="0" lang="en-IN" sz="2400" spc="-4" strike="noStrike">
                <a:latin typeface="Times New Roman"/>
              </a:rPr>
              <a:t>find M, given</a:t>
            </a:r>
            <a:r>
              <a:rPr b="0" lang="en-IN" sz="2400" spc="-72" strike="noStrike">
                <a:latin typeface="Times New Roman"/>
              </a:rPr>
              <a:t> </a:t>
            </a:r>
            <a:r>
              <a:rPr b="0" lang="en-IN" sz="2400" spc="-4" strike="noStrike">
                <a:latin typeface="Times New Roman"/>
              </a:rPr>
              <a:t>h.</a:t>
            </a:r>
            <a:endParaRPr b="0" lang="en-IN" sz="2400" spc="-1" strike="noStrike">
              <a:latin typeface="Arial"/>
            </a:endParaRPr>
          </a:p>
        </p:txBody>
      </p:sp>
      <p:sp>
        <p:nvSpPr>
          <p:cNvPr id="129" name="CustomShape 3"/>
          <p:cNvSpPr/>
          <p:nvPr/>
        </p:nvSpPr>
        <p:spPr>
          <a:xfrm>
            <a:off x="914760" y="4081680"/>
            <a:ext cx="7853400" cy="1443600"/>
          </a:xfrm>
          <a:prstGeom prst="rect">
            <a:avLst/>
          </a:prstGeom>
          <a:noFill/>
          <a:ln>
            <a:noFill/>
          </a:ln>
        </p:spPr>
        <p:style>
          <a:lnRef idx="0"/>
          <a:fillRef idx="0"/>
          <a:effectRef idx="0"/>
          <a:fontRef idx="minor"/>
        </p:style>
        <p:txBody>
          <a:bodyPr lIns="0" rIns="0" tIns="54000" bIns="0"/>
          <a:p>
            <a:pPr marL="317520" indent="-317160">
              <a:lnSpc>
                <a:spcPts val="2591"/>
              </a:lnSpc>
              <a:spcBef>
                <a:spcPts val="425"/>
              </a:spcBef>
              <a:buClr>
                <a:srgbClr val="000000"/>
              </a:buClr>
              <a:buFont typeface="StarSymbol"/>
              <a:buAutoNum type="arabicPeriod" startAt="6"/>
            </a:pPr>
            <a:r>
              <a:rPr b="0" lang="en-IN" sz="2400" spc="-1" strike="noStrike">
                <a:latin typeface="Times New Roman"/>
              </a:rPr>
              <a:t>2</a:t>
            </a:r>
            <a:r>
              <a:rPr b="0" lang="en-IN" sz="2400" spc="-1" strike="noStrike" baseline="24000">
                <a:latin typeface="Times New Roman"/>
              </a:rPr>
              <a:t>nd </a:t>
            </a:r>
            <a:r>
              <a:rPr b="0" lang="en-IN" sz="2400" spc="-4" strike="noStrike">
                <a:latin typeface="Times New Roman"/>
              </a:rPr>
              <a:t>Pre-image Resistant: </a:t>
            </a:r>
            <a:r>
              <a:rPr b="0" lang="en-IN" sz="2400" spc="-1" strike="noStrike">
                <a:latin typeface="Times New Roman"/>
              </a:rPr>
              <a:t>= </a:t>
            </a:r>
            <a:r>
              <a:rPr b="0" lang="en-IN" sz="2400" spc="-4" strike="noStrike">
                <a:latin typeface="Times New Roman"/>
              </a:rPr>
              <a:t>Weak Collision Resitant  It </a:t>
            </a:r>
            <a:r>
              <a:rPr b="0" lang="en-IN" sz="2400" spc="-1" strike="noStrike">
                <a:latin typeface="Times New Roman"/>
              </a:rPr>
              <a:t>is </a:t>
            </a:r>
            <a:r>
              <a:rPr b="0" lang="en-IN" sz="2400" spc="-4" strike="noStrike">
                <a:latin typeface="Times New Roman"/>
              </a:rPr>
              <a:t>not possible </a:t>
            </a:r>
            <a:r>
              <a:rPr b="0" lang="en-IN" sz="2400" spc="-1" strike="noStrike">
                <a:latin typeface="Times New Roman"/>
              </a:rPr>
              <a:t>to </a:t>
            </a:r>
            <a:r>
              <a:rPr b="0" lang="en-IN" sz="2400" spc="-4" strike="noStrike">
                <a:latin typeface="Times New Roman"/>
              </a:rPr>
              <a:t>find y, such </a:t>
            </a:r>
            <a:r>
              <a:rPr b="0" lang="en-IN" sz="2400" spc="-1" strike="noStrike">
                <a:latin typeface="Times New Roman"/>
              </a:rPr>
              <a:t>that</a:t>
            </a:r>
            <a:r>
              <a:rPr b="0" lang="en-IN" sz="2400" spc="-38" strike="noStrike">
                <a:latin typeface="Times New Roman"/>
              </a:rPr>
              <a:t> </a:t>
            </a:r>
            <a:r>
              <a:rPr b="0" lang="en-IN" sz="2400" spc="-4" strike="noStrike">
                <a:latin typeface="Times New Roman"/>
              </a:rPr>
              <a:t>h(y)=h(x)</a:t>
            </a:r>
            <a:endParaRPr b="0" lang="en-IN" sz="2400" spc="-1" strike="noStrike">
              <a:latin typeface="Arial"/>
            </a:endParaRPr>
          </a:p>
          <a:p>
            <a:pPr marL="317520" indent="-317160">
              <a:lnSpc>
                <a:spcPts val="2591"/>
              </a:lnSpc>
              <a:spcBef>
                <a:spcPts val="575"/>
              </a:spcBef>
              <a:buClr>
                <a:srgbClr val="000000"/>
              </a:buClr>
              <a:buFont typeface="StarSymbol"/>
              <a:buAutoNum type="arabicPeriod" startAt="6"/>
            </a:pPr>
            <a:r>
              <a:rPr b="0" lang="en-IN" sz="2400" spc="-4" strike="noStrike">
                <a:latin typeface="Times New Roman"/>
              </a:rPr>
              <a:t>Strong Collision Resistant: It </a:t>
            </a:r>
            <a:r>
              <a:rPr b="0" lang="en-IN" sz="2400" spc="-1" strike="noStrike">
                <a:latin typeface="Times New Roman"/>
              </a:rPr>
              <a:t>is </a:t>
            </a:r>
            <a:r>
              <a:rPr b="0" lang="en-IN" sz="2400" spc="-4" strike="noStrike">
                <a:latin typeface="Times New Roman"/>
              </a:rPr>
              <a:t>not possible </a:t>
            </a:r>
            <a:r>
              <a:rPr b="0" lang="en-IN" sz="2400" spc="-1" strike="noStrike">
                <a:latin typeface="Times New Roman"/>
              </a:rPr>
              <a:t>to </a:t>
            </a:r>
            <a:r>
              <a:rPr b="0" lang="en-IN" sz="2400" spc="-4" strike="noStrike">
                <a:latin typeface="Times New Roman"/>
              </a:rPr>
              <a:t>find </a:t>
            </a:r>
            <a:r>
              <a:rPr b="0" lang="en-IN" sz="2400" spc="-1" strike="noStrike">
                <a:latin typeface="Times New Roman"/>
              </a:rPr>
              <a:t>any two x  and </a:t>
            </a:r>
            <a:r>
              <a:rPr b="0" lang="en-IN" sz="2400" spc="-4" strike="noStrike">
                <a:latin typeface="Times New Roman"/>
              </a:rPr>
              <a:t>y, such </a:t>
            </a:r>
            <a:r>
              <a:rPr b="0" lang="en-IN" sz="2400" spc="-1" strike="noStrike">
                <a:latin typeface="Times New Roman"/>
              </a:rPr>
              <a:t>that</a:t>
            </a:r>
            <a:r>
              <a:rPr b="0" lang="en-IN" sz="2400" spc="-18" strike="noStrike">
                <a:latin typeface="Times New Roman"/>
              </a:rPr>
              <a:t> </a:t>
            </a:r>
            <a:r>
              <a:rPr b="0" lang="en-IN" sz="2400" spc="-4" strike="noStrike">
                <a:latin typeface="Times New Roman"/>
              </a:rPr>
              <a:t>h(y)=h(x)</a:t>
            </a:r>
            <a:endParaRPr b="0" lang="en-IN" sz="2400" spc="-1" strike="noStrike">
              <a:latin typeface="Arial"/>
            </a:endParaRPr>
          </a:p>
        </p:txBody>
      </p:sp>
      <p:sp>
        <p:nvSpPr>
          <p:cNvPr id="130" name="CustomShape 4"/>
          <p:cNvSpPr/>
          <p:nvPr/>
        </p:nvSpPr>
        <p:spPr>
          <a:xfrm>
            <a:off x="6397920" y="1963800"/>
            <a:ext cx="1466640" cy="1466640"/>
          </a:xfrm>
          <a:custGeom>
            <a:avLst/>
            <a:gdLst/>
            <a:ahLst/>
            <a:rect l="l" t="t" r="r" b="b"/>
            <a:pathLst>
              <a:path w="1466850" h="1466850">
                <a:moveTo>
                  <a:pt x="733044" y="0"/>
                </a:moveTo>
                <a:lnTo>
                  <a:pt x="684871" y="1560"/>
                </a:lnTo>
                <a:lnTo>
                  <a:pt x="637526" y="6176"/>
                </a:lnTo>
                <a:lnTo>
                  <a:pt x="591107" y="13753"/>
                </a:lnTo>
                <a:lnTo>
                  <a:pt x="545710" y="24192"/>
                </a:lnTo>
                <a:lnTo>
                  <a:pt x="501432" y="37398"/>
                </a:lnTo>
                <a:lnTo>
                  <a:pt x="458370" y="53275"/>
                </a:lnTo>
                <a:lnTo>
                  <a:pt x="416620" y="71724"/>
                </a:lnTo>
                <a:lnTo>
                  <a:pt x="376280" y="92651"/>
                </a:lnTo>
                <a:lnTo>
                  <a:pt x="337446" y="115958"/>
                </a:lnTo>
                <a:lnTo>
                  <a:pt x="300215" y="141549"/>
                </a:lnTo>
                <a:lnTo>
                  <a:pt x="264685" y="169327"/>
                </a:lnTo>
                <a:lnTo>
                  <a:pt x="230951" y="199195"/>
                </a:lnTo>
                <a:lnTo>
                  <a:pt x="199111" y="231058"/>
                </a:lnTo>
                <a:lnTo>
                  <a:pt x="169262" y="264819"/>
                </a:lnTo>
                <a:lnTo>
                  <a:pt x="141500" y="300380"/>
                </a:lnTo>
                <a:lnTo>
                  <a:pt x="115922" y="337646"/>
                </a:lnTo>
                <a:lnTo>
                  <a:pt x="92626" y="376519"/>
                </a:lnTo>
                <a:lnTo>
                  <a:pt x="71708" y="416904"/>
                </a:lnTo>
                <a:lnTo>
                  <a:pt x="53264" y="458704"/>
                </a:lnTo>
                <a:lnTo>
                  <a:pt x="37392" y="501822"/>
                </a:lnTo>
                <a:lnTo>
                  <a:pt x="24189" y="546162"/>
                </a:lnTo>
                <a:lnTo>
                  <a:pt x="13751" y="591627"/>
                </a:lnTo>
                <a:lnTo>
                  <a:pt x="6176" y="638120"/>
                </a:lnTo>
                <a:lnTo>
                  <a:pt x="1560" y="685545"/>
                </a:lnTo>
                <a:lnTo>
                  <a:pt x="0" y="733806"/>
                </a:lnTo>
                <a:lnTo>
                  <a:pt x="1560" y="781978"/>
                </a:lnTo>
                <a:lnTo>
                  <a:pt x="6176" y="829323"/>
                </a:lnTo>
                <a:lnTo>
                  <a:pt x="13751" y="875742"/>
                </a:lnTo>
                <a:lnTo>
                  <a:pt x="24189" y="921139"/>
                </a:lnTo>
                <a:lnTo>
                  <a:pt x="37392" y="965417"/>
                </a:lnTo>
                <a:lnTo>
                  <a:pt x="53264" y="1008479"/>
                </a:lnTo>
                <a:lnTo>
                  <a:pt x="71708" y="1050229"/>
                </a:lnTo>
                <a:lnTo>
                  <a:pt x="92626" y="1090569"/>
                </a:lnTo>
                <a:lnTo>
                  <a:pt x="115922" y="1129403"/>
                </a:lnTo>
                <a:lnTo>
                  <a:pt x="141500" y="1166634"/>
                </a:lnTo>
                <a:lnTo>
                  <a:pt x="169262" y="1202164"/>
                </a:lnTo>
                <a:lnTo>
                  <a:pt x="199111" y="1235898"/>
                </a:lnTo>
                <a:lnTo>
                  <a:pt x="230951" y="1267738"/>
                </a:lnTo>
                <a:lnTo>
                  <a:pt x="264685" y="1297587"/>
                </a:lnTo>
                <a:lnTo>
                  <a:pt x="300215" y="1325349"/>
                </a:lnTo>
                <a:lnTo>
                  <a:pt x="337446" y="1350927"/>
                </a:lnTo>
                <a:lnTo>
                  <a:pt x="376280" y="1374223"/>
                </a:lnTo>
                <a:lnTo>
                  <a:pt x="416620" y="1395141"/>
                </a:lnTo>
                <a:lnTo>
                  <a:pt x="458370" y="1413585"/>
                </a:lnTo>
                <a:lnTo>
                  <a:pt x="501432" y="1429457"/>
                </a:lnTo>
                <a:lnTo>
                  <a:pt x="545710" y="1442660"/>
                </a:lnTo>
                <a:lnTo>
                  <a:pt x="591107" y="1453098"/>
                </a:lnTo>
                <a:lnTo>
                  <a:pt x="637526" y="1460673"/>
                </a:lnTo>
                <a:lnTo>
                  <a:pt x="684871" y="1465289"/>
                </a:lnTo>
                <a:lnTo>
                  <a:pt x="733044" y="1466850"/>
                </a:lnTo>
                <a:lnTo>
                  <a:pt x="781304" y="1465289"/>
                </a:lnTo>
                <a:lnTo>
                  <a:pt x="828729" y="1460673"/>
                </a:lnTo>
                <a:lnTo>
                  <a:pt x="875222" y="1453098"/>
                </a:lnTo>
                <a:lnTo>
                  <a:pt x="920687" y="1442660"/>
                </a:lnTo>
                <a:lnTo>
                  <a:pt x="965027" y="1429457"/>
                </a:lnTo>
                <a:lnTo>
                  <a:pt x="1008145" y="1413585"/>
                </a:lnTo>
                <a:lnTo>
                  <a:pt x="1049945" y="1395141"/>
                </a:lnTo>
                <a:lnTo>
                  <a:pt x="1090330" y="1374223"/>
                </a:lnTo>
                <a:lnTo>
                  <a:pt x="1129203" y="1350927"/>
                </a:lnTo>
                <a:lnTo>
                  <a:pt x="1166469" y="1325349"/>
                </a:lnTo>
                <a:lnTo>
                  <a:pt x="1202030" y="1297587"/>
                </a:lnTo>
                <a:lnTo>
                  <a:pt x="1235791" y="1267738"/>
                </a:lnTo>
                <a:lnTo>
                  <a:pt x="1267654" y="1235898"/>
                </a:lnTo>
                <a:lnTo>
                  <a:pt x="1297522" y="1202164"/>
                </a:lnTo>
                <a:lnTo>
                  <a:pt x="1325300" y="1166634"/>
                </a:lnTo>
                <a:lnTo>
                  <a:pt x="1350891" y="1129403"/>
                </a:lnTo>
                <a:lnTo>
                  <a:pt x="1374198" y="1090569"/>
                </a:lnTo>
                <a:lnTo>
                  <a:pt x="1395125" y="1050229"/>
                </a:lnTo>
                <a:lnTo>
                  <a:pt x="1413574" y="1008479"/>
                </a:lnTo>
                <a:lnTo>
                  <a:pt x="1429451" y="965417"/>
                </a:lnTo>
                <a:lnTo>
                  <a:pt x="1442657" y="921139"/>
                </a:lnTo>
                <a:lnTo>
                  <a:pt x="1453096" y="875742"/>
                </a:lnTo>
                <a:lnTo>
                  <a:pt x="1460673" y="829323"/>
                </a:lnTo>
                <a:lnTo>
                  <a:pt x="1465289" y="781978"/>
                </a:lnTo>
                <a:lnTo>
                  <a:pt x="1466850" y="733806"/>
                </a:lnTo>
                <a:lnTo>
                  <a:pt x="1465289" y="685545"/>
                </a:lnTo>
                <a:lnTo>
                  <a:pt x="1460673" y="638120"/>
                </a:lnTo>
                <a:lnTo>
                  <a:pt x="1453096" y="591627"/>
                </a:lnTo>
                <a:lnTo>
                  <a:pt x="1442657" y="546162"/>
                </a:lnTo>
                <a:lnTo>
                  <a:pt x="1429451" y="501822"/>
                </a:lnTo>
                <a:lnTo>
                  <a:pt x="1413574" y="458704"/>
                </a:lnTo>
                <a:lnTo>
                  <a:pt x="1395125" y="416904"/>
                </a:lnTo>
                <a:lnTo>
                  <a:pt x="1374198" y="376519"/>
                </a:lnTo>
                <a:lnTo>
                  <a:pt x="1350891" y="337646"/>
                </a:lnTo>
                <a:lnTo>
                  <a:pt x="1325300" y="300380"/>
                </a:lnTo>
                <a:lnTo>
                  <a:pt x="1297522" y="264819"/>
                </a:lnTo>
                <a:lnTo>
                  <a:pt x="1267654" y="231058"/>
                </a:lnTo>
                <a:lnTo>
                  <a:pt x="1235791" y="199195"/>
                </a:lnTo>
                <a:lnTo>
                  <a:pt x="1202030" y="169327"/>
                </a:lnTo>
                <a:lnTo>
                  <a:pt x="1166469" y="141549"/>
                </a:lnTo>
                <a:lnTo>
                  <a:pt x="1129203" y="115958"/>
                </a:lnTo>
                <a:lnTo>
                  <a:pt x="1090330" y="92651"/>
                </a:lnTo>
                <a:lnTo>
                  <a:pt x="1049945" y="71724"/>
                </a:lnTo>
                <a:lnTo>
                  <a:pt x="1008145" y="53275"/>
                </a:lnTo>
                <a:lnTo>
                  <a:pt x="965027" y="37398"/>
                </a:lnTo>
                <a:lnTo>
                  <a:pt x="920687" y="24192"/>
                </a:lnTo>
                <a:lnTo>
                  <a:pt x="875222" y="13753"/>
                </a:lnTo>
                <a:lnTo>
                  <a:pt x="828729" y="6176"/>
                </a:lnTo>
                <a:lnTo>
                  <a:pt x="781304" y="1560"/>
                </a:lnTo>
                <a:lnTo>
                  <a:pt x="733044" y="0"/>
                </a:lnTo>
                <a:close/>
              </a:path>
            </a:pathLst>
          </a:custGeom>
          <a:noFill/>
          <a:ln w="19080">
            <a:solidFill>
              <a:srgbClr val="000000"/>
            </a:solidFill>
            <a:round/>
          </a:ln>
        </p:spPr>
        <p:style>
          <a:lnRef idx="0"/>
          <a:fillRef idx="0"/>
          <a:effectRef idx="0"/>
          <a:fontRef idx="minor"/>
        </p:style>
      </p:sp>
      <p:sp>
        <p:nvSpPr>
          <p:cNvPr id="131" name="CustomShape 5"/>
          <p:cNvSpPr/>
          <p:nvPr/>
        </p:nvSpPr>
        <p:spPr>
          <a:xfrm>
            <a:off x="7358040" y="1869840"/>
            <a:ext cx="1560600" cy="1560600"/>
          </a:xfrm>
          <a:custGeom>
            <a:avLst/>
            <a:gdLst/>
            <a:ahLst/>
            <a:rect l="l" t="t" r="r" b="b"/>
            <a:pathLst>
              <a:path w="1560829" h="1560829">
                <a:moveTo>
                  <a:pt x="780287" y="0"/>
                </a:moveTo>
                <a:lnTo>
                  <a:pt x="732797" y="1425"/>
                </a:lnTo>
                <a:lnTo>
                  <a:pt x="686053" y="5648"/>
                </a:lnTo>
                <a:lnTo>
                  <a:pt x="640138" y="12585"/>
                </a:lnTo>
                <a:lnTo>
                  <a:pt x="595134" y="22154"/>
                </a:lnTo>
                <a:lnTo>
                  <a:pt x="551122" y="34275"/>
                </a:lnTo>
                <a:lnTo>
                  <a:pt x="508186" y="48864"/>
                </a:lnTo>
                <a:lnTo>
                  <a:pt x="466406" y="65839"/>
                </a:lnTo>
                <a:lnTo>
                  <a:pt x="425864" y="85120"/>
                </a:lnTo>
                <a:lnTo>
                  <a:pt x="386644" y="106623"/>
                </a:lnTo>
                <a:lnTo>
                  <a:pt x="348826" y="130267"/>
                </a:lnTo>
                <a:lnTo>
                  <a:pt x="312493" y="155970"/>
                </a:lnTo>
                <a:lnTo>
                  <a:pt x="277727" y="183649"/>
                </a:lnTo>
                <a:lnTo>
                  <a:pt x="244610" y="213223"/>
                </a:lnTo>
                <a:lnTo>
                  <a:pt x="213223" y="244610"/>
                </a:lnTo>
                <a:lnTo>
                  <a:pt x="183649" y="277727"/>
                </a:lnTo>
                <a:lnTo>
                  <a:pt x="155970" y="312493"/>
                </a:lnTo>
                <a:lnTo>
                  <a:pt x="130267" y="348826"/>
                </a:lnTo>
                <a:lnTo>
                  <a:pt x="106623" y="386644"/>
                </a:lnTo>
                <a:lnTo>
                  <a:pt x="85120" y="425864"/>
                </a:lnTo>
                <a:lnTo>
                  <a:pt x="65839" y="466406"/>
                </a:lnTo>
                <a:lnTo>
                  <a:pt x="48864" y="508186"/>
                </a:lnTo>
                <a:lnTo>
                  <a:pt x="34275" y="551122"/>
                </a:lnTo>
                <a:lnTo>
                  <a:pt x="22154" y="595134"/>
                </a:lnTo>
                <a:lnTo>
                  <a:pt x="12585" y="640138"/>
                </a:lnTo>
                <a:lnTo>
                  <a:pt x="5648" y="686053"/>
                </a:lnTo>
                <a:lnTo>
                  <a:pt x="1425" y="732797"/>
                </a:lnTo>
                <a:lnTo>
                  <a:pt x="0" y="780288"/>
                </a:lnTo>
                <a:lnTo>
                  <a:pt x="1425" y="827857"/>
                </a:lnTo>
                <a:lnTo>
                  <a:pt x="5648" y="874667"/>
                </a:lnTo>
                <a:lnTo>
                  <a:pt x="12585" y="920638"/>
                </a:lnTo>
                <a:lnTo>
                  <a:pt x="22154" y="965687"/>
                </a:lnTo>
                <a:lnTo>
                  <a:pt x="34275" y="1009734"/>
                </a:lnTo>
                <a:lnTo>
                  <a:pt x="48864" y="1052697"/>
                </a:lnTo>
                <a:lnTo>
                  <a:pt x="65839" y="1094495"/>
                </a:lnTo>
                <a:lnTo>
                  <a:pt x="85120" y="1135046"/>
                </a:lnTo>
                <a:lnTo>
                  <a:pt x="106623" y="1174270"/>
                </a:lnTo>
                <a:lnTo>
                  <a:pt x="130267" y="1212084"/>
                </a:lnTo>
                <a:lnTo>
                  <a:pt x="155970" y="1248409"/>
                </a:lnTo>
                <a:lnTo>
                  <a:pt x="183649" y="1283162"/>
                </a:lnTo>
                <a:lnTo>
                  <a:pt x="213223" y="1316261"/>
                </a:lnTo>
                <a:lnTo>
                  <a:pt x="244610" y="1347627"/>
                </a:lnTo>
                <a:lnTo>
                  <a:pt x="277727" y="1377177"/>
                </a:lnTo>
                <a:lnTo>
                  <a:pt x="312493" y="1404830"/>
                </a:lnTo>
                <a:lnTo>
                  <a:pt x="348826" y="1430506"/>
                </a:lnTo>
                <a:lnTo>
                  <a:pt x="386644" y="1454121"/>
                </a:lnTo>
                <a:lnTo>
                  <a:pt x="425864" y="1475596"/>
                </a:lnTo>
                <a:lnTo>
                  <a:pt x="466406" y="1494849"/>
                </a:lnTo>
                <a:lnTo>
                  <a:pt x="508186" y="1511799"/>
                </a:lnTo>
                <a:lnTo>
                  <a:pt x="551122" y="1526364"/>
                </a:lnTo>
                <a:lnTo>
                  <a:pt x="595134" y="1538464"/>
                </a:lnTo>
                <a:lnTo>
                  <a:pt x="640138" y="1548016"/>
                </a:lnTo>
                <a:lnTo>
                  <a:pt x="686053" y="1554939"/>
                </a:lnTo>
                <a:lnTo>
                  <a:pt x="732797" y="1559153"/>
                </a:lnTo>
                <a:lnTo>
                  <a:pt x="780287" y="1560576"/>
                </a:lnTo>
                <a:lnTo>
                  <a:pt x="827857" y="1559153"/>
                </a:lnTo>
                <a:lnTo>
                  <a:pt x="874667" y="1554939"/>
                </a:lnTo>
                <a:lnTo>
                  <a:pt x="920638" y="1548016"/>
                </a:lnTo>
                <a:lnTo>
                  <a:pt x="965687" y="1538464"/>
                </a:lnTo>
                <a:lnTo>
                  <a:pt x="1009734" y="1526364"/>
                </a:lnTo>
                <a:lnTo>
                  <a:pt x="1052697" y="1511799"/>
                </a:lnTo>
                <a:lnTo>
                  <a:pt x="1094495" y="1494849"/>
                </a:lnTo>
                <a:lnTo>
                  <a:pt x="1135046" y="1475596"/>
                </a:lnTo>
                <a:lnTo>
                  <a:pt x="1174270" y="1454121"/>
                </a:lnTo>
                <a:lnTo>
                  <a:pt x="1212084" y="1430506"/>
                </a:lnTo>
                <a:lnTo>
                  <a:pt x="1248409" y="1404830"/>
                </a:lnTo>
                <a:lnTo>
                  <a:pt x="1283162" y="1377177"/>
                </a:lnTo>
                <a:lnTo>
                  <a:pt x="1316261" y="1347627"/>
                </a:lnTo>
                <a:lnTo>
                  <a:pt x="1347627" y="1316261"/>
                </a:lnTo>
                <a:lnTo>
                  <a:pt x="1377177" y="1283162"/>
                </a:lnTo>
                <a:lnTo>
                  <a:pt x="1404830" y="1248409"/>
                </a:lnTo>
                <a:lnTo>
                  <a:pt x="1430506" y="1212084"/>
                </a:lnTo>
                <a:lnTo>
                  <a:pt x="1454121" y="1174270"/>
                </a:lnTo>
                <a:lnTo>
                  <a:pt x="1475596" y="1135046"/>
                </a:lnTo>
                <a:lnTo>
                  <a:pt x="1494849" y="1094495"/>
                </a:lnTo>
                <a:lnTo>
                  <a:pt x="1511799" y="1052697"/>
                </a:lnTo>
                <a:lnTo>
                  <a:pt x="1526364" y="1009734"/>
                </a:lnTo>
                <a:lnTo>
                  <a:pt x="1538464" y="965687"/>
                </a:lnTo>
                <a:lnTo>
                  <a:pt x="1548016" y="920638"/>
                </a:lnTo>
                <a:lnTo>
                  <a:pt x="1554939" y="874667"/>
                </a:lnTo>
                <a:lnTo>
                  <a:pt x="1559153" y="827857"/>
                </a:lnTo>
                <a:lnTo>
                  <a:pt x="1560575" y="780287"/>
                </a:lnTo>
                <a:lnTo>
                  <a:pt x="1559153" y="732797"/>
                </a:lnTo>
                <a:lnTo>
                  <a:pt x="1554939" y="686053"/>
                </a:lnTo>
                <a:lnTo>
                  <a:pt x="1548016" y="640138"/>
                </a:lnTo>
                <a:lnTo>
                  <a:pt x="1538464" y="595134"/>
                </a:lnTo>
                <a:lnTo>
                  <a:pt x="1526364" y="551122"/>
                </a:lnTo>
                <a:lnTo>
                  <a:pt x="1511799" y="508186"/>
                </a:lnTo>
                <a:lnTo>
                  <a:pt x="1494849" y="466406"/>
                </a:lnTo>
                <a:lnTo>
                  <a:pt x="1475596" y="425864"/>
                </a:lnTo>
                <a:lnTo>
                  <a:pt x="1454121" y="386644"/>
                </a:lnTo>
                <a:lnTo>
                  <a:pt x="1430506" y="348826"/>
                </a:lnTo>
                <a:lnTo>
                  <a:pt x="1404830" y="312493"/>
                </a:lnTo>
                <a:lnTo>
                  <a:pt x="1377177" y="277727"/>
                </a:lnTo>
                <a:lnTo>
                  <a:pt x="1347627" y="244610"/>
                </a:lnTo>
                <a:lnTo>
                  <a:pt x="1316261" y="213223"/>
                </a:lnTo>
                <a:lnTo>
                  <a:pt x="1283162" y="183649"/>
                </a:lnTo>
                <a:lnTo>
                  <a:pt x="1248409" y="155970"/>
                </a:lnTo>
                <a:lnTo>
                  <a:pt x="1212084" y="130267"/>
                </a:lnTo>
                <a:lnTo>
                  <a:pt x="1174270" y="106623"/>
                </a:lnTo>
                <a:lnTo>
                  <a:pt x="1135046" y="85120"/>
                </a:lnTo>
                <a:lnTo>
                  <a:pt x="1094495" y="65839"/>
                </a:lnTo>
                <a:lnTo>
                  <a:pt x="1052697" y="48864"/>
                </a:lnTo>
                <a:lnTo>
                  <a:pt x="1009734" y="34275"/>
                </a:lnTo>
                <a:lnTo>
                  <a:pt x="965687" y="22154"/>
                </a:lnTo>
                <a:lnTo>
                  <a:pt x="920638" y="12585"/>
                </a:lnTo>
                <a:lnTo>
                  <a:pt x="874667" y="5648"/>
                </a:lnTo>
                <a:lnTo>
                  <a:pt x="827857" y="1425"/>
                </a:lnTo>
                <a:lnTo>
                  <a:pt x="780287" y="0"/>
                </a:lnTo>
                <a:close/>
              </a:path>
            </a:pathLst>
          </a:custGeom>
          <a:noFill/>
          <a:ln w="19080">
            <a:solidFill>
              <a:srgbClr val="000000"/>
            </a:solidFill>
            <a:round/>
          </a:ln>
        </p:spPr>
        <p:style>
          <a:lnRef idx="0"/>
          <a:fillRef idx="0"/>
          <a:effectRef idx="0"/>
          <a:fontRef idx="minor"/>
        </p:style>
      </p:sp>
      <p:sp>
        <p:nvSpPr>
          <p:cNvPr id="132" name="CustomShape 6"/>
          <p:cNvSpPr/>
          <p:nvPr/>
        </p:nvSpPr>
        <p:spPr>
          <a:xfrm>
            <a:off x="7693200" y="2350800"/>
            <a:ext cx="791640" cy="792000"/>
          </a:xfrm>
          <a:custGeom>
            <a:avLst/>
            <a:gdLst/>
            <a:ahLst/>
            <a:rect l="l" t="t" r="r" b="b"/>
            <a:pathLst>
              <a:path w="791845" h="792480">
                <a:moveTo>
                  <a:pt x="396240" y="0"/>
                </a:moveTo>
                <a:lnTo>
                  <a:pt x="350056" y="2667"/>
                </a:lnTo>
                <a:lnTo>
                  <a:pt x="305430" y="10472"/>
                </a:lnTo>
                <a:lnTo>
                  <a:pt x="262661" y="23115"/>
                </a:lnTo>
                <a:lnTo>
                  <a:pt x="222046" y="40299"/>
                </a:lnTo>
                <a:lnTo>
                  <a:pt x="183883" y="61725"/>
                </a:lnTo>
                <a:lnTo>
                  <a:pt x="148472" y="87094"/>
                </a:lnTo>
                <a:lnTo>
                  <a:pt x="116109" y="116109"/>
                </a:lnTo>
                <a:lnTo>
                  <a:pt x="87094" y="148472"/>
                </a:lnTo>
                <a:lnTo>
                  <a:pt x="61725" y="183883"/>
                </a:lnTo>
                <a:lnTo>
                  <a:pt x="40299" y="222046"/>
                </a:lnTo>
                <a:lnTo>
                  <a:pt x="23115" y="262661"/>
                </a:lnTo>
                <a:lnTo>
                  <a:pt x="10472" y="305430"/>
                </a:lnTo>
                <a:lnTo>
                  <a:pt x="2667" y="350056"/>
                </a:lnTo>
                <a:lnTo>
                  <a:pt x="0" y="396240"/>
                </a:lnTo>
                <a:lnTo>
                  <a:pt x="2667" y="442423"/>
                </a:lnTo>
                <a:lnTo>
                  <a:pt x="10472" y="487049"/>
                </a:lnTo>
                <a:lnTo>
                  <a:pt x="23115" y="529818"/>
                </a:lnTo>
                <a:lnTo>
                  <a:pt x="40299" y="570433"/>
                </a:lnTo>
                <a:lnTo>
                  <a:pt x="61725" y="608596"/>
                </a:lnTo>
                <a:lnTo>
                  <a:pt x="87094" y="644007"/>
                </a:lnTo>
                <a:lnTo>
                  <a:pt x="116109" y="676370"/>
                </a:lnTo>
                <a:lnTo>
                  <a:pt x="148472" y="705385"/>
                </a:lnTo>
                <a:lnTo>
                  <a:pt x="183883" y="730754"/>
                </a:lnTo>
                <a:lnTo>
                  <a:pt x="222046" y="752180"/>
                </a:lnTo>
                <a:lnTo>
                  <a:pt x="262661" y="769364"/>
                </a:lnTo>
                <a:lnTo>
                  <a:pt x="305430" y="782007"/>
                </a:lnTo>
                <a:lnTo>
                  <a:pt x="350056" y="789812"/>
                </a:lnTo>
                <a:lnTo>
                  <a:pt x="396240" y="792480"/>
                </a:lnTo>
                <a:lnTo>
                  <a:pt x="442412" y="789812"/>
                </a:lnTo>
                <a:lnTo>
                  <a:pt x="487006" y="782007"/>
                </a:lnTo>
                <a:lnTo>
                  <a:pt x="529728" y="769364"/>
                </a:lnTo>
                <a:lnTo>
                  <a:pt x="570282" y="752180"/>
                </a:lnTo>
                <a:lnTo>
                  <a:pt x="608373" y="730754"/>
                </a:lnTo>
                <a:lnTo>
                  <a:pt x="643707" y="705385"/>
                </a:lnTo>
                <a:lnTo>
                  <a:pt x="675989" y="676370"/>
                </a:lnTo>
                <a:lnTo>
                  <a:pt x="704923" y="644007"/>
                </a:lnTo>
                <a:lnTo>
                  <a:pt x="730215" y="608596"/>
                </a:lnTo>
                <a:lnTo>
                  <a:pt x="751569" y="570433"/>
                </a:lnTo>
                <a:lnTo>
                  <a:pt x="768692" y="529818"/>
                </a:lnTo>
                <a:lnTo>
                  <a:pt x="781287" y="487049"/>
                </a:lnTo>
                <a:lnTo>
                  <a:pt x="789061" y="442423"/>
                </a:lnTo>
                <a:lnTo>
                  <a:pt x="791718" y="396239"/>
                </a:lnTo>
                <a:lnTo>
                  <a:pt x="789061" y="350056"/>
                </a:lnTo>
                <a:lnTo>
                  <a:pt x="781287" y="305430"/>
                </a:lnTo>
                <a:lnTo>
                  <a:pt x="768692" y="262661"/>
                </a:lnTo>
                <a:lnTo>
                  <a:pt x="751569" y="222046"/>
                </a:lnTo>
                <a:lnTo>
                  <a:pt x="730215" y="183883"/>
                </a:lnTo>
                <a:lnTo>
                  <a:pt x="704923" y="148472"/>
                </a:lnTo>
                <a:lnTo>
                  <a:pt x="675989" y="116109"/>
                </a:lnTo>
                <a:lnTo>
                  <a:pt x="643707" y="87094"/>
                </a:lnTo>
                <a:lnTo>
                  <a:pt x="608373" y="61725"/>
                </a:lnTo>
                <a:lnTo>
                  <a:pt x="570282" y="40299"/>
                </a:lnTo>
                <a:lnTo>
                  <a:pt x="529728" y="23115"/>
                </a:lnTo>
                <a:lnTo>
                  <a:pt x="487006" y="10472"/>
                </a:lnTo>
                <a:lnTo>
                  <a:pt x="442412" y="2667"/>
                </a:lnTo>
                <a:lnTo>
                  <a:pt x="396240" y="0"/>
                </a:lnTo>
                <a:close/>
              </a:path>
            </a:pathLst>
          </a:custGeom>
          <a:noFill/>
          <a:ln w="19080">
            <a:solidFill>
              <a:srgbClr val="000000"/>
            </a:solidFill>
            <a:round/>
          </a:ln>
        </p:spPr>
        <p:style>
          <a:lnRef idx="0"/>
          <a:fillRef idx="0"/>
          <a:effectRef idx="0"/>
          <a:fontRef idx="minor"/>
        </p:style>
      </p:sp>
      <p:sp>
        <p:nvSpPr>
          <p:cNvPr id="133" name="CustomShape 7"/>
          <p:cNvSpPr/>
          <p:nvPr/>
        </p:nvSpPr>
        <p:spPr>
          <a:xfrm>
            <a:off x="6717960" y="2669400"/>
            <a:ext cx="609840" cy="3175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IN" sz="1000" spc="-4" strike="noStrike">
                <a:latin typeface="Arial"/>
              </a:rPr>
              <a:t>Pre-image  Resistant</a:t>
            </a:r>
            <a:endParaRPr b="0" lang="en-IN" sz="1000" spc="-1" strike="noStrike">
              <a:latin typeface="Arial"/>
            </a:endParaRPr>
          </a:p>
        </p:txBody>
      </p:sp>
      <p:sp>
        <p:nvSpPr>
          <p:cNvPr id="134" name="CustomShape 8"/>
          <p:cNvSpPr/>
          <p:nvPr/>
        </p:nvSpPr>
        <p:spPr>
          <a:xfrm>
            <a:off x="7843680" y="2596320"/>
            <a:ext cx="554040" cy="3175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IN" sz="1000" spc="-4" strike="noStrike">
                <a:latin typeface="Arial"/>
              </a:rPr>
              <a:t>Collision  </a:t>
            </a:r>
            <a:r>
              <a:rPr b="0" lang="en-IN" sz="1000" spc="-1" strike="noStrike">
                <a:latin typeface="Arial"/>
              </a:rPr>
              <a:t>R</a:t>
            </a:r>
            <a:r>
              <a:rPr b="0" lang="en-IN" sz="1000" spc="-9" strike="noStrike">
                <a:latin typeface="Arial"/>
              </a:rPr>
              <a:t>e</a:t>
            </a:r>
            <a:r>
              <a:rPr b="0" lang="en-IN" sz="1000" spc="-1" strike="noStrike">
                <a:latin typeface="Arial"/>
              </a:rPr>
              <a:t>sis</a:t>
            </a:r>
            <a:r>
              <a:rPr b="0" lang="en-IN" sz="1000" spc="-9" strike="noStrike">
                <a:latin typeface="Arial"/>
              </a:rPr>
              <a:t>tan</a:t>
            </a:r>
            <a:r>
              <a:rPr b="0" lang="en-IN" sz="1000" spc="-1" strike="noStrike">
                <a:latin typeface="Arial"/>
              </a:rPr>
              <a:t>t</a:t>
            </a:r>
            <a:endParaRPr b="0" lang="en-IN" sz="1000" spc="-1" strike="noStrike">
              <a:latin typeface="Arial"/>
            </a:endParaRPr>
          </a:p>
        </p:txBody>
      </p:sp>
      <p:sp>
        <p:nvSpPr>
          <p:cNvPr id="135" name="CustomShape 9"/>
          <p:cNvSpPr/>
          <p:nvPr/>
        </p:nvSpPr>
        <p:spPr>
          <a:xfrm>
            <a:off x="7701120" y="1948680"/>
            <a:ext cx="860760" cy="3175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IN" sz="1000" spc="-4" strike="noStrike">
                <a:latin typeface="Arial"/>
              </a:rPr>
              <a:t>2nd</a:t>
            </a:r>
            <a:r>
              <a:rPr b="0" lang="en-IN" sz="1000" spc="-83" strike="noStrike">
                <a:latin typeface="Arial"/>
              </a:rPr>
              <a:t> </a:t>
            </a:r>
            <a:r>
              <a:rPr b="0" lang="en-IN" sz="1000" spc="-4" strike="noStrike">
                <a:latin typeface="Arial"/>
              </a:rPr>
              <a:t>Pre-Image  Resistant</a:t>
            </a:r>
            <a:endParaRPr b="0" lang="en-IN" sz="10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1458000" y="723960"/>
            <a:ext cx="7111800" cy="1310400"/>
          </a:xfrm>
          <a:prstGeom prst="rect">
            <a:avLst/>
          </a:prstGeom>
          <a:noFill/>
          <a:ln>
            <a:noFill/>
          </a:ln>
        </p:spPr>
        <p:txBody>
          <a:bodyPr lIns="0" rIns="0" tIns="12600" bIns="0"/>
          <a:p>
            <a:pPr marL="12600">
              <a:lnSpc>
                <a:spcPct val="100000"/>
              </a:lnSpc>
              <a:spcBef>
                <a:spcPts val="99"/>
              </a:spcBef>
            </a:pPr>
            <a:r>
              <a:rPr b="1" lang="en-IN" sz="3600" spc="-4" strike="noStrike">
                <a:solidFill>
                  <a:srgbClr val="fb0127"/>
                </a:solidFill>
                <a:latin typeface="Times New Roman"/>
              </a:rPr>
              <a:t>Examples of Crypto </a:t>
            </a:r>
            <a:r>
              <a:rPr b="1" lang="en-IN" sz="3600" spc="-1" strike="noStrike">
                <a:solidFill>
                  <a:srgbClr val="fb0127"/>
                </a:solidFill>
                <a:latin typeface="Times New Roman"/>
              </a:rPr>
              <a:t>Hash</a:t>
            </a:r>
            <a:r>
              <a:rPr b="1" lang="en-IN" sz="3600" spc="-69" strike="noStrike">
                <a:solidFill>
                  <a:srgbClr val="fb0127"/>
                </a:solidFill>
                <a:latin typeface="Times New Roman"/>
              </a:rPr>
              <a:t> </a:t>
            </a:r>
            <a:r>
              <a:rPr b="1" lang="en-IN" sz="3600" spc="-1" strike="noStrike">
                <a:solidFill>
                  <a:srgbClr val="fb0127"/>
                </a:solidFill>
                <a:latin typeface="Times New Roman"/>
              </a:rPr>
              <a:t>Functions</a:t>
            </a:r>
            <a:endParaRPr b="0" lang="en-IN" sz="3600" spc="-1" strike="noStrike">
              <a:latin typeface="Arial"/>
            </a:endParaRPr>
          </a:p>
        </p:txBody>
      </p:sp>
      <p:sp>
        <p:nvSpPr>
          <p:cNvPr id="137" name="CustomShape 2"/>
          <p:cNvSpPr/>
          <p:nvPr/>
        </p:nvSpPr>
        <p:spPr>
          <a:xfrm>
            <a:off x="914760" y="1701000"/>
            <a:ext cx="7098840" cy="2567880"/>
          </a:xfrm>
          <a:prstGeom prst="rect">
            <a:avLst/>
          </a:prstGeom>
          <a:noFill/>
          <a:ln>
            <a:noFill/>
          </a:ln>
        </p:spPr>
        <p:style>
          <a:lnRef idx="0"/>
          <a:fillRef idx="0"/>
          <a:effectRef idx="0"/>
          <a:fontRef idx="minor"/>
        </p:style>
        <p:txBody>
          <a:bodyPr lIns="0" rIns="0" tIns="84960" bIns="0"/>
          <a:p>
            <a:pPr marL="355680" indent="-342720">
              <a:lnSpc>
                <a:spcPct val="100000"/>
              </a:lnSpc>
              <a:spcBef>
                <a:spcPts val="669"/>
              </a:spcBef>
              <a:buClr>
                <a:srgbClr val="053ce8"/>
              </a:buClr>
              <a:buSzPct val="75000"/>
              <a:buFont typeface="Wingdings" charset="2"/>
              <a:buChar char=""/>
            </a:pPr>
            <a:r>
              <a:rPr b="0" lang="en-IN" sz="2400" spc="-4" strike="noStrike">
                <a:latin typeface="Times New Roman"/>
              </a:rPr>
              <a:t>MD4 </a:t>
            </a:r>
            <a:r>
              <a:rPr b="0" lang="en-IN" sz="2400" spc="-1" strike="noStrike">
                <a:latin typeface="Times New Roman"/>
              </a:rPr>
              <a:t>= </a:t>
            </a:r>
            <a:r>
              <a:rPr b="0" lang="en-IN" sz="2400" spc="-4" strike="noStrike">
                <a:latin typeface="Times New Roman"/>
              </a:rPr>
              <a:t>Message Digest </a:t>
            </a:r>
            <a:r>
              <a:rPr b="0" lang="en-IN" sz="2400" spc="-1" strike="noStrike">
                <a:latin typeface="Times New Roman"/>
              </a:rPr>
              <a:t>4 </a:t>
            </a:r>
            <a:r>
              <a:rPr b="0" lang="en-IN" sz="2400" spc="-4" strike="noStrike">
                <a:latin typeface="Times New Roman"/>
              </a:rPr>
              <a:t>[RFC 1320] </a:t>
            </a:r>
            <a:r>
              <a:rPr b="0" lang="en-IN" sz="2400" spc="-1" strike="noStrike">
                <a:latin typeface="Times New Roman"/>
              </a:rPr>
              <a:t>- </a:t>
            </a:r>
            <a:r>
              <a:rPr b="0" lang="en-IN" sz="2400" spc="-4" strike="noStrike">
                <a:latin typeface="Times New Roman"/>
              </a:rPr>
              <a:t>32b</a:t>
            </a:r>
            <a:r>
              <a:rPr b="0" lang="en-IN" sz="2400" spc="-83" strike="noStrike">
                <a:latin typeface="Times New Roman"/>
              </a:rPr>
              <a:t> </a:t>
            </a:r>
            <a:r>
              <a:rPr b="0" lang="en-IN" sz="2400" spc="-4" strike="noStrike">
                <a:latin typeface="Times New Roman"/>
              </a:rPr>
              <a:t>operations</a:t>
            </a:r>
            <a:endParaRPr b="0" lang="en-IN" sz="2400" spc="-1" strike="noStrike">
              <a:latin typeface="Arial"/>
            </a:endParaRPr>
          </a:p>
          <a:p>
            <a:pPr marL="355680" indent="-342720">
              <a:lnSpc>
                <a:spcPct val="100000"/>
              </a:lnSpc>
              <a:spcBef>
                <a:spcPts val="570"/>
              </a:spcBef>
              <a:buClr>
                <a:srgbClr val="053ce8"/>
              </a:buClr>
              <a:buSzPct val="75000"/>
              <a:buFont typeface="Wingdings" charset="2"/>
              <a:buChar char=""/>
            </a:pPr>
            <a:r>
              <a:rPr b="0" lang="en-IN" sz="2400" spc="-4" strike="noStrike">
                <a:latin typeface="Times New Roman"/>
              </a:rPr>
              <a:t>MD5 </a:t>
            </a:r>
            <a:r>
              <a:rPr b="0" lang="en-IN" sz="2400" spc="-1" strike="noStrike">
                <a:latin typeface="Times New Roman"/>
              </a:rPr>
              <a:t>= </a:t>
            </a:r>
            <a:r>
              <a:rPr b="0" lang="en-IN" sz="2400" spc="-4" strike="noStrike">
                <a:latin typeface="Times New Roman"/>
              </a:rPr>
              <a:t>Message Digest </a:t>
            </a:r>
            <a:r>
              <a:rPr b="0" lang="en-IN" sz="2400" spc="-1" strike="noStrike">
                <a:latin typeface="Times New Roman"/>
              </a:rPr>
              <a:t>5 </a:t>
            </a:r>
            <a:r>
              <a:rPr b="0" lang="en-IN" sz="2400" spc="-4" strike="noStrike">
                <a:latin typeface="Times New Roman"/>
              </a:rPr>
              <a:t>[RFC 1321] </a:t>
            </a:r>
            <a:r>
              <a:rPr b="0" lang="en-IN" sz="2400" spc="-1" strike="noStrike">
                <a:latin typeface="Times New Roman"/>
              </a:rPr>
              <a:t>- </a:t>
            </a:r>
            <a:r>
              <a:rPr b="0" lang="en-IN" sz="2400" spc="-4" strike="noStrike">
                <a:latin typeface="Times New Roman"/>
              </a:rPr>
              <a:t>32b</a:t>
            </a:r>
            <a:r>
              <a:rPr b="0" lang="en-IN" sz="2400" spc="-83" strike="noStrike">
                <a:latin typeface="Times New Roman"/>
              </a:rPr>
              <a:t> </a:t>
            </a:r>
            <a:r>
              <a:rPr b="0" lang="en-IN" sz="2400" spc="-4" strike="noStrike">
                <a:latin typeface="Times New Roman"/>
              </a:rPr>
              <a:t>operations</a:t>
            </a:r>
            <a:endParaRPr b="0" lang="en-IN" sz="2400" spc="-1" strike="noStrike">
              <a:latin typeface="Arial"/>
            </a:endParaRPr>
          </a:p>
          <a:p>
            <a:pPr marL="355680" indent="-342720">
              <a:lnSpc>
                <a:spcPct val="100000"/>
              </a:lnSpc>
              <a:spcBef>
                <a:spcPts val="570"/>
              </a:spcBef>
              <a:buClr>
                <a:srgbClr val="053ce8"/>
              </a:buClr>
              <a:buSzPct val="75000"/>
              <a:buFont typeface="Wingdings" charset="2"/>
              <a:buChar char=""/>
            </a:pPr>
            <a:r>
              <a:rPr b="0" lang="en-IN" sz="2400" spc="-4" strike="noStrike">
                <a:latin typeface="Times New Roman"/>
              </a:rPr>
              <a:t>SHA </a:t>
            </a:r>
            <a:r>
              <a:rPr b="0" lang="en-IN" sz="2400" spc="-1" strike="noStrike">
                <a:latin typeface="Times New Roman"/>
              </a:rPr>
              <a:t>= </a:t>
            </a:r>
            <a:r>
              <a:rPr b="0" lang="en-IN" sz="2400" spc="-4" strike="noStrike">
                <a:latin typeface="Times New Roman"/>
              </a:rPr>
              <a:t>Secure hash </a:t>
            </a:r>
            <a:r>
              <a:rPr b="0" lang="en-IN" sz="2400" spc="-1" strike="noStrike">
                <a:latin typeface="Times New Roman"/>
              </a:rPr>
              <a:t>algorithm </a:t>
            </a:r>
            <a:r>
              <a:rPr b="0" lang="en-IN" sz="2400" spc="-4" strike="noStrike">
                <a:latin typeface="Times New Roman"/>
              </a:rPr>
              <a:t>[NIST]</a:t>
            </a:r>
            <a:endParaRPr b="0" lang="en-IN" sz="2400" spc="-1" strike="noStrike">
              <a:latin typeface="Arial"/>
            </a:endParaRPr>
          </a:p>
          <a:p>
            <a:pPr marL="355680" indent="-342720">
              <a:lnSpc>
                <a:spcPct val="100000"/>
              </a:lnSpc>
              <a:spcBef>
                <a:spcPts val="570"/>
              </a:spcBef>
              <a:buClr>
                <a:srgbClr val="053ce8"/>
              </a:buClr>
              <a:buSzPct val="75000"/>
              <a:buFont typeface="Wingdings" charset="2"/>
              <a:buChar char=""/>
            </a:pPr>
            <a:r>
              <a:rPr b="0" lang="en-IN" sz="2400" spc="-1" strike="noStrike">
                <a:latin typeface="Times New Roman"/>
              </a:rPr>
              <a:t>SHA-1 = Updated</a:t>
            </a:r>
            <a:r>
              <a:rPr b="0" lang="en-IN" sz="2400" spc="-9" strike="noStrike">
                <a:latin typeface="Times New Roman"/>
              </a:rPr>
              <a:t> </a:t>
            </a:r>
            <a:r>
              <a:rPr b="0" lang="en-IN" sz="2400" spc="-1" strike="noStrike">
                <a:latin typeface="Times New Roman"/>
              </a:rPr>
              <a:t>SHA</a:t>
            </a:r>
            <a:endParaRPr b="0" lang="en-IN" sz="2400" spc="-1" strike="noStrike">
              <a:latin typeface="Arial"/>
            </a:endParaRPr>
          </a:p>
          <a:p>
            <a:pPr marL="355680" indent="-342720">
              <a:lnSpc>
                <a:spcPts val="2874"/>
              </a:lnSpc>
              <a:spcBef>
                <a:spcPts val="570"/>
              </a:spcBef>
              <a:buClr>
                <a:srgbClr val="053ce8"/>
              </a:buClr>
              <a:buSzPct val="75000"/>
              <a:buFont typeface="Wingdings" charset="2"/>
              <a:buChar char=""/>
            </a:pPr>
            <a:r>
              <a:rPr b="0" lang="en-IN" sz="2400" spc="-1" strike="noStrike">
                <a:latin typeface="Times New Roman"/>
              </a:rPr>
              <a:t>SHA-2 = SHA-224, SHA-256, SHA-384,</a:t>
            </a:r>
            <a:r>
              <a:rPr b="0" lang="en-IN" sz="2400" spc="-49" strike="noStrike">
                <a:latin typeface="Times New Roman"/>
              </a:rPr>
              <a:t> </a:t>
            </a:r>
            <a:r>
              <a:rPr b="0" lang="en-IN" sz="2400" spc="-1" strike="noStrike">
                <a:latin typeface="Times New Roman"/>
              </a:rPr>
              <a:t>SHA-512</a:t>
            </a:r>
            <a:endParaRPr b="0" lang="en-IN" sz="2400" spc="-1" strike="noStrike">
              <a:latin typeface="Arial"/>
            </a:endParaRPr>
          </a:p>
          <a:p>
            <a:pPr marL="355680">
              <a:lnSpc>
                <a:spcPts val="2874"/>
              </a:lnSpc>
            </a:pPr>
            <a:r>
              <a:rPr b="0" lang="en-IN" sz="2400" spc="-4" strike="noStrike">
                <a:latin typeface="Times New Roman"/>
              </a:rPr>
              <a:t>SHA-512 uses 64-bit</a:t>
            </a:r>
            <a:r>
              <a:rPr b="0" lang="en-IN" sz="2400" spc="-12" strike="noStrike">
                <a:latin typeface="Times New Roman"/>
              </a:rPr>
              <a:t> </a:t>
            </a:r>
            <a:r>
              <a:rPr b="0" lang="en-IN" sz="2400" spc="-4" strike="noStrike">
                <a:latin typeface="Times New Roman"/>
              </a:rPr>
              <a:t>operations</a:t>
            </a:r>
            <a:endParaRPr b="0" lang="en-IN" sz="24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1854360" y="903240"/>
            <a:ext cx="6271560" cy="1310400"/>
          </a:xfrm>
          <a:prstGeom prst="rect">
            <a:avLst/>
          </a:prstGeom>
          <a:noFill/>
          <a:ln>
            <a:noFill/>
          </a:ln>
        </p:spPr>
        <p:txBody>
          <a:bodyPr lIns="0" rIns="0" tIns="12600" bIns="0"/>
          <a:p>
            <a:pPr marL="12600">
              <a:lnSpc>
                <a:spcPct val="100000"/>
              </a:lnSpc>
              <a:spcBef>
                <a:spcPts val="99"/>
              </a:spcBef>
            </a:pPr>
            <a:r>
              <a:rPr b="1" lang="en-IN" sz="3600" spc="-4" strike="noStrike">
                <a:solidFill>
                  <a:srgbClr val="fb0127"/>
                </a:solidFill>
                <a:latin typeface="Times New Roman"/>
              </a:rPr>
              <a:t>Applications of Crypto </a:t>
            </a:r>
            <a:r>
              <a:rPr b="1" lang="en-IN" sz="3600" spc="-1" strike="noStrike">
                <a:solidFill>
                  <a:srgbClr val="fb0127"/>
                </a:solidFill>
                <a:latin typeface="Times New Roman"/>
              </a:rPr>
              <a:t>Hash</a:t>
            </a:r>
            <a:r>
              <a:rPr b="1" lang="en-IN" sz="3600" spc="-69" strike="noStrike">
                <a:solidFill>
                  <a:srgbClr val="fb0127"/>
                </a:solidFill>
                <a:latin typeface="Times New Roman"/>
              </a:rPr>
              <a:t> </a:t>
            </a:r>
            <a:r>
              <a:rPr b="1" lang="en-IN" sz="3600" spc="-1" strike="noStrike">
                <a:solidFill>
                  <a:srgbClr val="fb0127"/>
                </a:solidFill>
                <a:latin typeface="Times New Roman"/>
              </a:rPr>
              <a:t>Fn</a:t>
            </a:r>
            <a:endParaRPr b="0" lang="en-IN" sz="3600" spc="-1" strike="noStrike">
              <a:latin typeface="Arial"/>
            </a:endParaRPr>
          </a:p>
        </p:txBody>
      </p:sp>
      <p:sp>
        <p:nvSpPr>
          <p:cNvPr id="139" name="CustomShape 2"/>
          <p:cNvSpPr/>
          <p:nvPr/>
        </p:nvSpPr>
        <p:spPr>
          <a:xfrm>
            <a:off x="930600" y="1746000"/>
            <a:ext cx="6894000" cy="1546920"/>
          </a:xfrm>
          <a:prstGeom prst="rect">
            <a:avLst/>
          </a:prstGeom>
          <a:noFill/>
          <a:ln>
            <a:noFill/>
          </a:ln>
        </p:spPr>
        <p:style>
          <a:lnRef idx="0"/>
          <a:fillRef idx="0"/>
          <a:effectRef idx="0"/>
          <a:fontRef idx="minor"/>
        </p:style>
        <p:txBody>
          <a:bodyPr lIns="0" rIns="0" tIns="12600" bIns="0"/>
          <a:p>
            <a:pPr marL="12600">
              <a:lnSpc>
                <a:spcPts val="2874"/>
              </a:lnSpc>
              <a:spcBef>
                <a:spcPts val="99"/>
              </a:spcBef>
            </a:pPr>
            <a:r>
              <a:rPr b="0" lang="en-IN" sz="2400" spc="-1" strike="noStrike">
                <a:latin typeface="Times New Roman"/>
              </a:rPr>
              <a:t>1. </a:t>
            </a:r>
            <a:r>
              <a:rPr b="1" lang="en-IN" sz="2400" spc="-1" strike="noStrike">
                <a:solidFill>
                  <a:srgbClr val="053ce8"/>
                </a:solidFill>
                <a:latin typeface="Times New Roman"/>
              </a:rPr>
              <a:t>Message </a:t>
            </a:r>
            <a:r>
              <a:rPr b="1" lang="en-IN" sz="2400" spc="-4" strike="noStrike">
                <a:solidFill>
                  <a:srgbClr val="053ce8"/>
                </a:solidFill>
                <a:latin typeface="Times New Roman"/>
              </a:rPr>
              <a:t>Authentication </a:t>
            </a:r>
            <a:r>
              <a:rPr b="0" lang="en-IN" sz="2400" spc="-1" strike="noStrike">
                <a:solidFill>
                  <a:srgbClr val="053ce8"/>
                </a:solidFill>
                <a:latin typeface="Times New Roman"/>
              </a:rPr>
              <a:t>=</a:t>
            </a:r>
            <a:r>
              <a:rPr b="0" lang="en-IN" sz="2400" spc="-18" strike="noStrike">
                <a:solidFill>
                  <a:srgbClr val="053ce8"/>
                </a:solidFill>
                <a:latin typeface="Times New Roman"/>
              </a:rPr>
              <a:t> </a:t>
            </a:r>
            <a:r>
              <a:rPr b="0" lang="en-IN" sz="2400" spc="-4" strike="noStrike">
                <a:solidFill>
                  <a:srgbClr val="053ce8"/>
                </a:solidFill>
                <a:latin typeface="Times New Roman"/>
              </a:rPr>
              <a:t>Integrity</a:t>
            </a:r>
            <a:endParaRPr b="0" lang="en-IN" sz="2400" spc="-1" strike="noStrike">
              <a:latin typeface="Arial"/>
            </a:endParaRPr>
          </a:p>
          <a:p>
            <a:pPr marL="354960">
              <a:lnSpc>
                <a:spcPts val="2874"/>
              </a:lnSpc>
            </a:pPr>
            <a:r>
              <a:rPr b="0" lang="en-IN" sz="2400" spc="-4" strike="noStrike">
                <a:solidFill>
                  <a:srgbClr val="053ce8"/>
                </a:solidFill>
                <a:latin typeface="Times New Roman"/>
              </a:rPr>
              <a:t>MD5 has </a:t>
            </a:r>
            <a:r>
              <a:rPr b="0" lang="en-IN" sz="2400" spc="-1" strike="noStrike">
                <a:solidFill>
                  <a:srgbClr val="053ce8"/>
                </a:solidFill>
                <a:latin typeface="Times New Roman"/>
              </a:rPr>
              <a:t>is </a:t>
            </a:r>
            <a:r>
              <a:rPr b="0" lang="en-IN" sz="2400" spc="-4" strike="noStrike">
                <a:solidFill>
                  <a:srgbClr val="053ce8"/>
                </a:solidFill>
                <a:latin typeface="Times New Roman"/>
              </a:rPr>
              <a:t>used </a:t>
            </a:r>
            <a:r>
              <a:rPr b="0" lang="en-IN" sz="2400" spc="-1" strike="noStrike">
                <a:solidFill>
                  <a:srgbClr val="053ce8"/>
                </a:solidFill>
                <a:latin typeface="Times New Roman"/>
              </a:rPr>
              <a:t>to check if a </a:t>
            </a:r>
            <a:r>
              <a:rPr b="0" lang="en-IN" sz="2400" spc="-4" strike="noStrike">
                <a:solidFill>
                  <a:srgbClr val="053ce8"/>
                </a:solidFill>
                <a:latin typeface="Times New Roman"/>
              </a:rPr>
              <a:t>file has been</a:t>
            </a:r>
            <a:r>
              <a:rPr b="0" lang="en-IN" sz="2400" spc="-94" strike="noStrike">
                <a:solidFill>
                  <a:srgbClr val="053ce8"/>
                </a:solidFill>
                <a:latin typeface="Times New Roman"/>
              </a:rPr>
              <a:t> </a:t>
            </a:r>
            <a:r>
              <a:rPr b="0" lang="en-IN" sz="2400" spc="-4" strike="noStrike">
                <a:solidFill>
                  <a:srgbClr val="053ce8"/>
                </a:solidFill>
                <a:latin typeface="Times New Roman"/>
              </a:rPr>
              <a:t>modified.</a:t>
            </a:r>
            <a:endParaRPr b="0" lang="en-IN" sz="2400" spc="-1" strike="noStrike">
              <a:latin typeface="Arial"/>
            </a:endParaRPr>
          </a:p>
          <a:p>
            <a:pPr marL="754920" indent="-285480">
              <a:lnSpc>
                <a:spcPct val="100000"/>
              </a:lnSpc>
              <a:spcBef>
                <a:spcPts val="570"/>
              </a:spcBef>
            </a:pPr>
            <a:r>
              <a:rPr b="0" lang="en-IN" sz="2400" spc="-4" strike="noStrike">
                <a:solidFill>
                  <a:srgbClr val="053ce8"/>
                </a:solidFill>
                <a:latin typeface="Times New Roman"/>
              </a:rPr>
              <a:t>Use </a:t>
            </a:r>
            <a:r>
              <a:rPr b="0" lang="en-IN" sz="2400" spc="-1" strike="noStrike">
                <a:solidFill>
                  <a:srgbClr val="053ce8"/>
                </a:solidFill>
                <a:latin typeface="Times New Roman"/>
              </a:rPr>
              <a:t>a </a:t>
            </a:r>
            <a:r>
              <a:rPr b="0" lang="en-IN" sz="2400" spc="-4" strike="noStrike">
                <a:solidFill>
                  <a:srgbClr val="053ce8"/>
                </a:solidFill>
                <a:latin typeface="Times New Roman"/>
              </a:rPr>
              <a:t>secret value before hashing so </a:t>
            </a:r>
            <a:r>
              <a:rPr b="0" lang="en-IN" sz="2400" spc="-1" strike="noStrike">
                <a:solidFill>
                  <a:srgbClr val="053ce8"/>
                </a:solidFill>
                <a:latin typeface="Times New Roman"/>
              </a:rPr>
              <a:t>that </a:t>
            </a:r>
            <a:r>
              <a:rPr b="0" lang="en-IN" sz="2400" spc="-4" strike="noStrike">
                <a:solidFill>
                  <a:srgbClr val="053ce8"/>
                </a:solidFill>
                <a:latin typeface="Times New Roman"/>
              </a:rPr>
              <a:t>no one </a:t>
            </a:r>
            <a:r>
              <a:rPr b="0" lang="en-IN" sz="2400" spc="-1" strike="noStrike">
                <a:solidFill>
                  <a:srgbClr val="053ce8"/>
                </a:solidFill>
                <a:latin typeface="Times New Roman"/>
              </a:rPr>
              <a:t>else  can modify M and</a:t>
            </a:r>
            <a:r>
              <a:rPr b="0" lang="en-IN" sz="2400" spc="-12" strike="noStrike">
                <a:solidFill>
                  <a:srgbClr val="053ce8"/>
                </a:solidFill>
                <a:latin typeface="Times New Roman"/>
              </a:rPr>
              <a:t> </a:t>
            </a:r>
            <a:r>
              <a:rPr b="0" lang="en-IN" sz="2400" spc="-4" strike="noStrike">
                <a:solidFill>
                  <a:srgbClr val="053ce8"/>
                </a:solidFill>
                <a:latin typeface="Times New Roman"/>
              </a:rPr>
              <a:t>hash</a:t>
            </a:r>
            <a:endParaRPr b="0" lang="en-IN" sz="2400" spc="-1" strike="noStrike">
              <a:latin typeface="Arial"/>
            </a:endParaRPr>
          </a:p>
        </p:txBody>
      </p:sp>
      <p:sp>
        <p:nvSpPr>
          <p:cNvPr id="140" name="CustomShape 3"/>
          <p:cNvSpPr/>
          <p:nvPr/>
        </p:nvSpPr>
        <p:spPr>
          <a:xfrm>
            <a:off x="1387800" y="4083120"/>
            <a:ext cx="6665760" cy="378720"/>
          </a:xfrm>
          <a:prstGeom prst="rect">
            <a:avLst/>
          </a:prstGeom>
          <a:noFill/>
          <a:ln>
            <a:noFill/>
          </a:ln>
        </p:spPr>
        <p:style>
          <a:lnRef idx="0"/>
          <a:fillRef idx="0"/>
          <a:effectRef idx="0"/>
          <a:fontRef idx="minor"/>
        </p:style>
        <p:txBody>
          <a:bodyPr lIns="0" rIns="0" tIns="12600" bIns="0"/>
          <a:p>
            <a:pPr marL="12600">
              <a:lnSpc>
                <a:spcPct val="100000"/>
              </a:lnSpc>
              <a:spcBef>
                <a:spcPts val="99"/>
              </a:spcBef>
            </a:pPr>
            <a:r>
              <a:rPr b="0" lang="en-IN" sz="2400" spc="-4" strike="noStrike">
                <a:latin typeface="Times New Roman"/>
              </a:rPr>
              <a:t>Can </a:t>
            </a:r>
            <a:r>
              <a:rPr b="0" lang="en-IN" sz="2400" spc="-1" strike="noStrike">
                <a:latin typeface="Times New Roman"/>
              </a:rPr>
              <a:t>encrypt </a:t>
            </a:r>
            <a:r>
              <a:rPr b="0" lang="en-IN" sz="2400" spc="-4" strike="noStrike">
                <a:latin typeface="Times New Roman"/>
              </a:rPr>
              <a:t>Message, hash, or both for</a:t>
            </a:r>
            <a:r>
              <a:rPr b="0" lang="en-IN" sz="2400" spc="-77" strike="noStrike">
                <a:latin typeface="Times New Roman"/>
              </a:rPr>
              <a:t> </a:t>
            </a:r>
            <a:r>
              <a:rPr b="0" lang="en-IN" sz="2400" spc="-4" strike="noStrike">
                <a:latin typeface="Times New Roman"/>
              </a:rPr>
              <a:t>confidentiality</a:t>
            </a:r>
            <a:endParaRPr b="0" lang="en-IN" sz="2400" spc="-1" strike="noStrike">
              <a:latin typeface="Arial"/>
            </a:endParaRPr>
          </a:p>
        </p:txBody>
      </p:sp>
      <p:sp>
        <p:nvSpPr>
          <p:cNvPr id="141" name="CustomShape 4"/>
          <p:cNvSpPr/>
          <p:nvPr/>
        </p:nvSpPr>
        <p:spPr>
          <a:xfrm>
            <a:off x="930600" y="4448880"/>
            <a:ext cx="6488640" cy="1620720"/>
          </a:xfrm>
          <a:prstGeom prst="rect">
            <a:avLst/>
          </a:prstGeom>
          <a:noFill/>
          <a:ln>
            <a:noFill/>
          </a:ln>
        </p:spPr>
        <p:style>
          <a:lnRef idx="0"/>
          <a:fillRef idx="0"/>
          <a:effectRef idx="0"/>
          <a:fontRef idx="minor"/>
        </p:style>
        <p:txBody>
          <a:bodyPr lIns="0" rIns="0" tIns="84960" bIns="0"/>
          <a:p>
            <a:pPr marL="317520" indent="-317160">
              <a:lnSpc>
                <a:spcPct val="100000"/>
              </a:lnSpc>
              <a:spcBef>
                <a:spcPts val="669"/>
              </a:spcBef>
              <a:buClr>
                <a:srgbClr val="000000"/>
              </a:buClr>
              <a:buFont typeface="StarSymbol"/>
              <a:buAutoNum type="arabicPeriod" startAt="2"/>
            </a:pPr>
            <a:r>
              <a:rPr b="1" lang="en-IN" sz="2400" spc="-4" strike="noStrike">
                <a:solidFill>
                  <a:srgbClr val="053ce8"/>
                </a:solidFill>
                <a:latin typeface="Times New Roman"/>
              </a:rPr>
              <a:t>Digital Signatures</a:t>
            </a:r>
            <a:r>
              <a:rPr b="0" lang="en-IN" sz="2400" spc="-4" strike="noStrike">
                <a:solidFill>
                  <a:srgbClr val="053ce8"/>
                </a:solidFill>
                <a:latin typeface="Times New Roman"/>
              </a:rPr>
              <a:t>: Encrypt hash with private</a:t>
            </a:r>
            <a:r>
              <a:rPr b="0" lang="en-IN" sz="2400" spc="-63" strike="noStrike">
                <a:solidFill>
                  <a:srgbClr val="053ce8"/>
                </a:solidFill>
                <a:latin typeface="Times New Roman"/>
              </a:rPr>
              <a:t> </a:t>
            </a:r>
            <a:r>
              <a:rPr b="0" lang="en-IN" sz="2400" spc="-4" strike="noStrike">
                <a:solidFill>
                  <a:srgbClr val="053ce8"/>
                </a:solidFill>
                <a:latin typeface="Times New Roman"/>
              </a:rPr>
              <a:t>key</a:t>
            </a:r>
            <a:endParaRPr b="0" lang="en-IN" sz="2400" spc="-1" strike="noStrike">
              <a:latin typeface="Arial"/>
            </a:endParaRPr>
          </a:p>
          <a:p>
            <a:pPr marL="317520" indent="-317160">
              <a:lnSpc>
                <a:spcPct val="100000"/>
              </a:lnSpc>
              <a:spcBef>
                <a:spcPts val="570"/>
              </a:spcBef>
              <a:buClr>
                <a:srgbClr val="000000"/>
              </a:buClr>
              <a:buFont typeface="StarSymbol"/>
              <a:buAutoNum type="arabicPeriod" startAt="2"/>
            </a:pPr>
            <a:r>
              <a:rPr b="1" lang="en-IN" sz="2400" spc="-1" strike="noStrike">
                <a:solidFill>
                  <a:srgbClr val="053ce8"/>
                </a:solidFill>
                <a:latin typeface="Times New Roman"/>
              </a:rPr>
              <a:t>Password storage</a:t>
            </a:r>
            <a:r>
              <a:rPr b="0" lang="en-IN" sz="2400" spc="-1" strike="noStrike">
                <a:solidFill>
                  <a:srgbClr val="053ce8"/>
                </a:solidFill>
                <a:latin typeface="Times New Roman"/>
              </a:rPr>
              <a:t>: </a:t>
            </a:r>
            <a:r>
              <a:rPr b="0" lang="en-IN" sz="2400" spc="-4" strike="noStrike">
                <a:solidFill>
                  <a:srgbClr val="053ce8"/>
                </a:solidFill>
                <a:latin typeface="Times New Roman"/>
              </a:rPr>
              <a:t>Hash </a:t>
            </a:r>
            <a:r>
              <a:rPr b="0" lang="en-IN" sz="2400" spc="-1" strike="noStrike">
                <a:solidFill>
                  <a:srgbClr val="053ce8"/>
                </a:solidFill>
                <a:latin typeface="Times New Roman"/>
              </a:rPr>
              <a:t>of the user’s</a:t>
            </a:r>
            <a:r>
              <a:rPr b="0" lang="en-IN" sz="2400" spc="-111" strike="noStrike">
                <a:solidFill>
                  <a:srgbClr val="053ce8"/>
                </a:solidFill>
                <a:latin typeface="Times New Roman"/>
              </a:rPr>
              <a:t> </a:t>
            </a:r>
            <a:r>
              <a:rPr b="0" lang="en-IN" sz="2400" spc="-1" strike="noStrike">
                <a:solidFill>
                  <a:srgbClr val="053ce8"/>
                </a:solidFill>
                <a:latin typeface="Times New Roman"/>
              </a:rPr>
              <a:t>password  is compared </a:t>
            </a:r>
            <a:r>
              <a:rPr b="0" lang="en-IN" sz="2400" spc="-4" strike="noStrike">
                <a:solidFill>
                  <a:srgbClr val="053ce8"/>
                </a:solidFill>
                <a:latin typeface="Times New Roman"/>
              </a:rPr>
              <a:t>with </a:t>
            </a:r>
            <a:r>
              <a:rPr b="0" lang="en-IN" sz="2400" spc="-1" strike="noStrike">
                <a:solidFill>
                  <a:srgbClr val="053ce8"/>
                </a:solidFill>
                <a:latin typeface="Times New Roman"/>
              </a:rPr>
              <a:t>that in the </a:t>
            </a:r>
            <a:r>
              <a:rPr b="0" lang="en-IN" sz="2400" spc="-4" strike="noStrike">
                <a:solidFill>
                  <a:srgbClr val="053ce8"/>
                </a:solidFill>
                <a:latin typeface="Times New Roman"/>
              </a:rPr>
              <a:t>storage. Hackers  </a:t>
            </a:r>
            <a:r>
              <a:rPr b="0" lang="en-IN" sz="2400" spc="-1" strike="noStrike">
                <a:solidFill>
                  <a:srgbClr val="053ce8"/>
                </a:solidFill>
                <a:latin typeface="Times New Roman"/>
              </a:rPr>
              <a:t>can not get password from</a:t>
            </a:r>
            <a:r>
              <a:rPr b="0" lang="en-IN" sz="2400" spc="-43" strike="noStrike">
                <a:solidFill>
                  <a:srgbClr val="053ce8"/>
                </a:solidFill>
                <a:latin typeface="Times New Roman"/>
              </a:rPr>
              <a:t> </a:t>
            </a:r>
            <a:r>
              <a:rPr b="0" lang="en-IN" sz="2400" spc="-4" strike="noStrike">
                <a:solidFill>
                  <a:srgbClr val="053ce8"/>
                </a:solidFill>
                <a:latin typeface="Times New Roman"/>
              </a:rPr>
              <a:t>storage.</a:t>
            </a:r>
            <a:endParaRPr b="0" lang="en-IN" sz="2400" spc="-1" strike="noStrike">
              <a:latin typeface="Arial"/>
            </a:endParaRPr>
          </a:p>
        </p:txBody>
      </p:sp>
      <p:sp>
        <p:nvSpPr>
          <p:cNvPr id="142" name="CustomShape 5"/>
          <p:cNvSpPr/>
          <p:nvPr/>
        </p:nvSpPr>
        <p:spPr>
          <a:xfrm>
            <a:off x="930600" y="6127560"/>
            <a:ext cx="7645680" cy="744480"/>
          </a:xfrm>
          <a:prstGeom prst="rect">
            <a:avLst/>
          </a:prstGeom>
          <a:noFill/>
          <a:ln>
            <a:noFill/>
          </a:ln>
        </p:spPr>
        <p:style>
          <a:lnRef idx="0"/>
          <a:fillRef idx="0"/>
          <a:effectRef idx="0"/>
          <a:fontRef idx="minor"/>
        </p:style>
        <p:txBody>
          <a:bodyPr lIns="0" rIns="0" tIns="12600" bIns="0"/>
          <a:p>
            <a:pPr marL="354960" indent="-342720">
              <a:lnSpc>
                <a:spcPct val="100000"/>
              </a:lnSpc>
              <a:spcBef>
                <a:spcPts val="99"/>
              </a:spcBef>
            </a:pPr>
            <a:r>
              <a:rPr b="0" lang="en-IN" sz="2400" spc="-1" strike="noStrike">
                <a:latin typeface="Times New Roman"/>
              </a:rPr>
              <a:t>4. </a:t>
            </a:r>
            <a:r>
              <a:rPr b="1" lang="en-IN" sz="2400" spc="-1" strike="noStrike">
                <a:solidFill>
                  <a:srgbClr val="053ce8"/>
                </a:solidFill>
                <a:latin typeface="Times New Roman"/>
              </a:rPr>
              <a:t>Pseudorandom </a:t>
            </a:r>
            <a:r>
              <a:rPr b="1" lang="en-IN" sz="2400" spc="-4" strike="noStrike">
                <a:solidFill>
                  <a:srgbClr val="053ce8"/>
                </a:solidFill>
                <a:latin typeface="Times New Roman"/>
              </a:rPr>
              <a:t>number generation</a:t>
            </a:r>
            <a:r>
              <a:rPr b="0" lang="en-IN" sz="2400" spc="-4" strike="noStrike">
                <a:solidFill>
                  <a:srgbClr val="053ce8"/>
                </a:solidFill>
                <a:latin typeface="Times New Roman"/>
              </a:rPr>
              <a:t>: Hash </a:t>
            </a:r>
            <a:r>
              <a:rPr b="0" lang="en-IN" sz="2400" spc="-1" strike="noStrike">
                <a:solidFill>
                  <a:srgbClr val="053ce8"/>
                </a:solidFill>
                <a:latin typeface="Times New Roman"/>
              </a:rPr>
              <a:t>an IV, </a:t>
            </a:r>
            <a:r>
              <a:rPr b="0" lang="en-IN" sz="2400" spc="-4" strike="noStrike">
                <a:solidFill>
                  <a:srgbClr val="053ce8"/>
                </a:solidFill>
                <a:latin typeface="Times New Roman"/>
              </a:rPr>
              <a:t>Hash </a:t>
            </a:r>
            <a:r>
              <a:rPr b="0" lang="en-IN" sz="2400" spc="-1" strike="noStrike">
                <a:solidFill>
                  <a:srgbClr val="053ce8"/>
                </a:solidFill>
                <a:latin typeface="Times New Roman"/>
              </a:rPr>
              <a:t>the  hash, …,</a:t>
            </a:r>
            <a:r>
              <a:rPr b="0" lang="en-IN" sz="2400" spc="-12" strike="noStrike">
                <a:solidFill>
                  <a:srgbClr val="053ce8"/>
                </a:solidFill>
                <a:latin typeface="Times New Roman"/>
              </a:rPr>
              <a:t> </a:t>
            </a:r>
            <a:r>
              <a:rPr b="0" lang="en-IN" sz="2400" spc="-1" strike="noStrike">
                <a:solidFill>
                  <a:srgbClr val="053ce8"/>
                </a:solidFill>
                <a:latin typeface="Times New Roman"/>
              </a:rPr>
              <a:t>repeat</a:t>
            </a:r>
            <a:endParaRPr b="0" lang="en-IN" sz="2400" spc="-1" strike="noStrike">
              <a:latin typeface="Arial"/>
            </a:endParaRPr>
          </a:p>
        </p:txBody>
      </p:sp>
      <p:sp>
        <p:nvSpPr>
          <p:cNvPr id="143" name="CustomShape 6"/>
          <p:cNvSpPr/>
          <p:nvPr/>
        </p:nvSpPr>
        <p:spPr>
          <a:xfrm>
            <a:off x="7508880" y="4749480"/>
            <a:ext cx="1510920" cy="322200"/>
          </a:xfrm>
          <a:prstGeom prst="rect">
            <a:avLst/>
          </a:prstGeom>
          <a:noFill/>
          <a:ln w="19080">
            <a:solidFill>
              <a:srgbClr val="000000"/>
            </a:solidFill>
            <a:round/>
          </a:ln>
        </p:spPr>
        <p:style>
          <a:lnRef idx="0"/>
          <a:fillRef idx="0"/>
          <a:effectRef idx="0"/>
          <a:fontRef idx="minor"/>
        </p:style>
        <p:txBody>
          <a:bodyPr lIns="0" rIns="0" tIns="47520" bIns="0"/>
          <a:p>
            <a:pPr marL="1440" algn="ctr">
              <a:lnSpc>
                <a:spcPct val="100000"/>
              </a:lnSpc>
              <a:spcBef>
                <a:spcPts val="374"/>
              </a:spcBef>
            </a:pPr>
            <a:r>
              <a:rPr b="0" lang="en-IN" sz="1800" spc="-1" strike="noStrike">
                <a:latin typeface="Times New Roman"/>
              </a:rPr>
              <a:t>M</a:t>
            </a:r>
            <a:endParaRPr b="0" lang="en-IN" sz="1800" spc="-1" strike="noStrike">
              <a:latin typeface="Arial"/>
            </a:endParaRPr>
          </a:p>
        </p:txBody>
      </p:sp>
      <p:sp>
        <p:nvSpPr>
          <p:cNvPr id="144" name="CustomShape 7"/>
          <p:cNvSpPr/>
          <p:nvPr/>
        </p:nvSpPr>
        <p:spPr>
          <a:xfrm>
            <a:off x="7508880" y="5399640"/>
            <a:ext cx="1510920" cy="356760"/>
          </a:xfrm>
          <a:prstGeom prst="rect">
            <a:avLst/>
          </a:prstGeom>
          <a:noFill/>
          <a:ln w="19080">
            <a:solidFill>
              <a:srgbClr val="000000"/>
            </a:solidFill>
            <a:round/>
          </a:ln>
        </p:spPr>
        <p:style>
          <a:lnRef idx="0"/>
          <a:fillRef idx="0"/>
          <a:effectRef idx="0"/>
          <a:fontRef idx="minor"/>
        </p:style>
        <p:txBody>
          <a:bodyPr lIns="0" rIns="0" tIns="48960" bIns="0"/>
          <a:p>
            <a:pPr marL="101520">
              <a:lnSpc>
                <a:spcPct val="100000"/>
              </a:lnSpc>
              <a:spcBef>
                <a:spcPts val="383"/>
              </a:spcBef>
            </a:pPr>
            <a:r>
              <a:rPr b="0" lang="en-IN" sz="1800" spc="-4" strike="noStrike">
                <a:latin typeface="Times New Roman"/>
              </a:rPr>
              <a:t>E(PR</a:t>
            </a:r>
            <a:r>
              <a:rPr b="0" lang="en-IN" sz="1800" spc="-4" strike="noStrike" baseline="-23000">
                <a:latin typeface="Times New Roman"/>
              </a:rPr>
              <a:t>A</a:t>
            </a:r>
            <a:r>
              <a:rPr b="0" lang="en-IN" sz="1800" spc="-4" strike="noStrike">
                <a:latin typeface="Times New Roman"/>
              </a:rPr>
              <a:t>,</a:t>
            </a:r>
            <a:r>
              <a:rPr b="0" lang="en-IN" sz="1800" spc="-32" strike="noStrike">
                <a:latin typeface="Times New Roman"/>
              </a:rPr>
              <a:t> </a:t>
            </a:r>
            <a:r>
              <a:rPr b="0" lang="en-IN" sz="1800" spc="-1" strike="noStrike">
                <a:latin typeface="Times New Roman"/>
              </a:rPr>
              <a:t>H(M))</a:t>
            </a:r>
            <a:endParaRPr b="0" lang="en-IN" sz="1800" spc="-1" strike="noStrike">
              <a:latin typeface="Arial"/>
            </a:endParaRPr>
          </a:p>
        </p:txBody>
      </p:sp>
      <p:sp>
        <p:nvSpPr>
          <p:cNvPr id="145" name="CustomShape 8"/>
          <p:cNvSpPr/>
          <p:nvPr/>
        </p:nvSpPr>
        <p:spPr>
          <a:xfrm>
            <a:off x="4859280" y="3336840"/>
            <a:ext cx="3552840" cy="704520"/>
          </a:xfrm>
          <a:prstGeom prst="rect">
            <a:avLst/>
          </a:prstGeom>
          <a:blipFill rotWithShape="0">
            <a:blip r:embed="rId1"/>
            <a:stretch>
              <a:fillRect/>
            </a:stretch>
          </a:blipFill>
          <a:ln>
            <a:noFill/>
          </a:ln>
        </p:spPr>
        <p:style>
          <a:lnRef idx="0"/>
          <a:fillRef idx="0"/>
          <a:effectRef idx="0"/>
          <a:fontRef idx="minor"/>
        </p:style>
      </p:sp>
      <p:sp>
        <p:nvSpPr>
          <p:cNvPr id="146" name="CustomShape 9"/>
          <p:cNvSpPr/>
          <p:nvPr/>
        </p:nvSpPr>
        <p:spPr>
          <a:xfrm>
            <a:off x="7908840" y="1725840"/>
            <a:ext cx="721080" cy="321840"/>
          </a:xfrm>
          <a:prstGeom prst="rect">
            <a:avLst/>
          </a:prstGeom>
          <a:noFill/>
          <a:ln w="19080">
            <a:solidFill>
              <a:srgbClr val="000000"/>
            </a:solidFill>
            <a:round/>
          </a:ln>
        </p:spPr>
        <p:style>
          <a:lnRef idx="0"/>
          <a:fillRef idx="0"/>
          <a:effectRef idx="0"/>
          <a:fontRef idx="minor"/>
        </p:style>
        <p:txBody>
          <a:bodyPr lIns="0" rIns="0" tIns="47160" bIns="0"/>
          <a:p>
            <a:pPr algn="ctr">
              <a:lnSpc>
                <a:spcPct val="100000"/>
              </a:lnSpc>
              <a:spcBef>
                <a:spcPts val="371"/>
              </a:spcBef>
            </a:pPr>
            <a:r>
              <a:rPr b="0" lang="en-IN" sz="1800" spc="-1" strike="noStrike">
                <a:latin typeface="Times New Roman"/>
              </a:rPr>
              <a:t>M</a:t>
            </a:r>
            <a:endParaRPr b="0" lang="en-IN" sz="1800" spc="-1" strike="noStrike">
              <a:latin typeface="Arial"/>
            </a:endParaRPr>
          </a:p>
        </p:txBody>
      </p:sp>
      <p:sp>
        <p:nvSpPr>
          <p:cNvPr id="147" name="CustomShape 10"/>
          <p:cNvSpPr/>
          <p:nvPr/>
        </p:nvSpPr>
        <p:spPr>
          <a:xfrm>
            <a:off x="7908840" y="2376000"/>
            <a:ext cx="721080" cy="322200"/>
          </a:xfrm>
          <a:prstGeom prst="rect">
            <a:avLst/>
          </a:prstGeom>
          <a:noFill/>
          <a:ln w="19080">
            <a:solidFill>
              <a:srgbClr val="000000"/>
            </a:solidFill>
            <a:round/>
          </a:ln>
        </p:spPr>
        <p:style>
          <a:lnRef idx="0"/>
          <a:fillRef idx="0"/>
          <a:effectRef idx="0"/>
          <a:fontRef idx="minor"/>
        </p:style>
        <p:txBody>
          <a:bodyPr lIns="0" rIns="0" tIns="47520" bIns="0"/>
          <a:p>
            <a:pPr marL="97920">
              <a:lnSpc>
                <a:spcPct val="100000"/>
              </a:lnSpc>
              <a:spcBef>
                <a:spcPts val="374"/>
              </a:spcBef>
            </a:pPr>
            <a:r>
              <a:rPr b="0" lang="en-IN" sz="1800" spc="-1" strike="noStrike">
                <a:latin typeface="Times New Roman"/>
              </a:rPr>
              <a:t>H(M)</a:t>
            </a:r>
            <a:endParaRPr b="0" lang="en-IN" sz="18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2050920" y="903240"/>
            <a:ext cx="5880960" cy="1310400"/>
          </a:xfrm>
          <a:prstGeom prst="rect">
            <a:avLst/>
          </a:prstGeom>
          <a:noFill/>
          <a:ln>
            <a:noFill/>
          </a:ln>
        </p:spPr>
        <p:txBody>
          <a:bodyPr lIns="0" rIns="0" tIns="12600" bIns="0"/>
          <a:p>
            <a:pPr marL="12600">
              <a:lnSpc>
                <a:spcPct val="100000"/>
              </a:lnSpc>
              <a:spcBef>
                <a:spcPts val="99"/>
              </a:spcBef>
            </a:pPr>
            <a:r>
              <a:rPr b="1" lang="en-IN" sz="3600" spc="-1" strike="noStrike">
                <a:solidFill>
                  <a:srgbClr val="fb0127"/>
                </a:solidFill>
                <a:latin typeface="Times New Roman"/>
              </a:rPr>
              <a:t>Probability </a:t>
            </a:r>
            <a:r>
              <a:rPr b="1" lang="en-IN" sz="3600" spc="-4" strike="noStrike">
                <a:solidFill>
                  <a:srgbClr val="fb0127"/>
                </a:solidFill>
                <a:latin typeface="Times New Roman"/>
              </a:rPr>
              <a:t>of </a:t>
            </a:r>
            <a:r>
              <a:rPr b="1" lang="en-IN" sz="3600" spc="-1" strike="noStrike">
                <a:solidFill>
                  <a:srgbClr val="fb0127"/>
                </a:solidFill>
                <a:latin typeface="Times New Roman"/>
              </a:rPr>
              <a:t>Hash</a:t>
            </a:r>
            <a:r>
              <a:rPr b="1" lang="en-IN" sz="3600" spc="-83" strike="noStrike">
                <a:solidFill>
                  <a:srgbClr val="fb0127"/>
                </a:solidFill>
                <a:latin typeface="Times New Roman"/>
              </a:rPr>
              <a:t> </a:t>
            </a:r>
            <a:r>
              <a:rPr b="1" lang="en-IN" sz="3600" spc="-4" strike="noStrike">
                <a:solidFill>
                  <a:srgbClr val="fb0127"/>
                </a:solidFill>
                <a:latin typeface="Times New Roman"/>
              </a:rPr>
              <a:t>Collisions</a:t>
            </a:r>
            <a:endParaRPr b="0" lang="en-IN" sz="3600" spc="-1" strike="noStrike">
              <a:latin typeface="Arial"/>
            </a:endParaRPr>
          </a:p>
        </p:txBody>
      </p:sp>
      <p:sp>
        <p:nvSpPr>
          <p:cNvPr id="149" name="CustomShape 2"/>
          <p:cNvSpPr/>
          <p:nvPr/>
        </p:nvSpPr>
        <p:spPr>
          <a:xfrm>
            <a:off x="914760" y="1780200"/>
            <a:ext cx="7538400" cy="3662640"/>
          </a:xfrm>
          <a:prstGeom prst="rect">
            <a:avLst/>
          </a:prstGeom>
          <a:noFill/>
          <a:ln>
            <a:noFill/>
          </a:ln>
        </p:spPr>
        <p:style>
          <a:lnRef idx="0"/>
          <a:fillRef idx="0"/>
          <a:effectRef idx="0"/>
          <a:fontRef idx="minor"/>
        </p:style>
        <p:txBody>
          <a:bodyPr lIns="0" rIns="0" tIns="12600" bIns="0"/>
          <a:p>
            <a:pPr marL="355680" indent="-342720">
              <a:lnSpc>
                <a:spcPts val="2874"/>
              </a:lnSpc>
              <a:spcBef>
                <a:spcPts val="99"/>
              </a:spcBef>
              <a:buClr>
                <a:srgbClr val="053ce8"/>
              </a:buClr>
              <a:buSzPct val="75000"/>
              <a:buFont typeface="Wingdings" charset="2"/>
              <a:buChar char=""/>
            </a:pPr>
            <a:r>
              <a:rPr b="0" lang="en-IN" sz="2400" spc="-4" strike="noStrike">
                <a:latin typeface="Times New Roman"/>
              </a:rPr>
              <a:t>Arbitrary </a:t>
            </a:r>
            <a:r>
              <a:rPr b="0" lang="en-IN" sz="2400" spc="-1" strike="noStrike">
                <a:latin typeface="Times New Roman"/>
              </a:rPr>
              <a:t>length message </a:t>
            </a:r>
            <a:r>
              <a:rPr b="0" lang="en-IN" sz="2400" spc="-1" strike="noStrike">
                <a:latin typeface="Symbol"/>
              </a:rPr>
              <a:t></a:t>
            </a:r>
            <a:r>
              <a:rPr b="0" lang="en-IN" sz="2400" spc="-1" strike="noStrike">
                <a:latin typeface="Times New Roman"/>
              </a:rPr>
              <a:t> </a:t>
            </a:r>
            <a:r>
              <a:rPr b="0" lang="en-IN" sz="2400" spc="-4" strike="noStrike">
                <a:latin typeface="Times New Roman"/>
              </a:rPr>
              <a:t>Fixed </a:t>
            </a:r>
            <a:r>
              <a:rPr b="0" lang="en-IN" sz="2400" spc="-1" strike="noStrike">
                <a:latin typeface="Times New Roman"/>
              </a:rPr>
              <a:t>length</a:t>
            </a:r>
            <a:r>
              <a:rPr b="0" lang="en-IN" sz="2400" spc="-52" strike="noStrike">
                <a:latin typeface="Times New Roman"/>
              </a:rPr>
              <a:t> </a:t>
            </a:r>
            <a:r>
              <a:rPr b="0" lang="en-IN" sz="2400" spc="-4" strike="noStrike">
                <a:latin typeface="Times New Roman"/>
              </a:rPr>
              <a:t>hash</a:t>
            </a:r>
            <a:endParaRPr b="0" lang="en-IN" sz="2400" spc="-1" strike="noStrike">
              <a:latin typeface="Arial"/>
            </a:endParaRPr>
          </a:p>
          <a:p>
            <a:pPr marL="354960">
              <a:lnSpc>
                <a:spcPts val="2874"/>
              </a:lnSpc>
            </a:pPr>
            <a:r>
              <a:rPr b="0" lang="en-IN" sz="2400" spc="-1" strike="noStrike">
                <a:latin typeface="Symbol"/>
              </a:rPr>
              <a:t></a:t>
            </a:r>
            <a:r>
              <a:rPr b="0" lang="en-IN" sz="2400" spc="-1" strike="noStrike">
                <a:latin typeface="Times New Roman"/>
              </a:rPr>
              <a:t> </a:t>
            </a:r>
            <a:r>
              <a:rPr b="0" lang="en-IN" sz="2400" spc="-4" strike="noStrike">
                <a:latin typeface="Times New Roman"/>
              </a:rPr>
              <a:t>Many </a:t>
            </a:r>
            <a:r>
              <a:rPr b="0" lang="en-IN" sz="2400" spc="-1" strike="noStrike">
                <a:latin typeface="Times New Roman"/>
              </a:rPr>
              <a:t>messages </a:t>
            </a:r>
            <a:r>
              <a:rPr b="0" lang="en-IN" sz="2400" spc="-4" strike="noStrike">
                <a:latin typeface="Times New Roman"/>
              </a:rPr>
              <a:t>will </a:t>
            </a:r>
            <a:r>
              <a:rPr b="0" lang="en-IN" sz="2400" spc="-1" strike="noStrike">
                <a:latin typeface="Times New Roman"/>
              </a:rPr>
              <a:t>map to the </a:t>
            </a:r>
            <a:r>
              <a:rPr b="0" lang="en-IN" sz="2400" spc="-4" strike="noStrike">
                <a:latin typeface="Times New Roman"/>
              </a:rPr>
              <a:t>same</a:t>
            </a:r>
            <a:r>
              <a:rPr b="0" lang="en-IN" sz="2400" spc="-49" strike="noStrike">
                <a:latin typeface="Times New Roman"/>
              </a:rPr>
              <a:t> </a:t>
            </a:r>
            <a:r>
              <a:rPr b="0" lang="en-IN" sz="2400" spc="-4" strike="noStrike">
                <a:latin typeface="Times New Roman"/>
              </a:rPr>
              <a:t>hash</a:t>
            </a:r>
            <a:endParaRPr b="0" lang="en-IN" sz="2400" spc="-1" strike="noStrike">
              <a:latin typeface="Arial"/>
            </a:endParaRPr>
          </a:p>
          <a:p>
            <a:pPr marL="355680" indent="-342720">
              <a:lnSpc>
                <a:spcPct val="100000"/>
              </a:lnSpc>
              <a:spcBef>
                <a:spcPts val="570"/>
              </a:spcBef>
              <a:buClr>
                <a:srgbClr val="053ce8"/>
              </a:buClr>
              <a:buSzPct val="75000"/>
              <a:buFont typeface="Wingdings" charset="2"/>
              <a:buChar char=""/>
            </a:pPr>
            <a:r>
              <a:rPr b="0" lang="en-IN" sz="2400" spc="-4" strike="noStrike">
                <a:latin typeface="Times New Roman"/>
              </a:rPr>
              <a:t>Given 1000 bit </a:t>
            </a:r>
            <a:r>
              <a:rPr b="0" lang="en-IN" sz="2400" spc="-1" strike="noStrike">
                <a:latin typeface="Times New Roman"/>
              </a:rPr>
              <a:t>messages </a:t>
            </a:r>
            <a:r>
              <a:rPr b="0" lang="en-IN" sz="2400" spc="-1" strike="noStrike">
                <a:latin typeface="Symbol"/>
              </a:rPr>
              <a:t></a:t>
            </a:r>
            <a:r>
              <a:rPr b="0" lang="en-IN" sz="2400" spc="-1" strike="noStrike">
                <a:latin typeface="Times New Roman"/>
              </a:rPr>
              <a:t> </a:t>
            </a:r>
            <a:r>
              <a:rPr b="0" lang="en-IN" sz="2400" spc="-4" strike="noStrike">
                <a:latin typeface="Times New Roman"/>
              </a:rPr>
              <a:t>2</a:t>
            </a:r>
            <a:r>
              <a:rPr b="0" lang="en-IN" sz="2400" spc="-4" strike="noStrike" baseline="24000">
                <a:latin typeface="Times New Roman"/>
              </a:rPr>
              <a:t>1000</a:t>
            </a:r>
            <a:r>
              <a:rPr b="0" lang="en-IN" sz="2400" spc="-29" strike="noStrike" baseline="24000">
                <a:latin typeface="Times New Roman"/>
              </a:rPr>
              <a:t> </a:t>
            </a:r>
            <a:r>
              <a:rPr b="0" lang="en-IN" sz="2400" spc="-1" strike="noStrike">
                <a:latin typeface="Times New Roman"/>
              </a:rPr>
              <a:t>messages</a:t>
            </a:r>
            <a:endParaRPr b="0" lang="en-IN" sz="2400" spc="-1" strike="noStrike">
              <a:latin typeface="Arial"/>
            </a:endParaRPr>
          </a:p>
          <a:p>
            <a:pPr marL="355680" indent="-342720">
              <a:lnSpc>
                <a:spcPts val="2874"/>
              </a:lnSpc>
              <a:spcBef>
                <a:spcPts val="570"/>
              </a:spcBef>
              <a:buClr>
                <a:srgbClr val="053ce8"/>
              </a:buClr>
              <a:buSzPct val="75000"/>
              <a:buFont typeface="Wingdings" charset="2"/>
              <a:buChar char=""/>
            </a:pPr>
            <a:r>
              <a:rPr b="0" lang="en-IN" sz="2400" spc="-4" strike="noStrike">
                <a:latin typeface="Times New Roman"/>
              </a:rPr>
              <a:t>128 bit hash </a:t>
            </a:r>
            <a:r>
              <a:rPr b="0" lang="en-IN" sz="2400" spc="-1" strike="noStrike">
                <a:latin typeface="Symbol"/>
              </a:rPr>
              <a:t></a:t>
            </a:r>
            <a:r>
              <a:rPr b="0" lang="en-IN" sz="2400" spc="-1" strike="noStrike">
                <a:latin typeface="Times New Roman"/>
              </a:rPr>
              <a:t> </a:t>
            </a:r>
            <a:r>
              <a:rPr b="0" lang="en-IN" sz="2400" spc="-4" strike="noStrike">
                <a:latin typeface="Times New Roman"/>
              </a:rPr>
              <a:t>2</a:t>
            </a:r>
            <a:r>
              <a:rPr b="0" lang="en-IN" sz="2400" spc="-4" strike="noStrike" baseline="24000">
                <a:latin typeface="Times New Roman"/>
              </a:rPr>
              <a:t>128 </a:t>
            </a:r>
            <a:r>
              <a:rPr b="0" lang="en-IN" sz="2400" spc="-4" strike="noStrike">
                <a:latin typeface="Times New Roman"/>
              </a:rPr>
              <a:t>possible</a:t>
            </a:r>
            <a:r>
              <a:rPr b="0" lang="en-IN" sz="2400" spc="-12" strike="noStrike">
                <a:latin typeface="Times New Roman"/>
              </a:rPr>
              <a:t> </a:t>
            </a:r>
            <a:r>
              <a:rPr b="0" lang="en-IN" sz="2400" spc="-4" strike="noStrike">
                <a:latin typeface="Times New Roman"/>
              </a:rPr>
              <a:t>hashes</a:t>
            </a:r>
            <a:endParaRPr b="0" lang="en-IN" sz="2400" spc="-1" strike="noStrike">
              <a:latin typeface="Arial"/>
            </a:endParaRPr>
          </a:p>
          <a:p>
            <a:pPr marL="354960">
              <a:lnSpc>
                <a:spcPts val="2874"/>
              </a:lnSpc>
            </a:pPr>
            <a:r>
              <a:rPr b="0" lang="en-IN" sz="2400" spc="-1" strike="noStrike">
                <a:latin typeface="Symbol"/>
              </a:rPr>
              <a:t></a:t>
            </a:r>
            <a:r>
              <a:rPr b="0" lang="en-IN" sz="2400" spc="-1" strike="noStrike">
                <a:latin typeface="Times New Roman"/>
              </a:rPr>
              <a:t> </a:t>
            </a:r>
            <a:r>
              <a:rPr b="0" lang="en-IN" sz="2400" spc="-4" strike="noStrike">
                <a:latin typeface="Times New Roman"/>
              </a:rPr>
              <a:t>2</a:t>
            </a:r>
            <a:r>
              <a:rPr b="0" lang="en-IN" sz="2400" spc="-4" strike="noStrike" baseline="24000">
                <a:latin typeface="Times New Roman"/>
              </a:rPr>
              <a:t>1000</a:t>
            </a:r>
            <a:r>
              <a:rPr b="0" lang="en-IN" sz="2400" spc="-4" strike="noStrike">
                <a:latin typeface="Times New Roman"/>
              </a:rPr>
              <a:t>/2</a:t>
            </a:r>
            <a:r>
              <a:rPr b="0" lang="en-IN" sz="2400" spc="-4" strike="noStrike" baseline="24000">
                <a:latin typeface="Times New Roman"/>
              </a:rPr>
              <a:t>128 </a:t>
            </a:r>
            <a:r>
              <a:rPr b="0" lang="en-IN" sz="2400" spc="-1" strike="noStrike">
                <a:latin typeface="Times New Roman"/>
              </a:rPr>
              <a:t>= </a:t>
            </a:r>
            <a:r>
              <a:rPr b="0" lang="en-IN" sz="2400" spc="-4" strike="noStrike">
                <a:latin typeface="Times New Roman"/>
              </a:rPr>
              <a:t>2</a:t>
            </a:r>
            <a:r>
              <a:rPr b="0" lang="en-IN" sz="2400" spc="-4" strike="noStrike" baseline="24000">
                <a:latin typeface="Times New Roman"/>
              </a:rPr>
              <a:t>872 </a:t>
            </a:r>
            <a:r>
              <a:rPr b="0" lang="en-IN" sz="2400" spc="-1" strike="noStrike">
                <a:latin typeface="Times New Roman"/>
              </a:rPr>
              <a:t>messages/hash</a:t>
            </a:r>
            <a:r>
              <a:rPr b="0" lang="en-IN" sz="2400" spc="-12" strike="noStrike">
                <a:latin typeface="Times New Roman"/>
              </a:rPr>
              <a:t> </a:t>
            </a:r>
            <a:r>
              <a:rPr b="0" lang="en-IN" sz="2400" spc="-4" strike="noStrike">
                <a:latin typeface="Times New Roman"/>
              </a:rPr>
              <a:t>value</a:t>
            </a:r>
            <a:endParaRPr b="0" lang="en-IN" sz="2400" spc="-1" strike="noStrike">
              <a:latin typeface="Arial"/>
            </a:endParaRPr>
          </a:p>
          <a:p>
            <a:pPr marL="355680" indent="-342720">
              <a:lnSpc>
                <a:spcPts val="2820"/>
              </a:lnSpc>
              <a:spcBef>
                <a:spcPts val="709"/>
              </a:spcBef>
              <a:buClr>
                <a:srgbClr val="053ce8"/>
              </a:buClr>
              <a:buSzPct val="75000"/>
              <a:buFont typeface="Wingdings" charset="2"/>
              <a:buChar char=""/>
            </a:pPr>
            <a:r>
              <a:rPr b="0" lang="en-IN" sz="2400" spc="-1" strike="noStrike">
                <a:latin typeface="Times New Roman"/>
              </a:rPr>
              <a:t>n-bit hash </a:t>
            </a:r>
            <a:r>
              <a:rPr b="0" lang="en-IN" sz="2400" spc="-1" strike="noStrike">
                <a:latin typeface="Symbol"/>
              </a:rPr>
              <a:t></a:t>
            </a:r>
            <a:r>
              <a:rPr b="0" lang="en-IN" sz="2400" spc="-1" strike="noStrike">
                <a:latin typeface="Times New Roman"/>
              </a:rPr>
              <a:t> </a:t>
            </a:r>
            <a:r>
              <a:rPr b="0" lang="en-IN" sz="2400" spc="-4" strike="noStrike">
                <a:latin typeface="Times New Roman"/>
              </a:rPr>
              <a:t>Need avg </a:t>
            </a:r>
            <a:r>
              <a:rPr b="0" lang="en-IN" sz="2400" spc="-1" strike="noStrike">
                <a:latin typeface="Times New Roman"/>
              </a:rPr>
              <a:t>2</a:t>
            </a:r>
            <a:r>
              <a:rPr b="0" lang="en-IN" sz="2400" spc="-1" strike="noStrike" baseline="24000">
                <a:latin typeface="Times New Roman"/>
              </a:rPr>
              <a:t>n/2 </a:t>
            </a:r>
            <a:r>
              <a:rPr b="0" lang="en-IN" sz="2400" spc="-1" strike="noStrike">
                <a:latin typeface="Times New Roman"/>
              </a:rPr>
              <a:t>tries to </a:t>
            </a:r>
            <a:r>
              <a:rPr b="0" lang="en-IN" sz="2400" spc="-4" strike="noStrike">
                <a:latin typeface="Times New Roman"/>
              </a:rPr>
              <a:t>find </a:t>
            </a:r>
            <a:r>
              <a:rPr b="0" lang="en-IN" sz="2400" spc="-1" strike="noStrike">
                <a:latin typeface="Times New Roman"/>
              </a:rPr>
              <a:t>two messages </a:t>
            </a:r>
            <a:r>
              <a:rPr b="0" lang="en-IN" sz="2400" spc="-4" strike="noStrike">
                <a:latin typeface="Times New Roman"/>
              </a:rPr>
              <a:t>with  same</a:t>
            </a:r>
            <a:r>
              <a:rPr b="0" lang="en-IN" sz="2400" spc="-12" strike="noStrike">
                <a:latin typeface="Times New Roman"/>
              </a:rPr>
              <a:t> </a:t>
            </a:r>
            <a:r>
              <a:rPr b="0" lang="en-IN" sz="2400" spc="-1" strike="noStrike">
                <a:latin typeface="Times New Roman"/>
              </a:rPr>
              <a:t>hash</a:t>
            </a:r>
            <a:endParaRPr b="0" lang="en-IN" sz="2400" spc="-1" strike="noStrike">
              <a:latin typeface="Arial"/>
            </a:endParaRPr>
          </a:p>
          <a:p>
            <a:pPr marL="355680" indent="-342720">
              <a:lnSpc>
                <a:spcPct val="100000"/>
              </a:lnSpc>
              <a:spcBef>
                <a:spcPts val="541"/>
              </a:spcBef>
              <a:buClr>
                <a:srgbClr val="053ce8"/>
              </a:buClr>
              <a:buSzPct val="75000"/>
              <a:buFont typeface="Wingdings" charset="2"/>
              <a:buChar char=""/>
            </a:pPr>
            <a:r>
              <a:rPr b="0" lang="en-IN" sz="2400" spc="-1" strike="noStrike">
                <a:latin typeface="Times New Roman"/>
              </a:rPr>
              <a:t>64 bit hash </a:t>
            </a:r>
            <a:r>
              <a:rPr b="0" lang="en-IN" sz="2400" spc="-1" strike="noStrike">
                <a:latin typeface="Symbol"/>
              </a:rPr>
              <a:t></a:t>
            </a:r>
            <a:r>
              <a:rPr b="0" lang="en-IN" sz="2400" spc="-1" strike="noStrike">
                <a:latin typeface="Times New Roman"/>
              </a:rPr>
              <a:t> </a:t>
            </a:r>
            <a:r>
              <a:rPr b="0" lang="en-IN" sz="2400" spc="-4" strike="noStrike">
                <a:latin typeface="Times New Roman"/>
              </a:rPr>
              <a:t>2</a:t>
            </a:r>
            <a:r>
              <a:rPr b="0" lang="en-IN" sz="2400" spc="-4" strike="noStrike" baseline="24000">
                <a:latin typeface="Times New Roman"/>
              </a:rPr>
              <a:t>32 </a:t>
            </a:r>
            <a:r>
              <a:rPr b="0" lang="en-IN" sz="2400" spc="-1" strike="noStrike">
                <a:latin typeface="Times New Roman"/>
              </a:rPr>
              <a:t>tries</a:t>
            </a:r>
            <a:r>
              <a:rPr b="0" lang="en-IN" sz="2400" spc="-29" strike="noStrike">
                <a:latin typeface="Times New Roman"/>
              </a:rPr>
              <a:t> </a:t>
            </a:r>
            <a:r>
              <a:rPr b="0" lang="en-IN" sz="2400" spc="-4" strike="noStrike">
                <a:latin typeface="Times New Roman"/>
              </a:rPr>
              <a:t>(feasible)</a:t>
            </a:r>
            <a:endParaRPr b="0" lang="en-IN" sz="2400" spc="-1" strike="noStrike">
              <a:latin typeface="Arial"/>
            </a:endParaRPr>
          </a:p>
          <a:p>
            <a:pPr marL="355680" indent="-342720">
              <a:lnSpc>
                <a:spcPct val="100000"/>
              </a:lnSpc>
              <a:spcBef>
                <a:spcPts val="570"/>
              </a:spcBef>
              <a:buClr>
                <a:srgbClr val="053ce8"/>
              </a:buClr>
              <a:buSzPct val="75000"/>
              <a:buFont typeface="Wingdings" charset="2"/>
              <a:buChar char=""/>
            </a:pPr>
            <a:r>
              <a:rPr b="0" lang="en-IN" sz="2400" spc="-4" strike="noStrike">
                <a:latin typeface="Times New Roman"/>
              </a:rPr>
              <a:t>128 bit hash </a:t>
            </a:r>
            <a:r>
              <a:rPr b="0" lang="en-IN" sz="2400" spc="-1" strike="noStrike">
                <a:latin typeface="Symbol"/>
              </a:rPr>
              <a:t></a:t>
            </a:r>
            <a:r>
              <a:rPr b="0" lang="en-IN" sz="2400" spc="-1" strike="noStrike">
                <a:latin typeface="Times New Roman"/>
              </a:rPr>
              <a:t> </a:t>
            </a:r>
            <a:r>
              <a:rPr b="0" lang="en-IN" sz="2400" spc="-4" strike="noStrike">
                <a:latin typeface="Times New Roman"/>
              </a:rPr>
              <a:t>2</a:t>
            </a:r>
            <a:r>
              <a:rPr b="0" lang="en-IN" sz="2400" spc="-4" strike="noStrike" baseline="24000">
                <a:latin typeface="Times New Roman"/>
              </a:rPr>
              <a:t>64 </a:t>
            </a:r>
            <a:r>
              <a:rPr b="0" lang="en-IN" sz="2400" spc="-1" strike="noStrike">
                <a:latin typeface="Times New Roman"/>
              </a:rPr>
              <a:t>tries </a:t>
            </a:r>
            <a:r>
              <a:rPr b="0" lang="en-IN" sz="2400" spc="-4" strike="noStrike">
                <a:latin typeface="Times New Roman"/>
              </a:rPr>
              <a:t>(not</a:t>
            </a:r>
            <a:r>
              <a:rPr b="0" lang="en-IN" sz="2400" spc="-18" strike="noStrike">
                <a:latin typeface="Times New Roman"/>
              </a:rPr>
              <a:t> </a:t>
            </a:r>
            <a:r>
              <a:rPr b="0" lang="en-IN" sz="2400" spc="-4" strike="noStrike">
                <a:latin typeface="Times New Roman"/>
              </a:rPr>
              <a:t>feasible)</a:t>
            </a:r>
            <a:endParaRPr b="0" lang="en-IN" sz="240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1999800" y="903240"/>
            <a:ext cx="5979960" cy="1310400"/>
          </a:xfrm>
          <a:prstGeom prst="rect">
            <a:avLst/>
          </a:prstGeom>
          <a:noFill/>
          <a:ln>
            <a:noFill/>
          </a:ln>
        </p:spPr>
        <p:txBody>
          <a:bodyPr lIns="0" rIns="0" tIns="12600" bIns="0"/>
          <a:p>
            <a:pPr marL="12600">
              <a:lnSpc>
                <a:spcPct val="100000"/>
              </a:lnSpc>
              <a:spcBef>
                <a:spcPts val="99"/>
              </a:spcBef>
            </a:pPr>
            <a:r>
              <a:rPr b="1" lang="en-IN" sz="3600" spc="-4" strike="noStrike">
                <a:solidFill>
                  <a:srgbClr val="fb0127"/>
                </a:solidFill>
                <a:latin typeface="Times New Roman"/>
              </a:rPr>
              <a:t>Secure </a:t>
            </a:r>
            <a:r>
              <a:rPr b="1" lang="en-IN" sz="3600" spc="-1" strike="noStrike">
                <a:solidFill>
                  <a:srgbClr val="fb0127"/>
                </a:solidFill>
                <a:latin typeface="Times New Roman"/>
              </a:rPr>
              <a:t>Hash </a:t>
            </a:r>
            <a:r>
              <a:rPr b="1" lang="en-IN" sz="3600" spc="-4" strike="noStrike">
                <a:solidFill>
                  <a:srgbClr val="fb0127"/>
                </a:solidFill>
                <a:latin typeface="Times New Roman"/>
              </a:rPr>
              <a:t>Algorithm</a:t>
            </a:r>
            <a:r>
              <a:rPr b="1" lang="en-IN" sz="3600" spc="-77" strike="noStrike">
                <a:solidFill>
                  <a:srgbClr val="fb0127"/>
                </a:solidFill>
                <a:latin typeface="Times New Roman"/>
              </a:rPr>
              <a:t> </a:t>
            </a:r>
            <a:r>
              <a:rPr b="1" lang="en-IN" sz="3600" spc="-1" strike="noStrike">
                <a:solidFill>
                  <a:srgbClr val="fb0127"/>
                </a:solidFill>
                <a:latin typeface="Times New Roman"/>
              </a:rPr>
              <a:t>(SHA)</a:t>
            </a:r>
            <a:endParaRPr b="0" lang="en-IN" sz="3600" spc="-1" strike="noStrike">
              <a:latin typeface="Arial"/>
            </a:endParaRPr>
          </a:p>
        </p:txBody>
      </p:sp>
      <p:sp>
        <p:nvSpPr>
          <p:cNvPr id="151" name="CustomShape 2"/>
          <p:cNvSpPr/>
          <p:nvPr/>
        </p:nvSpPr>
        <p:spPr>
          <a:xfrm>
            <a:off x="914760" y="1557000"/>
            <a:ext cx="7746480" cy="5234400"/>
          </a:xfrm>
          <a:prstGeom prst="rect">
            <a:avLst/>
          </a:prstGeom>
          <a:noFill/>
          <a:ln>
            <a:noFill/>
          </a:ln>
        </p:spPr>
        <p:style>
          <a:lnRef idx="0"/>
          <a:fillRef idx="0"/>
          <a:effectRef idx="0"/>
          <a:fontRef idx="minor"/>
        </p:style>
        <p:txBody>
          <a:bodyPr lIns="0" rIns="0" tIns="48240" bIns="0"/>
          <a:p>
            <a:pPr marL="355680" indent="-342720">
              <a:lnSpc>
                <a:spcPct val="100000"/>
              </a:lnSpc>
              <a:spcBef>
                <a:spcPts val="380"/>
              </a:spcBef>
              <a:buClr>
                <a:srgbClr val="053ce8"/>
              </a:buClr>
              <a:buSzPct val="75000"/>
              <a:buFont typeface="Wingdings" charset="2"/>
              <a:buChar char=""/>
            </a:pPr>
            <a:r>
              <a:rPr b="0" lang="en-IN" sz="2400" spc="-4" strike="noStrike">
                <a:latin typeface="Times New Roman"/>
              </a:rPr>
              <a:t>Successor </a:t>
            </a:r>
            <a:r>
              <a:rPr b="0" lang="en-IN" sz="2400" spc="-1" strike="noStrike">
                <a:latin typeface="Times New Roman"/>
              </a:rPr>
              <a:t>to and </a:t>
            </a:r>
            <a:r>
              <a:rPr b="0" lang="en-IN" sz="2400" spc="-4" strike="noStrike">
                <a:latin typeface="Times New Roman"/>
              </a:rPr>
              <a:t>similar </a:t>
            </a:r>
            <a:r>
              <a:rPr b="0" lang="en-IN" sz="2400" spc="-1" strike="noStrike">
                <a:latin typeface="Times New Roman"/>
              </a:rPr>
              <a:t>to </a:t>
            </a:r>
            <a:r>
              <a:rPr b="0" lang="en-IN" sz="2400" spc="-4" strike="noStrike">
                <a:latin typeface="Times New Roman"/>
              </a:rPr>
              <a:t>MD5 (by Ron</a:t>
            </a:r>
            <a:r>
              <a:rPr b="0" lang="en-IN" sz="2400" spc="-43" strike="noStrike">
                <a:latin typeface="Times New Roman"/>
              </a:rPr>
              <a:t> </a:t>
            </a:r>
            <a:r>
              <a:rPr b="0" lang="en-IN" sz="2400" spc="-4" strike="noStrike">
                <a:latin typeface="Times New Roman"/>
              </a:rPr>
              <a:t>Rivest)</a:t>
            </a:r>
            <a:endParaRPr b="0" lang="en-IN" sz="2400" spc="-1" strike="noStrike">
              <a:latin typeface="Arial"/>
            </a:endParaRPr>
          </a:p>
          <a:p>
            <a:pPr marL="355680" indent="-342720">
              <a:lnSpc>
                <a:spcPct val="100000"/>
              </a:lnSpc>
              <a:spcBef>
                <a:spcPts val="281"/>
              </a:spcBef>
              <a:buClr>
                <a:srgbClr val="053ce8"/>
              </a:buClr>
              <a:buSzPct val="75000"/>
              <a:buFont typeface="Wingdings" charset="2"/>
              <a:buChar char=""/>
            </a:pPr>
            <a:r>
              <a:rPr b="0" lang="en-IN" sz="2400" spc="-4" strike="noStrike">
                <a:latin typeface="Times New Roman"/>
              </a:rPr>
              <a:t>SHA-0: FIPS PUB </a:t>
            </a:r>
            <a:r>
              <a:rPr b="0" lang="en-IN" sz="2400" spc="-1" strike="noStrike">
                <a:latin typeface="Times New Roman"/>
              </a:rPr>
              <a:t>180, 1993. Withdrawn </a:t>
            </a:r>
            <a:r>
              <a:rPr b="0" lang="en-IN" sz="2400" spc="-4" strike="noStrike">
                <a:latin typeface="Times New Roman"/>
              </a:rPr>
              <a:t>shortly </a:t>
            </a:r>
            <a:r>
              <a:rPr b="0" lang="en-IN" sz="2400" spc="-1" strike="noStrike">
                <a:latin typeface="Times New Roman"/>
              </a:rPr>
              <a:t>after</a:t>
            </a:r>
            <a:r>
              <a:rPr b="0" lang="en-IN" sz="2400" spc="-58" strike="noStrike">
                <a:latin typeface="Times New Roman"/>
              </a:rPr>
              <a:t> </a:t>
            </a:r>
            <a:r>
              <a:rPr b="0" lang="en-IN" sz="2400" spc="-1" strike="noStrike">
                <a:latin typeface="Times New Roman"/>
              </a:rPr>
              <a:t>publ.</a:t>
            </a:r>
            <a:endParaRPr b="0" lang="en-IN" sz="2400" spc="-1" strike="noStrike">
              <a:latin typeface="Arial"/>
            </a:endParaRPr>
          </a:p>
          <a:p>
            <a:pPr marL="355680" indent="-342720">
              <a:lnSpc>
                <a:spcPct val="100000"/>
              </a:lnSpc>
              <a:spcBef>
                <a:spcPts val="286"/>
              </a:spcBef>
              <a:buClr>
                <a:srgbClr val="053ce8"/>
              </a:buClr>
              <a:buSzPct val="75000"/>
              <a:buFont typeface="Wingdings" charset="2"/>
              <a:buChar char=""/>
            </a:pPr>
            <a:r>
              <a:rPr b="0" lang="en-IN" sz="2400" spc="-4" strike="noStrike">
                <a:latin typeface="Times New Roman"/>
              </a:rPr>
              <a:t>SHA-1: FIPS PUB </a:t>
            </a:r>
            <a:r>
              <a:rPr b="0" lang="en-IN" sz="2400" spc="-1" strike="noStrike">
                <a:latin typeface="Times New Roman"/>
              </a:rPr>
              <a:t>180-1, 1995. 160 bit</a:t>
            </a:r>
            <a:r>
              <a:rPr b="0" lang="en-IN" sz="2400" spc="-4" strike="noStrike">
                <a:latin typeface="Times New Roman"/>
              </a:rPr>
              <a:t> </a:t>
            </a:r>
            <a:r>
              <a:rPr b="0" lang="en-IN" sz="2400" spc="-1" strike="noStrike">
                <a:latin typeface="Times New Roman"/>
              </a:rPr>
              <a:t>hash</a:t>
            </a:r>
            <a:endParaRPr b="0" lang="en-IN" sz="2400" spc="-1" strike="noStrike">
              <a:latin typeface="Arial"/>
            </a:endParaRPr>
          </a:p>
          <a:p>
            <a:pPr marL="355680" indent="-342720">
              <a:lnSpc>
                <a:spcPct val="100000"/>
              </a:lnSpc>
              <a:spcBef>
                <a:spcPts val="281"/>
              </a:spcBef>
              <a:buClr>
                <a:srgbClr val="053ce8"/>
              </a:buClr>
              <a:buSzPct val="75000"/>
              <a:buFont typeface="Wingdings" charset="2"/>
              <a:buChar char=""/>
            </a:pPr>
            <a:r>
              <a:rPr b="0" lang="en-IN" sz="2400" spc="-1" strike="noStrike">
                <a:latin typeface="Times New Roman"/>
              </a:rPr>
              <a:t>SHA-2: FIPS PUB 180-2,</a:t>
            </a:r>
            <a:r>
              <a:rPr b="0" lang="en-IN" sz="2400" spc="-9" strike="noStrike">
                <a:latin typeface="Times New Roman"/>
              </a:rPr>
              <a:t> </a:t>
            </a:r>
            <a:r>
              <a:rPr b="0" lang="en-IN" sz="2400" spc="-1" strike="noStrike">
                <a:latin typeface="Times New Roman"/>
              </a:rPr>
              <a:t>2002</a:t>
            </a:r>
            <a:endParaRPr b="0" lang="en-IN" sz="2400" spc="-1" strike="noStrike">
              <a:latin typeface="Arial"/>
            </a:endParaRPr>
          </a:p>
          <a:p>
            <a:pPr lvl="1" marL="755640" indent="-285480">
              <a:lnSpc>
                <a:spcPct val="100000"/>
              </a:lnSpc>
              <a:spcBef>
                <a:spcPts val="283"/>
              </a:spcBef>
              <a:buClr>
                <a:srgbClr val="000000"/>
              </a:buClr>
              <a:buSzPct val="66000"/>
              <a:buFont typeface="Wingdings" charset="2"/>
              <a:buChar char=""/>
            </a:pPr>
            <a:r>
              <a:rPr b="0" lang="en-IN" sz="2400" spc="-1" strike="noStrike">
                <a:latin typeface="Times New Roman"/>
              </a:rPr>
              <a:t>SHA-224</a:t>
            </a:r>
            <a:endParaRPr b="0" lang="en-IN" sz="2400" spc="-1" strike="noStrike">
              <a:latin typeface="Arial"/>
            </a:endParaRPr>
          </a:p>
          <a:p>
            <a:pPr lvl="1" marL="755640" indent="-285480">
              <a:lnSpc>
                <a:spcPct val="100000"/>
              </a:lnSpc>
              <a:spcBef>
                <a:spcPts val="281"/>
              </a:spcBef>
              <a:buClr>
                <a:srgbClr val="000000"/>
              </a:buClr>
              <a:buSzPct val="66000"/>
              <a:buFont typeface="Wingdings" charset="2"/>
              <a:buChar char=""/>
            </a:pPr>
            <a:r>
              <a:rPr b="0" lang="en-IN" sz="2400" spc="-1" strike="noStrike">
                <a:latin typeface="Times New Roman"/>
              </a:rPr>
              <a:t>SHA-256</a:t>
            </a:r>
            <a:endParaRPr b="0" lang="en-IN" sz="2400" spc="-1" strike="noStrike">
              <a:latin typeface="Arial"/>
            </a:endParaRPr>
          </a:p>
          <a:p>
            <a:pPr lvl="1" marL="755640" indent="-285480">
              <a:lnSpc>
                <a:spcPct val="100000"/>
              </a:lnSpc>
              <a:spcBef>
                <a:spcPts val="281"/>
              </a:spcBef>
              <a:buClr>
                <a:srgbClr val="000000"/>
              </a:buClr>
              <a:buSzPct val="66000"/>
              <a:buFont typeface="Wingdings" charset="2"/>
              <a:buChar char=""/>
            </a:pPr>
            <a:r>
              <a:rPr b="0" lang="en-IN" sz="2400" spc="-1" strike="noStrike">
                <a:latin typeface="Times New Roman"/>
              </a:rPr>
              <a:t>SHA-384</a:t>
            </a:r>
            <a:endParaRPr b="0" lang="en-IN" sz="2400" spc="-1" strike="noStrike">
              <a:latin typeface="Arial"/>
            </a:endParaRPr>
          </a:p>
          <a:p>
            <a:pPr lvl="1" marL="755640" indent="-285480">
              <a:lnSpc>
                <a:spcPct val="100000"/>
              </a:lnSpc>
              <a:spcBef>
                <a:spcPts val="286"/>
              </a:spcBef>
              <a:buClr>
                <a:srgbClr val="000000"/>
              </a:buClr>
              <a:buSzPct val="66000"/>
              <a:buFont typeface="Wingdings" charset="2"/>
              <a:buChar char=""/>
            </a:pPr>
            <a:r>
              <a:rPr b="0" lang="en-IN" sz="2400" spc="-1" strike="noStrike">
                <a:latin typeface="Times New Roman"/>
              </a:rPr>
              <a:t>SHA-512</a:t>
            </a:r>
            <a:endParaRPr b="0" lang="en-IN" sz="2400" spc="-1" strike="noStrike">
              <a:latin typeface="Arial"/>
            </a:endParaRPr>
          </a:p>
          <a:p>
            <a:pPr marL="355680" indent="-342720">
              <a:lnSpc>
                <a:spcPct val="100000"/>
              </a:lnSpc>
              <a:spcBef>
                <a:spcPts val="281"/>
              </a:spcBef>
              <a:buClr>
                <a:srgbClr val="053ce8"/>
              </a:buClr>
              <a:buSzPct val="75000"/>
              <a:buFont typeface="Wingdings" charset="2"/>
              <a:buChar char=""/>
            </a:pPr>
            <a:r>
              <a:rPr b="0" lang="en-IN" sz="2400" spc="-4" strike="noStrike">
                <a:latin typeface="Times New Roman"/>
              </a:rPr>
              <a:t>SHA-1 </a:t>
            </a:r>
            <a:r>
              <a:rPr b="0" lang="en-IN" sz="2400" spc="-1" strike="noStrike">
                <a:latin typeface="Times New Roman"/>
              </a:rPr>
              <a:t>is used in TLS, </a:t>
            </a:r>
            <a:r>
              <a:rPr b="0" lang="en-IN" sz="2400" spc="-4" strike="noStrike">
                <a:latin typeface="Times New Roman"/>
              </a:rPr>
              <a:t>SSL, PGP, SSH, S/MIME, </a:t>
            </a:r>
            <a:r>
              <a:rPr b="0" lang="en-IN" sz="2400" spc="-1" strike="noStrike">
                <a:latin typeface="Times New Roman"/>
              </a:rPr>
              <a:t>and</a:t>
            </a:r>
            <a:r>
              <a:rPr b="0" lang="en-IN" sz="2400" spc="-49" strike="noStrike">
                <a:latin typeface="Times New Roman"/>
              </a:rPr>
              <a:t> </a:t>
            </a:r>
            <a:r>
              <a:rPr b="0" lang="en-IN" sz="2400" spc="-1" strike="noStrike">
                <a:latin typeface="Times New Roman"/>
              </a:rPr>
              <a:t>IPsec</a:t>
            </a:r>
            <a:endParaRPr b="0" lang="en-IN" sz="2400" spc="-1" strike="noStrike">
              <a:latin typeface="Arial"/>
            </a:endParaRPr>
          </a:p>
          <a:p>
            <a:pPr lvl="1" marL="755640" indent="-285480">
              <a:lnSpc>
                <a:spcPct val="100000"/>
              </a:lnSpc>
              <a:spcBef>
                <a:spcPts val="283"/>
              </a:spcBef>
              <a:buClr>
                <a:srgbClr val="000000"/>
              </a:buClr>
              <a:buSzPct val="66000"/>
              <a:buFont typeface="Wingdings" charset="2"/>
              <a:buChar char=""/>
            </a:pPr>
            <a:r>
              <a:rPr b="0" lang="en-IN" sz="2400" spc="-4" strike="noStrike">
                <a:latin typeface="Times New Roman"/>
              </a:rPr>
              <a:t>Required by </a:t>
            </a:r>
            <a:r>
              <a:rPr b="0" lang="en-IN" sz="2400" spc="-1" strike="noStrike">
                <a:latin typeface="Times New Roman"/>
              </a:rPr>
              <a:t>law in </a:t>
            </a:r>
            <a:r>
              <a:rPr b="0" lang="en-IN" sz="2400" spc="-4" strike="noStrike">
                <a:latin typeface="Times New Roman"/>
              </a:rPr>
              <a:t>US Govt</a:t>
            </a:r>
            <a:r>
              <a:rPr b="0" lang="en-IN" sz="2400" spc="-9" strike="noStrike">
                <a:latin typeface="Times New Roman"/>
              </a:rPr>
              <a:t> </a:t>
            </a:r>
            <a:r>
              <a:rPr b="0" lang="en-IN" sz="2400" spc="-4" strike="noStrike">
                <a:latin typeface="Times New Roman"/>
              </a:rPr>
              <a:t>applications</a:t>
            </a:r>
            <a:endParaRPr b="0" lang="en-IN" sz="2400" spc="-1" strike="noStrike">
              <a:latin typeface="Arial"/>
            </a:endParaRPr>
          </a:p>
          <a:p>
            <a:pPr lvl="1" marL="755640" indent="-285480">
              <a:lnSpc>
                <a:spcPct val="100000"/>
              </a:lnSpc>
              <a:spcBef>
                <a:spcPts val="281"/>
              </a:spcBef>
              <a:buClr>
                <a:srgbClr val="000000"/>
              </a:buClr>
              <a:buSzPct val="66000"/>
              <a:buFont typeface="Wingdings" charset="2"/>
              <a:buChar char=""/>
            </a:pPr>
            <a:r>
              <a:rPr b="0" lang="en-IN" sz="2400" spc="-4" strike="noStrike">
                <a:latin typeface="Times New Roman"/>
              </a:rPr>
              <a:t>Used </a:t>
            </a:r>
            <a:r>
              <a:rPr b="0" lang="en-IN" sz="2400" spc="-1" strike="noStrike">
                <a:latin typeface="Times New Roman"/>
              </a:rPr>
              <a:t>in </a:t>
            </a:r>
            <a:r>
              <a:rPr b="0" lang="en-IN" sz="2400" spc="-4" strike="noStrike">
                <a:latin typeface="Times New Roman"/>
              </a:rPr>
              <a:t>Digital Signature</a:t>
            </a:r>
            <a:r>
              <a:rPr b="0" lang="en-IN" sz="2400" spc="-12" strike="noStrike">
                <a:latin typeface="Times New Roman"/>
              </a:rPr>
              <a:t> </a:t>
            </a:r>
            <a:r>
              <a:rPr b="0" lang="en-IN" sz="2400" spc="-4" strike="noStrike">
                <a:latin typeface="Times New Roman"/>
              </a:rPr>
              <a:t>Standard</a:t>
            </a:r>
            <a:endParaRPr b="0" lang="en-IN" sz="2400" spc="-1" strike="noStrike">
              <a:latin typeface="Arial"/>
            </a:endParaRPr>
          </a:p>
          <a:p>
            <a:pPr marL="355680" indent="-342720">
              <a:lnSpc>
                <a:spcPct val="100000"/>
              </a:lnSpc>
              <a:spcBef>
                <a:spcPts val="289"/>
              </a:spcBef>
              <a:buClr>
                <a:srgbClr val="053ce8"/>
              </a:buClr>
              <a:buSzPct val="75000"/>
              <a:buFont typeface="Wingdings" charset="2"/>
              <a:buChar char=""/>
            </a:pPr>
            <a:r>
              <a:rPr b="0" lang="en-IN" sz="2400" spc="-4" strike="noStrike">
                <a:latin typeface="Times New Roman"/>
              </a:rPr>
              <a:t>Pseudo-codes for SHA </a:t>
            </a:r>
            <a:r>
              <a:rPr b="0" lang="en-IN" sz="2400" spc="-1" strike="noStrike">
                <a:latin typeface="Times New Roman"/>
              </a:rPr>
              <a:t>algorithms are</a:t>
            </a:r>
            <a:r>
              <a:rPr b="0" lang="en-IN" sz="2400" spc="-29" strike="noStrike">
                <a:latin typeface="Times New Roman"/>
              </a:rPr>
              <a:t> </a:t>
            </a:r>
            <a:r>
              <a:rPr b="0" lang="en-IN" sz="2400" spc="-1" strike="noStrike">
                <a:latin typeface="Times New Roman"/>
              </a:rPr>
              <a:t>available.</a:t>
            </a:r>
            <a:endParaRPr b="0" lang="en-IN" sz="2400" spc="-1" strike="noStrike">
              <a:latin typeface="Arial"/>
            </a:endParaRPr>
          </a:p>
          <a:p>
            <a:pPr marL="355680" indent="-342720">
              <a:lnSpc>
                <a:spcPct val="100000"/>
              </a:lnSpc>
              <a:spcBef>
                <a:spcPts val="281"/>
              </a:spcBef>
              <a:buClr>
                <a:srgbClr val="053ce8"/>
              </a:buClr>
              <a:buSzPct val="75000"/>
              <a:buFont typeface="Wingdings" charset="2"/>
              <a:buChar char=""/>
            </a:pPr>
            <a:r>
              <a:rPr b="0" lang="en-IN" sz="2400" spc="-4" strike="noStrike">
                <a:latin typeface="Times New Roman"/>
              </a:rPr>
              <a:t>NIST certifies</a:t>
            </a:r>
            <a:r>
              <a:rPr b="0" lang="en-IN" sz="2400" spc="-1" strike="noStrike">
                <a:latin typeface="Times New Roman"/>
              </a:rPr>
              <a:t> </a:t>
            </a:r>
            <a:r>
              <a:rPr b="0" lang="en-IN" sz="2400" spc="-4" strike="noStrike">
                <a:latin typeface="Times New Roman"/>
              </a:rPr>
              <a:t>implementations.</a:t>
            </a:r>
            <a:endParaRPr b="0" lang="en-IN" sz="2400" spc="-1" strike="noStrike">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3244680" y="903240"/>
            <a:ext cx="3491640" cy="1310400"/>
          </a:xfrm>
          <a:prstGeom prst="rect">
            <a:avLst/>
          </a:prstGeom>
          <a:noFill/>
          <a:ln>
            <a:noFill/>
          </a:ln>
        </p:spPr>
        <p:txBody>
          <a:bodyPr lIns="0" rIns="0" tIns="12600" bIns="0"/>
          <a:p>
            <a:pPr marL="12600">
              <a:lnSpc>
                <a:spcPct val="100000"/>
              </a:lnSpc>
              <a:spcBef>
                <a:spcPts val="99"/>
              </a:spcBef>
            </a:pPr>
            <a:r>
              <a:rPr b="1" lang="en-IN" sz="3600" spc="-4" strike="noStrike">
                <a:solidFill>
                  <a:srgbClr val="fb0127"/>
                </a:solidFill>
                <a:latin typeface="Times New Roman"/>
              </a:rPr>
              <a:t>SHA-1</a:t>
            </a:r>
            <a:r>
              <a:rPr b="1" lang="en-IN" sz="3600" spc="-77" strike="noStrike">
                <a:solidFill>
                  <a:srgbClr val="fb0127"/>
                </a:solidFill>
                <a:latin typeface="Times New Roman"/>
              </a:rPr>
              <a:t> </a:t>
            </a:r>
            <a:r>
              <a:rPr b="1" lang="en-IN" sz="3600" spc="-4" strike="noStrike">
                <a:solidFill>
                  <a:srgbClr val="fb0127"/>
                </a:solidFill>
                <a:latin typeface="Times New Roman"/>
              </a:rPr>
              <a:t>Algorithm</a:t>
            </a:r>
            <a:endParaRPr b="0" lang="en-IN" sz="3600" spc="-1" strike="noStrike">
              <a:latin typeface="Arial"/>
            </a:endParaRPr>
          </a:p>
        </p:txBody>
      </p:sp>
      <p:sp>
        <p:nvSpPr>
          <p:cNvPr id="153" name="CustomShape 2"/>
          <p:cNvSpPr/>
          <p:nvPr/>
        </p:nvSpPr>
        <p:spPr>
          <a:xfrm>
            <a:off x="914760" y="1709280"/>
            <a:ext cx="7698240" cy="2858400"/>
          </a:xfrm>
          <a:prstGeom prst="rect">
            <a:avLst/>
          </a:prstGeom>
          <a:noFill/>
          <a:ln>
            <a:noFill/>
          </a:ln>
        </p:spPr>
        <p:style>
          <a:lnRef idx="0"/>
          <a:fillRef idx="0"/>
          <a:effectRef idx="0"/>
          <a:fontRef idx="minor"/>
        </p:style>
        <p:txBody>
          <a:bodyPr lIns="0" rIns="0" tIns="48240" bIns="0"/>
          <a:p>
            <a:pPr marL="355680" indent="-342720">
              <a:lnSpc>
                <a:spcPct val="100000"/>
              </a:lnSpc>
              <a:spcBef>
                <a:spcPts val="380"/>
              </a:spcBef>
              <a:buClr>
                <a:srgbClr val="053ce8"/>
              </a:buClr>
              <a:buSzPct val="75000"/>
              <a:buFont typeface="Wingdings" charset="2"/>
              <a:buChar char=""/>
            </a:pPr>
            <a:r>
              <a:rPr b="0" lang="en-IN" sz="2400" spc="-4" strike="noStrike">
                <a:latin typeface="Times New Roman"/>
              </a:rPr>
              <a:t>160 bit hash using 512 bit blocks and 32 bit</a:t>
            </a:r>
            <a:r>
              <a:rPr b="0" lang="en-IN" sz="2400" spc="-32" strike="noStrike">
                <a:latin typeface="Times New Roman"/>
              </a:rPr>
              <a:t> </a:t>
            </a:r>
            <a:r>
              <a:rPr b="0" lang="en-IN" sz="2400" spc="-4" strike="noStrike">
                <a:latin typeface="Times New Roman"/>
              </a:rPr>
              <a:t>operations</a:t>
            </a:r>
            <a:endParaRPr b="0" lang="en-IN" sz="2400" spc="-1" strike="noStrike">
              <a:latin typeface="Arial"/>
            </a:endParaRPr>
          </a:p>
          <a:p>
            <a:pPr marL="355680" indent="-342720">
              <a:lnSpc>
                <a:spcPct val="100000"/>
              </a:lnSpc>
              <a:spcBef>
                <a:spcPts val="281"/>
              </a:spcBef>
              <a:buClr>
                <a:srgbClr val="053ce8"/>
              </a:buClr>
              <a:buSzPct val="75000"/>
              <a:buFont typeface="Wingdings" charset="2"/>
              <a:buChar char=""/>
            </a:pPr>
            <a:r>
              <a:rPr b="0" lang="en-IN" sz="2400" spc="-4" strike="noStrike">
                <a:latin typeface="Times New Roman"/>
              </a:rPr>
              <a:t>Five </a:t>
            </a:r>
            <a:r>
              <a:rPr b="0" lang="en-IN" sz="2400" spc="-1" strike="noStrike">
                <a:latin typeface="Times New Roman"/>
              </a:rPr>
              <a:t>passes (4 in </a:t>
            </a:r>
            <a:r>
              <a:rPr b="0" lang="en-IN" sz="2400" spc="-4" strike="noStrike">
                <a:latin typeface="Times New Roman"/>
              </a:rPr>
              <a:t>MD5 </a:t>
            </a:r>
            <a:r>
              <a:rPr b="0" lang="en-IN" sz="2400" spc="-1" strike="noStrike">
                <a:latin typeface="Times New Roman"/>
              </a:rPr>
              <a:t>and 3 in </a:t>
            </a:r>
            <a:r>
              <a:rPr b="0" lang="en-IN" sz="2400" spc="-4" strike="noStrike">
                <a:latin typeface="Times New Roman"/>
              </a:rPr>
              <a:t>MD4) </a:t>
            </a:r>
            <a:r>
              <a:rPr b="0" lang="en-IN" sz="2400" spc="-1" strike="noStrike">
                <a:latin typeface="Times New Roman"/>
              </a:rPr>
              <a:t>of 16 operations</a:t>
            </a:r>
            <a:r>
              <a:rPr b="0" lang="en-IN" sz="2400" spc="-111" strike="noStrike">
                <a:latin typeface="Times New Roman"/>
              </a:rPr>
              <a:t> </a:t>
            </a:r>
            <a:r>
              <a:rPr b="0" lang="en-IN" sz="2400" spc="-1" strike="noStrike">
                <a:latin typeface="Times New Roman"/>
              </a:rPr>
              <a:t>each</a:t>
            </a:r>
            <a:endParaRPr b="0" lang="en-IN" sz="2400" spc="-1" strike="noStrike">
              <a:latin typeface="Arial"/>
            </a:endParaRPr>
          </a:p>
          <a:p>
            <a:pPr marL="355680" indent="-342720">
              <a:lnSpc>
                <a:spcPct val="100000"/>
              </a:lnSpc>
              <a:spcBef>
                <a:spcPts val="286"/>
              </a:spcBef>
              <a:buClr>
                <a:srgbClr val="053ce8"/>
              </a:buClr>
              <a:buSzPct val="75000"/>
              <a:buFont typeface="Wingdings" charset="2"/>
              <a:buChar char=""/>
            </a:pPr>
            <a:r>
              <a:rPr b="0" lang="en-IN" sz="2400" spc="-4" strike="noStrike">
                <a:latin typeface="Times New Roman"/>
              </a:rPr>
              <a:t>Maximum </a:t>
            </a:r>
            <a:r>
              <a:rPr b="0" lang="en-IN" sz="2400" spc="-1" strike="noStrike">
                <a:latin typeface="Times New Roman"/>
              </a:rPr>
              <a:t>message </a:t>
            </a:r>
            <a:r>
              <a:rPr b="0" lang="en-IN" sz="2400" spc="-4" strike="noStrike">
                <a:latin typeface="Times New Roman"/>
              </a:rPr>
              <a:t>size </a:t>
            </a:r>
            <a:r>
              <a:rPr b="0" lang="en-IN" sz="2400" spc="-1" strike="noStrike">
                <a:latin typeface="Times New Roman"/>
              </a:rPr>
              <a:t>is </a:t>
            </a:r>
            <a:r>
              <a:rPr b="0" lang="en-IN" sz="2400" spc="-4" strike="noStrike">
                <a:latin typeface="Times New Roman"/>
              </a:rPr>
              <a:t>2</a:t>
            </a:r>
            <a:r>
              <a:rPr b="0" lang="en-IN" sz="2400" spc="-4" strike="noStrike" baseline="24000">
                <a:latin typeface="Times New Roman"/>
              </a:rPr>
              <a:t>64</a:t>
            </a:r>
            <a:r>
              <a:rPr b="0" lang="en-IN" sz="2400" spc="-29" strike="noStrike" baseline="24000">
                <a:latin typeface="Times New Roman"/>
              </a:rPr>
              <a:t> </a:t>
            </a:r>
            <a:r>
              <a:rPr b="0" lang="en-IN" sz="2400" spc="-4" strike="noStrike">
                <a:latin typeface="Times New Roman"/>
              </a:rPr>
              <a:t>bit</a:t>
            </a:r>
            <a:endParaRPr b="0" lang="en-IN" sz="2400" spc="-1" strike="noStrike">
              <a:latin typeface="Arial"/>
            </a:endParaRPr>
          </a:p>
          <a:p>
            <a:pPr marL="355680" indent="-342720">
              <a:lnSpc>
                <a:spcPct val="100000"/>
              </a:lnSpc>
              <a:spcBef>
                <a:spcPts val="281"/>
              </a:spcBef>
              <a:buClr>
                <a:srgbClr val="053ce8"/>
              </a:buClr>
              <a:buSzPct val="75000"/>
              <a:buFont typeface="Wingdings" charset="2"/>
              <a:buChar char=""/>
            </a:pPr>
            <a:r>
              <a:rPr b="0" lang="en-IN" sz="2400" spc="-4" strike="noStrike">
                <a:latin typeface="Times New Roman"/>
              </a:rPr>
              <a:t>512 bits </a:t>
            </a:r>
            <a:r>
              <a:rPr b="0" lang="en-IN" sz="2400" spc="-1" strike="noStrike">
                <a:latin typeface="Times New Roman"/>
              </a:rPr>
              <a:t>are expanded to </a:t>
            </a:r>
            <a:r>
              <a:rPr b="0" lang="en-IN" sz="2400" spc="-4" strike="noStrike">
                <a:latin typeface="Times New Roman"/>
              </a:rPr>
              <a:t>5x512</a:t>
            </a:r>
            <a:r>
              <a:rPr b="0" lang="en-IN" sz="2400" spc="-32" strike="noStrike">
                <a:latin typeface="Times New Roman"/>
              </a:rPr>
              <a:t> </a:t>
            </a:r>
            <a:r>
              <a:rPr b="0" lang="en-IN" sz="2400" spc="-4" strike="noStrike">
                <a:latin typeface="Times New Roman"/>
              </a:rPr>
              <a:t>bits:</a:t>
            </a:r>
            <a:endParaRPr b="0" lang="en-IN" sz="2400" spc="-1" strike="noStrike">
              <a:latin typeface="Arial"/>
            </a:endParaRPr>
          </a:p>
          <a:p>
            <a:pPr lvl="1" marL="755640" indent="-285480">
              <a:lnSpc>
                <a:spcPct val="100000"/>
              </a:lnSpc>
              <a:spcBef>
                <a:spcPts val="283"/>
              </a:spcBef>
              <a:buClr>
                <a:srgbClr val="000000"/>
              </a:buClr>
              <a:buSzPct val="66000"/>
              <a:buFont typeface="Wingdings" charset="2"/>
              <a:buChar char=""/>
            </a:pPr>
            <a:r>
              <a:rPr b="0" lang="en-IN" sz="2400" spc="-4" strike="noStrike">
                <a:latin typeface="Times New Roman"/>
              </a:rPr>
              <a:t>n</a:t>
            </a:r>
            <a:r>
              <a:rPr b="0" lang="en-IN" sz="2400" spc="-4" strike="noStrike" baseline="24000">
                <a:latin typeface="Times New Roman"/>
              </a:rPr>
              <a:t>th </a:t>
            </a:r>
            <a:r>
              <a:rPr b="0" lang="en-IN" sz="2400" spc="-4" strike="noStrike">
                <a:latin typeface="Times New Roman"/>
              </a:rPr>
              <a:t>word </a:t>
            </a:r>
            <a:r>
              <a:rPr b="0" lang="en-IN" sz="2400" spc="-1" strike="noStrike">
                <a:latin typeface="Times New Roman"/>
              </a:rPr>
              <a:t>= xor of n-3, n-8, n-14, and</a:t>
            </a:r>
            <a:r>
              <a:rPr b="0" lang="en-IN" sz="2400" spc="-12" strike="noStrike">
                <a:latin typeface="Times New Roman"/>
              </a:rPr>
              <a:t> </a:t>
            </a:r>
            <a:r>
              <a:rPr b="0" lang="en-IN" sz="2400" spc="-1" strike="noStrike">
                <a:latin typeface="Times New Roman"/>
              </a:rPr>
              <a:t>n-16</a:t>
            </a:r>
            <a:endParaRPr b="0" lang="en-IN" sz="2400" spc="-1" strike="noStrike">
              <a:latin typeface="Arial"/>
            </a:endParaRPr>
          </a:p>
          <a:p>
            <a:pPr marL="355680" indent="-342720">
              <a:lnSpc>
                <a:spcPct val="100000"/>
              </a:lnSpc>
              <a:spcBef>
                <a:spcPts val="281"/>
              </a:spcBef>
              <a:buClr>
                <a:srgbClr val="053ce8"/>
              </a:buClr>
              <a:buSzPct val="75000"/>
              <a:buFont typeface="Wingdings" charset="2"/>
              <a:buChar char=""/>
            </a:pPr>
            <a:r>
              <a:rPr b="0" lang="en-IN" sz="2400" spc="-1" strike="noStrike">
                <a:latin typeface="Times New Roman"/>
              </a:rPr>
              <a:t>In </a:t>
            </a:r>
            <a:r>
              <a:rPr b="0" lang="en-IN" sz="2400" spc="-4" strike="noStrike">
                <a:latin typeface="Times New Roman"/>
              </a:rPr>
              <a:t>SHA-1 </a:t>
            </a:r>
            <a:r>
              <a:rPr b="0" lang="en-IN" sz="2400" spc="-1" strike="noStrike">
                <a:latin typeface="Times New Roman"/>
              </a:rPr>
              <a:t>these </a:t>
            </a:r>
            <a:r>
              <a:rPr b="0" lang="en-IN" sz="2400" spc="-4" strike="noStrike">
                <a:latin typeface="Times New Roman"/>
              </a:rPr>
              <a:t>words </a:t>
            </a:r>
            <a:r>
              <a:rPr b="0" lang="en-IN" sz="2400" spc="-1" strike="noStrike">
                <a:latin typeface="Times New Roman"/>
              </a:rPr>
              <a:t>are rotated left by one bit before</a:t>
            </a:r>
            <a:r>
              <a:rPr b="0" lang="en-IN" sz="2400" spc="-123" strike="noStrike">
                <a:latin typeface="Times New Roman"/>
              </a:rPr>
              <a:t> </a:t>
            </a:r>
            <a:r>
              <a:rPr b="0" lang="en-IN" sz="2400" spc="-1" strike="noStrike">
                <a:latin typeface="Times New Roman"/>
              </a:rPr>
              <a:t>xor</a:t>
            </a:r>
            <a:endParaRPr b="0" lang="en-IN" sz="2400" spc="-1" strike="noStrike">
              <a:latin typeface="Arial"/>
            </a:endParaRPr>
          </a:p>
          <a:p>
            <a:pPr marL="355680" indent="-342720">
              <a:lnSpc>
                <a:spcPct val="100000"/>
              </a:lnSpc>
              <a:spcBef>
                <a:spcPts val="281"/>
              </a:spcBef>
              <a:buClr>
                <a:srgbClr val="053ce8"/>
              </a:buClr>
              <a:buSzPct val="75000"/>
              <a:buFont typeface="Wingdings" charset="2"/>
              <a:buChar char=""/>
            </a:pPr>
            <a:r>
              <a:rPr b="0" lang="en-IN" sz="2400" spc="-1" strike="noStrike">
                <a:latin typeface="Times New Roman"/>
              </a:rPr>
              <a:t>Total 80 </a:t>
            </a:r>
            <a:r>
              <a:rPr b="0" lang="en-IN" sz="2400" spc="-4" strike="noStrike">
                <a:latin typeface="Times New Roman"/>
              </a:rPr>
              <a:t>words: W</a:t>
            </a:r>
            <a:r>
              <a:rPr b="0" lang="en-IN" sz="2400" spc="-4" strike="noStrike" baseline="-20000">
                <a:latin typeface="Times New Roman"/>
              </a:rPr>
              <a:t>0</a:t>
            </a:r>
            <a:r>
              <a:rPr b="0" lang="en-IN" sz="2400" spc="-4" strike="noStrike">
                <a:latin typeface="Times New Roman"/>
              </a:rPr>
              <a:t>, ...,</a:t>
            </a:r>
            <a:r>
              <a:rPr b="0" lang="en-IN" sz="2400" spc="-24" strike="noStrike">
                <a:latin typeface="Times New Roman"/>
              </a:rPr>
              <a:t> </a:t>
            </a:r>
            <a:r>
              <a:rPr b="0" lang="en-IN" sz="2400" spc="-4" strike="noStrike">
                <a:latin typeface="Times New Roman"/>
              </a:rPr>
              <a:t>W</a:t>
            </a:r>
            <a:r>
              <a:rPr b="0" lang="en-IN" sz="2400" spc="-4" strike="noStrike" baseline="-20000">
                <a:latin typeface="Times New Roman"/>
              </a:rPr>
              <a:t>79</a:t>
            </a:r>
            <a:endParaRPr b="0" lang="en-IN" sz="2400" spc="-1" strike="noStrike">
              <a:latin typeface="Arial"/>
            </a:endParaRPr>
          </a:p>
        </p:txBody>
      </p:sp>
      <p:sp>
        <p:nvSpPr>
          <p:cNvPr id="154" name="CustomShape 3"/>
          <p:cNvSpPr/>
          <p:nvPr/>
        </p:nvSpPr>
        <p:spPr>
          <a:xfrm>
            <a:off x="2076480" y="4606920"/>
            <a:ext cx="6560280" cy="2239920"/>
          </a:xfrm>
          <a:prstGeom prst="rect">
            <a:avLst/>
          </a:prstGeom>
          <a:blipFill rotWithShape="0">
            <a:blip r:embed="rId1"/>
            <a:stretch>
              <a:fillRect/>
            </a:stretch>
          </a:blipFill>
          <a:ln>
            <a:noFill/>
          </a:ln>
        </p:spPr>
        <p:style>
          <a:lnRef idx="0"/>
          <a:fillRef idx="0"/>
          <a:effectRef idx="0"/>
          <a:fontRef idx="minor"/>
        </p:style>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2019-11-12T11:30:58Z</dcterms:created>
  <dc:creator>Raj Jain</dc:creator>
  <dc:description/>
  <cp:keywords>Hash Function Cryptographic Hash Functions Examples of Crypto Hash Functions Applications of Crypto Hash Fn Birthday Problem Probability of Hash Collisions Hash Function Cryptanalysis Block Ciphers as Hash Functions Secure Hash Algorithm (SHA) SHA-1 Algorithm SHA-2 SHA-512 SHA-512 Round Function 80-Word Input Sequence SHA-3 SHA-3 Requirements</cp:keywords>
  <dc:language>en-IN</dc:language>
  <cp:lastModifiedBy/>
  <dcterms:modified xsi:type="dcterms:W3CDTF">2019-11-13T11:34:40Z</dcterms:modified>
  <cp:revision>4</cp:revision>
  <dc:subject>Cryptographic Hash Functions</dc:subject>
  <dc:title>Microsoft PowerPoint - l_11chf.ppt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reated">
    <vt:filetime>2011-10-05T00:00:00Z</vt:filetime>
  </property>
  <property fmtid="{D5CDD505-2E9C-101B-9397-08002B2CF9AE}" pid="4" name="Creator">
    <vt:lpwstr>PScript5.dll Version 5.2.2</vt:lpwstr>
  </property>
  <property fmtid="{D5CDD505-2E9C-101B-9397-08002B2CF9AE}" pid="5" name="HyperlinksChanged">
    <vt:bool>0</vt:bool>
  </property>
  <property fmtid="{D5CDD505-2E9C-101B-9397-08002B2CF9AE}" pid="6" name="LastSaved">
    <vt:filetime>2019-11-12T00:00:00Z</vt:filetime>
  </property>
  <property fmtid="{D5CDD505-2E9C-101B-9397-08002B2CF9AE}" pid="7" name="LinksUpToDate">
    <vt:bool>0</vt:bool>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ies>
</file>