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D89E-8565-5867-572C-9553EA32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AB20B-004B-D16B-C7DD-3D3949DB2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EC48-E5A9-00CA-E953-5C2A8B57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4B8B-106A-4190-6A5A-16A04DE8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34FD-42E5-1FA9-F04C-AA3A4C1F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0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119B-AA81-2F51-250D-0338F011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D21A0-4C05-8146-53E0-C9C7CE42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E6E92-441C-1ADA-ADE7-3AC16153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B659-60C8-8193-ED26-63907986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0AEC-496B-5859-67B1-08E626A5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5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B09C4-7DE0-5972-5CDB-F7CF0251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2C016-C05B-5252-275B-F4F62AB5D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986F-583F-D694-C008-A27F1CD6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2894-BEC3-93E9-3839-A6DEA267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856D-8237-8E0D-F36A-E031641B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63CB-C5C7-A3FF-D696-C8AD77BE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2234E-D860-EDF3-F6F4-E6AA12D0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0D8D-A4BE-1723-9082-002BE002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74B3-9564-BE20-D25D-6DC58C48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0138-D082-C687-7654-29025080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70B5-88C6-75F6-A941-47FE8A7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6C9D8-B5BB-315C-09A4-F3AF83697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4ADF-40D4-4046-BDC0-AC0FC49A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046F-A726-DB96-236C-EA733B1C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6F60C-F2CD-4A72-0CB3-983500CE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2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682C-8DFC-6121-4AB3-5FBA9EC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7219-90ED-DBF4-277D-1DE6C917B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3FD1B-933F-2E55-3E8F-36ADA6DAD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8835B-2AAC-0E0A-AFEC-DE6B87BE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440D-0C66-8076-A7D2-0DF4E3E9A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69CE4-037F-BD34-3C34-9AA4E262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5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126C-92A0-A745-091F-CAF23A13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012B2-B17D-365F-5E9A-D9EA2465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D28B8-42FD-D76B-5857-07F189380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C1655-25C6-535C-9D87-D2E4C73D3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69228-55E4-5E73-79F4-E8D9C716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34738-5E42-F427-4EA0-487F3163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4CD99-0CCE-E24C-1E83-B2C7840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7B573-0789-87A5-60D7-2E25B647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2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AC0E-A5F5-EC68-3E14-FAD3F948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D1EA2-8442-A45B-070A-644D10E1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42F2B-1601-9A21-4166-18C80214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37177-42C6-19C8-B669-3B9E34BC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7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244C6-700D-DF80-3C7C-1622670E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63536-E5BC-696A-3DC3-9B2F49B2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055A-9054-7904-A53E-B8ACE909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71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80B6-73A0-EB7C-81B6-A3B57B2A8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621C-279A-155F-7BC7-36644242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D0892-1363-A942-2A23-4044E8A1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438E5-B7A9-0DFF-38D4-443378F7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2B5CE-D547-866D-287F-B761215A2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9B56-1461-4685-A4EB-6314BD98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9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4221-DA1A-86A2-C7E7-BF51788C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C52D7-8BC9-EF9F-6EF2-FCB8E878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3E07B-81E2-14E6-E517-C4B11086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45E7-DC88-EB9C-8EEB-5967BD47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5C008-0791-CF36-54D8-C2882662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8ED0-C440-FFE0-1B5D-D49C5975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05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E4EB0-5403-30E7-6A65-E17F9658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23A0A-5223-B238-447F-5FA42363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3153-8586-7E64-9F2F-7E974930D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46173-98BE-4677-882A-F6832BEA3412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CC38-8D5F-95B8-071F-3C383564B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2CB-6F9C-33C6-D6F5-4111007E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4D8E-C017-4FFD-A2F2-3736BC2C6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5EFA-14A3-1E11-873F-C61C68D31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150373"/>
          </a:xfrm>
        </p:spPr>
        <p:txBody>
          <a:bodyPr/>
          <a:lstStyle/>
          <a:p>
            <a:r>
              <a:rPr lang="en-US" dirty="0"/>
              <a:t>AKSD Market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1FB05-0967-8C6D-6611-ADC45C9A8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639" y="1651820"/>
            <a:ext cx="6346722" cy="1371600"/>
          </a:xfrm>
        </p:spPr>
        <p:txBody>
          <a:bodyPr/>
          <a:lstStyle/>
          <a:p>
            <a:r>
              <a:rPr lang="en-US" u="sng" dirty="0"/>
              <a:t>Dual Shaft Gear DC Motor</a:t>
            </a:r>
          </a:p>
          <a:p>
            <a:pPr algn="l"/>
            <a:r>
              <a:rPr lang="en-IN" b="1" dirty="0"/>
              <a:t>Price – 60rs.</a:t>
            </a:r>
          </a:p>
          <a:p>
            <a:pPr algn="l"/>
            <a:r>
              <a:rPr lang="en-IN" dirty="0"/>
              <a:t>Operating Voltage – 3v to 12v.</a:t>
            </a:r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D4F2-D339-0EB1-5D05-45782842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" y="1595591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A443C4-D222-389E-57EC-C05DEFB1EE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14" y="3215148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874A22-E699-39F9-E2D3-B741F3E0A84C}"/>
              </a:ext>
            </a:extLst>
          </p:cNvPr>
          <p:cNvSpPr txBox="1"/>
          <p:nvPr/>
        </p:nvSpPr>
        <p:spPr>
          <a:xfrm>
            <a:off x="2922638" y="3524866"/>
            <a:ext cx="5454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Rechargeable Lithium Ion Cell</a:t>
            </a:r>
          </a:p>
          <a:p>
            <a:r>
              <a:rPr lang="en-US" sz="2400" b="1" dirty="0"/>
              <a:t>Price – 60rs.</a:t>
            </a:r>
          </a:p>
          <a:p>
            <a:r>
              <a:rPr lang="en-US" sz="2400" dirty="0"/>
              <a:t>Capacity – 1200mah</a:t>
            </a:r>
          </a:p>
          <a:p>
            <a:r>
              <a:rPr lang="en-US" sz="2400" dirty="0"/>
              <a:t>Output Voltage – 3.7v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9739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03B8E-F0F3-A385-FB9B-315B87171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1" y="328075"/>
            <a:ext cx="2143125" cy="21431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9A02A-6CB8-5263-589A-BE69046488CD}"/>
              </a:ext>
            </a:extLst>
          </p:cNvPr>
          <p:cNvSpPr txBox="1"/>
          <p:nvPr/>
        </p:nvSpPr>
        <p:spPr>
          <a:xfrm>
            <a:off x="3613355" y="54569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DC Motor</a:t>
            </a:r>
          </a:p>
          <a:p>
            <a:r>
              <a:rPr lang="en-US" sz="2400" b="1" dirty="0"/>
              <a:t>Price – 15rs.</a:t>
            </a:r>
          </a:p>
          <a:p>
            <a:r>
              <a:rPr lang="en-US" sz="2400" dirty="0"/>
              <a:t>Operating Voltage – 0.9v to 3v</a:t>
            </a:r>
            <a:endParaRPr lang="en-IN" sz="2400" dirty="0"/>
          </a:p>
        </p:txBody>
      </p:sp>
      <p:pic>
        <p:nvPicPr>
          <p:cNvPr id="1028" name="Picture 4" descr="Model-140 3V-6V High Speed Small DC Motor">
            <a:extLst>
              <a:ext uri="{FF2B5EF4-FFF2-40B4-BE49-F238E27FC236}">
                <a16:creationId xmlns:a16="http://schemas.microsoft.com/office/drawing/2014/main" id="{86BB0145-24FE-9932-AD34-6F8B77EA8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97" y="2142664"/>
            <a:ext cx="2572672" cy="257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3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AKSD Market</Template>
  <TotalTime>1</TotalTime>
  <Words>45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AKSD Market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anantgoyal086@gmail.com</dc:creator>
  <cp:lastModifiedBy>anantgoyal086@gmail.com</cp:lastModifiedBy>
  <cp:revision>1</cp:revision>
  <dcterms:created xsi:type="dcterms:W3CDTF">2024-08-13T08:09:59Z</dcterms:created>
  <dcterms:modified xsi:type="dcterms:W3CDTF">2024-08-13T08:11:03Z</dcterms:modified>
</cp:coreProperties>
</file>