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2228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84e3b92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764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e3b9206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84e3b9206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76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e3b920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84e3b920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967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ithub.com/Anant777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716782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0213" y="1268050"/>
            <a:ext cx="8404200" cy="3353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:</a:t>
            </a:r>
            <a:endParaRPr sz="2800" b="1" dirty="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Name    :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 Ananta Narayan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College :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&lt;NATIONAL INSTITUTE OF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SCIENCE AND TECHNOLOGY&gt;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Github : </a:t>
            </a:r>
            <a:r>
              <a:rPr lang="en-IN" sz="2000" dirty="0">
                <a:hlinkClick r:id="rId5"/>
              </a:rPr>
              <a:t>https://github.com/Anant777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62525" y="1351745"/>
            <a:ext cx="1554300" cy="14403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      </a:t>
            </a:r>
            <a:r>
              <a:rPr lang="en" sz="1500" b="1" dirty="0">
                <a:solidFill>
                  <a:srgbClr val="434343"/>
                </a:solidFill>
              </a:rPr>
              <a:t>PHOTO You Liked the Most :)</a:t>
            </a:r>
            <a:endParaRPr sz="1500" b="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25" y="1351745"/>
            <a:ext cx="1554300" cy="144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252870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My learning : W1</a:t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8650" y="1222175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Achievements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basic idea of what a project is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Got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know about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Open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Source Project Management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Space .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Lean Principle approach(Little of Scrum and Agile). And also thinking like being a product owner along with sprint planning. Got introduced to Kanban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board. And learn how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to present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project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to someone via User Stories </a:t>
            </a:r>
            <a:r>
              <a:rPr lang="en-US" sz="16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6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28650" y="3076450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Learnings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rhcsa and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python, got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introduced to Linux Environment and its fundamental commands along with its structure. Fundamentals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of Python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, along with their respective attributes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 Learn to differentiate between Open Source and Closed </a:t>
            </a:r>
            <a:r>
              <a:rPr lang="en-US" sz="20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Source.</a:t>
            </a:r>
            <a:endParaRPr sz="20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&lt;Golden </a:t>
            </a:r>
            <a:r>
              <a:rPr lang="en" sz="27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career</a:t>
            </a:r>
            <a:r>
              <a:rPr lang="en" sz="27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&gt; </a:t>
            </a:r>
            <a:endParaRPr sz="26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8650" y="1341100"/>
            <a:ext cx="7691400" cy="1848696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SCQ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SITUTION: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CAREER 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GUIDENCE  AFTER MATRICULATION AND INTERMEDIATE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 all are very aware from this sitution ,in which an intermedate or  matriculation student gets confused about the 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career </a:t>
            </a:r>
            <a:endParaRPr lang="en" sz="1200" i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 choose and when they realise they loss the opportunities to make there 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career </a:t>
            </a:r>
            <a:r>
              <a:rPr lang="en" sz="12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 better one.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CHALLENGE: </a:t>
            </a:r>
            <a:r>
              <a:rPr lang="en" sz="1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to create a platform for students wher they will get all the answers for there golden </a:t>
            </a:r>
            <a:r>
              <a:rPr lang="en" sz="1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career</a:t>
            </a:r>
            <a:r>
              <a:rPr lang="en" sz="1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QUESTIONS: </a:t>
            </a:r>
            <a:r>
              <a:rPr lang="en-US" sz="1200" i="1" dirty="0" smtClean="0">
                <a:latin typeface="Times New Roman" panose="02020603050405020304" pitchFamily="18" charset="0"/>
                <a:ea typeface="Times New Roman"/>
              </a:rPr>
              <a:t>what are the opportunities one get after 10</a:t>
            </a:r>
            <a:r>
              <a:rPr lang="en-US" sz="1200" i="1" baseline="30000" dirty="0" smtClean="0">
                <a:latin typeface="Times New Roman" panose="02020603050405020304" pitchFamily="18" charset="0"/>
                <a:ea typeface="Times New Roman"/>
              </a:rPr>
              <a:t>th</a:t>
            </a:r>
            <a:r>
              <a:rPr lang="en-US" sz="1200" i="1" dirty="0" smtClean="0">
                <a:latin typeface="Times New Roman" panose="02020603050405020304" pitchFamily="18" charset="0"/>
                <a:ea typeface="Times New Roman"/>
              </a:rPr>
              <a:t> or 12</a:t>
            </a:r>
            <a:r>
              <a:rPr lang="en-US" sz="1200" i="1" baseline="30000" dirty="0" smtClean="0">
                <a:latin typeface="Times New Roman" panose="02020603050405020304" pitchFamily="18" charset="0"/>
                <a:ea typeface="Times New Roman"/>
              </a:rPr>
              <a:t>th</a:t>
            </a:r>
            <a:r>
              <a:rPr lang="en-US" sz="1200" i="1" dirty="0" smtClean="0">
                <a:latin typeface="Times New Roman" panose="02020603050405020304" pitchFamily="18" charset="0"/>
                <a:ea typeface="Times New Roman"/>
              </a:rPr>
              <a:t>?</a:t>
            </a:r>
          </a:p>
          <a:p>
            <a:r>
              <a:rPr lang="en-US" sz="1200" i="1" dirty="0">
                <a:latin typeface="Times New Roman" panose="02020603050405020304" pitchFamily="18" charset="0"/>
              </a:rPr>
              <a:t> </a:t>
            </a:r>
            <a:r>
              <a:rPr lang="en-US" sz="1200" i="1" dirty="0" smtClean="0">
                <a:latin typeface="Times New Roman" panose="02020603050405020304" pitchFamily="18" charset="0"/>
              </a:rPr>
              <a:t>                                   how to </a:t>
            </a:r>
            <a:r>
              <a:rPr lang="en-US" sz="1200" i="1" dirty="0" err="1" smtClean="0">
                <a:latin typeface="Times New Roman" panose="02020603050405020304" pitchFamily="18" charset="0"/>
              </a:rPr>
              <a:t>creat</a:t>
            </a:r>
            <a:r>
              <a:rPr lang="en-US" sz="1200" i="1" dirty="0" smtClean="0">
                <a:latin typeface="Times New Roman" panose="02020603050405020304" pitchFamily="18" charset="0"/>
              </a:rPr>
              <a:t> a web which </a:t>
            </a:r>
            <a:r>
              <a:rPr lang="en-US" sz="1200" i="1" dirty="0">
                <a:latin typeface="Times New Roman" panose="02020603050405020304" pitchFamily="18" charset="0"/>
              </a:rPr>
              <a:t>will be better access?</a:t>
            </a:r>
            <a:endParaRPr lang="en-US" sz="1200" i="1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8650" y="3300090"/>
            <a:ext cx="7691400" cy="155956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rgbClr val="172B4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172B4D"/>
                </a:solidFill>
              </a:rPr>
              <a:t>As </a:t>
            </a:r>
            <a:r>
              <a:rPr lang="en" sz="1050" b="1" dirty="0" smtClean="0">
                <a:solidFill>
                  <a:srgbClr val="172B4D"/>
                </a:solidFill>
              </a:rPr>
              <a:t>&lt;developer&gt;, </a:t>
            </a:r>
            <a:r>
              <a:rPr lang="en" sz="1050" b="1" dirty="0">
                <a:solidFill>
                  <a:srgbClr val="172B4D"/>
                </a:solidFill>
              </a:rPr>
              <a:t>I want </a:t>
            </a:r>
            <a:r>
              <a:rPr lang="en" sz="1050" b="1" dirty="0" smtClean="0">
                <a:solidFill>
                  <a:srgbClr val="172B4D"/>
                </a:solidFill>
              </a:rPr>
              <a:t>&lt;to creat a web&gt;, </a:t>
            </a:r>
            <a:r>
              <a:rPr lang="en" sz="1050" b="1" dirty="0">
                <a:solidFill>
                  <a:srgbClr val="172B4D"/>
                </a:solidFill>
              </a:rPr>
              <a:t>so that </a:t>
            </a:r>
            <a:r>
              <a:rPr lang="en" sz="1050" b="1" dirty="0" smtClean="0">
                <a:solidFill>
                  <a:srgbClr val="172B4D"/>
                </a:solidFill>
              </a:rPr>
              <a:t>&lt;each and every student can get the proper guide for </a:t>
            </a:r>
            <a:r>
              <a:rPr lang="en" sz="1050" b="1" smtClean="0">
                <a:solidFill>
                  <a:srgbClr val="172B4D"/>
                </a:solidFill>
              </a:rPr>
              <a:t>there </a:t>
            </a:r>
            <a:r>
              <a:rPr lang="en" sz="1050" b="1" smtClean="0">
                <a:solidFill>
                  <a:srgbClr val="172B4D"/>
                </a:solidFill>
              </a:rPr>
              <a:t>career</a:t>
            </a:r>
            <a:r>
              <a:rPr lang="en" sz="1050" b="1" dirty="0" smtClean="0">
                <a:solidFill>
                  <a:srgbClr val="172B4D"/>
                </a:solidFill>
              </a:rPr>
              <a:t>&gt;.</a:t>
            </a:r>
            <a:endParaRPr sz="1050" b="1" dirty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71357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172B4D"/>
                </a:solidFill>
              </a:rPr>
              <a:t>For </a:t>
            </a:r>
            <a:r>
              <a:rPr lang="en" sz="1050" dirty="0" smtClean="0">
                <a:solidFill>
                  <a:srgbClr val="172B4D"/>
                </a:solidFill>
              </a:rPr>
              <a:t>example</a:t>
            </a:r>
            <a:r>
              <a:rPr lang="en" sz="1050" dirty="0">
                <a:solidFill>
                  <a:srgbClr val="172B4D"/>
                </a:solidFill>
              </a:rPr>
              <a:t> </a:t>
            </a:r>
            <a:r>
              <a:rPr lang="en" sz="1050" dirty="0" smtClean="0">
                <a:solidFill>
                  <a:srgbClr val="172B4D"/>
                </a:solidFill>
              </a:rPr>
              <a:t>: web like quora.</a:t>
            </a:r>
            <a:endParaRPr sz="1050" dirty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71357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i="1" dirty="0">
                <a:solidFill>
                  <a:srgbClr val="172B4D"/>
                </a:solidFill>
              </a:rPr>
              <a:t>As </a:t>
            </a:r>
            <a:r>
              <a:rPr lang="en" sz="1050" b="1" i="1" dirty="0">
                <a:solidFill>
                  <a:srgbClr val="172B4D"/>
                </a:solidFill>
              </a:rPr>
              <a:t>an administrator</a:t>
            </a:r>
            <a:r>
              <a:rPr lang="en" sz="1050" i="1" dirty="0">
                <a:solidFill>
                  <a:srgbClr val="172B4D"/>
                </a:solidFill>
              </a:rPr>
              <a:t>, I want to be able </a:t>
            </a:r>
            <a:r>
              <a:rPr lang="en" sz="1050" b="1" i="1" dirty="0">
                <a:solidFill>
                  <a:srgbClr val="172B4D"/>
                </a:solidFill>
              </a:rPr>
              <a:t>to connect to a server</a:t>
            </a:r>
            <a:r>
              <a:rPr lang="en" sz="1050" i="1" dirty="0">
                <a:solidFill>
                  <a:srgbClr val="172B4D"/>
                </a:solidFill>
              </a:rPr>
              <a:t>, so that I can </a:t>
            </a:r>
            <a:r>
              <a:rPr lang="en" sz="1050" b="1" i="1" dirty="0">
                <a:solidFill>
                  <a:srgbClr val="172B4D"/>
                </a:solidFill>
              </a:rPr>
              <a:t>manage user accounts</a:t>
            </a:r>
            <a:r>
              <a:rPr lang="en" sz="1050" dirty="0">
                <a:solidFill>
                  <a:srgbClr val="172B4D"/>
                </a:solidFill>
              </a:rPr>
              <a:t>.</a:t>
            </a:r>
            <a:endParaRPr sz="1050" dirty="0">
              <a:solidFill>
                <a:srgbClr val="172B4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299</Words>
  <Application>Microsoft Office PowerPoint</Application>
  <PresentationFormat>On-screen Show (16:9)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Times New Roman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14</cp:revision>
  <dcterms:modified xsi:type="dcterms:W3CDTF">2020-05-13T05:00:51Z</dcterms:modified>
</cp:coreProperties>
</file>