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p:scale>
          <a:sx n="55" d="100"/>
          <a:sy n="55" d="100"/>
        </p:scale>
        <p:origin x="1890"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27.3.2020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3/27/2020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77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2858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4937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3801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621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89223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3/27/2020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428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17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51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304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4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80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572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327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064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82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01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3/27/2020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92925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smtClean="0"/>
              <a:t>developed </a:t>
            </a:r>
            <a:r>
              <a:rPr lang="en-US" dirty="0"/>
              <a:t>into </a:t>
            </a:r>
            <a:r>
              <a:rPr lang="en-US"/>
              <a:t>a </a:t>
            </a:r>
            <a:r>
              <a:rPr lang="en-US" smtClean="0"/>
              <a:t>full-fledged </a:t>
            </a:r>
            <a:r>
              <a:rPr lang="en-US" dirty="0" smtClean="0"/>
              <a:t>application </a:t>
            </a:r>
            <a:r>
              <a:rPr lang="en-US" dirty="0"/>
              <a:t>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620</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Anant</cp:lastModifiedBy>
  <cp:revision>21</cp:revision>
  <dcterms:created xsi:type="dcterms:W3CDTF">2019-01-13T13:58:47Z</dcterms:created>
  <dcterms:modified xsi:type="dcterms:W3CDTF">2020-03-27T07:01:13Z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