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C3DA-B6A5-441C-9D59-A093C6FC79F2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4303-65DE-41B7-93C5-93392E398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0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C3DA-B6A5-441C-9D59-A093C6FC79F2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4303-65DE-41B7-93C5-93392E398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7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C3DA-B6A5-441C-9D59-A093C6FC79F2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4303-65DE-41B7-93C5-93392E398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2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C3DA-B6A5-441C-9D59-A093C6FC79F2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4303-65DE-41B7-93C5-93392E398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0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C3DA-B6A5-441C-9D59-A093C6FC79F2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4303-65DE-41B7-93C5-93392E398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3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C3DA-B6A5-441C-9D59-A093C6FC79F2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4303-65DE-41B7-93C5-93392E398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7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C3DA-B6A5-441C-9D59-A093C6FC79F2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4303-65DE-41B7-93C5-93392E398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1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C3DA-B6A5-441C-9D59-A093C6FC79F2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4303-65DE-41B7-93C5-93392E398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C3DA-B6A5-441C-9D59-A093C6FC79F2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4303-65DE-41B7-93C5-93392E398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0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C3DA-B6A5-441C-9D59-A093C6FC79F2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4303-65DE-41B7-93C5-93392E398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5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C3DA-B6A5-441C-9D59-A093C6FC79F2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4303-65DE-41B7-93C5-93392E398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3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1C3DA-B6A5-441C-9D59-A093C6FC79F2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B4303-65DE-41B7-93C5-93392E398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0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NYU-6463 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TEAM MEMBERS</a:t>
            </a:r>
          </a:p>
          <a:p>
            <a:r>
              <a:rPr lang="en-IN" dirty="0"/>
              <a:t>Amit Mohan </a:t>
            </a:r>
            <a:r>
              <a:rPr lang="en-IN" dirty="0" err="1"/>
              <a:t>Redkar</a:t>
            </a:r>
            <a:r>
              <a:rPr lang="en-IN" dirty="0"/>
              <a:t> (amr1006)</a:t>
            </a:r>
            <a:endParaRPr lang="en-US" dirty="0"/>
          </a:p>
          <a:p>
            <a:r>
              <a:rPr lang="en-IN" dirty="0"/>
              <a:t>Anant Raghavendra Choudhari(ac6413)</a:t>
            </a:r>
            <a:endParaRPr lang="en-US" dirty="0"/>
          </a:p>
          <a:p>
            <a:r>
              <a:rPr lang="en-IN" dirty="0" err="1"/>
              <a:t>Hrishikesh</a:t>
            </a:r>
            <a:r>
              <a:rPr lang="en-IN" dirty="0"/>
              <a:t> </a:t>
            </a:r>
            <a:r>
              <a:rPr lang="en-IN" dirty="0" err="1"/>
              <a:t>Garai</a:t>
            </a:r>
            <a:r>
              <a:rPr lang="en-IN" dirty="0"/>
              <a:t>(hg1230)</a:t>
            </a:r>
            <a:endParaRPr lang="en-US" dirty="0"/>
          </a:p>
          <a:p>
            <a:r>
              <a:rPr lang="en-IN" dirty="0"/>
              <a:t>Raj Chetan Mehta (rcm445)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7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Design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750" y="1690689"/>
            <a:ext cx="10010775" cy="471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8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 Functional Simulation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07713"/>
            <a:ext cx="10515600" cy="338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6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Functional Simulation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232" y="1825625"/>
            <a:ext cx="81535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3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 1- Functional Simulation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232" y="1825625"/>
            <a:ext cx="81535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6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 – Timing Simulation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386" y="1825625"/>
            <a:ext cx="81312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92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NYU-6463 PROCESSOR</vt:lpstr>
      <vt:lpstr>Processor Design</vt:lpstr>
      <vt:lpstr>ALU Functional Simulation</vt:lpstr>
      <vt:lpstr>Decoder Functional Simulation</vt:lpstr>
      <vt:lpstr>Sample Code 1- Functional Simulation</vt:lpstr>
      <vt:lpstr>Sample Code – Timing 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NYU-6463 PROCESSOR</dc:title>
  <dc:creator>Anant Raghavendra Choudhari</dc:creator>
  <cp:lastModifiedBy>Anant Raghavendra Choudhari</cp:lastModifiedBy>
  <cp:revision>2</cp:revision>
  <dcterms:created xsi:type="dcterms:W3CDTF">2016-12-13T21:08:40Z</dcterms:created>
  <dcterms:modified xsi:type="dcterms:W3CDTF">2016-12-13T21:10:07Z</dcterms:modified>
</cp:coreProperties>
</file>