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EE3C-98E8-4759-9FB8-F39AC2221CF9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A6D1-79DF-4C1E-A7E7-0C2AB2A41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Life and candles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IMG_20191226_080237_9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643731"/>
            <a:ext cx="4648200" cy="48426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>
                <a:latin typeface="Franklin Gothic Demi Cond" pitchFamily="34" charset="0"/>
              </a:rPr>
              <a:t>Life is just a burning candle. A burning candle melts slowly and slowly giving out light …...</a:t>
            </a:r>
          </a:p>
          <a:p>
            <a:r>
              <a:rPr lang="en-US" sz="1800" dirty="0" smtClean="0">
                <a:latin typeface="Franklin Gothic Demi Cond" pitchFamily="34" charset="0"/>
              </a:rPr>
              <a:t>“Thousands of candles can be lighted from a single candle, and the life of the single candle will not be shortened. Happiness never decreases by being shared.”</a:t>
            </a:r>
          </a:p>
          <a:p>
            <a:r>
              <a:rPr lang="en-US" sz="1800" dirty="0" smtClean="0">
                <a:latin typeface="Franklin Gothic Demi Cond" pitchFamily="34" charset="0"/>
              </a:rPr>
              <a:t>Like the light of candle shows us the path we are moving on similarly we should give the right direction to others life and </a:t>
            </a:r>
            <a:r>
              <a:rPr lang="en-US" sz="1800" dirty="0" err="1" smtClean="0">
                <a:latin typeface="Franklin Gothic Demi Cond" pitchFamily="34" charset="0"/>
              </a:rPr>
              <a:t>hlp</a:t>
            </a:r>
            <a:r>
              <a:rPr lang="en-US" sz="1800" dirty="0" smtClean="0">
                <a:latin typeface="Franklin Gothic Demi Cond" pitchFamily="34" charset="0"/>
              </a:rPr>
              <a:t> them and fill their lives with happiness and joy.</a:t>
            </a:r>
            <a:endParaRPr lang="en-US" sz="1800" dirty="0">
              <a:latin typeface="Franklin Gothic Demi Con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River and Bridge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IMG-20200502-WA00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295400"/>
            <a:ext cx="5111750" cy="4419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 “ I believe in going with the flow . I don’t believe in fighting against the flow. You ride on your and you go with the tides and the flow . But it has to be your river , not someone else’s . Everyone has their own river , and you don’t need to swim , float ,  sail , on </a:t>
            </a:r>
            <a:r>
              <a:rPr lang="en-US" sz="1800" b="1" dirty="0" err="1" smtClean="0">
                <a:latin typeface="Bahnschrift Condensed" pitchFamily="34" charset="0"/>
                <a:ea typeface="Gadugi" pitchFamily="34" charset="0"/>
              </a:rPr>
              <a:t>their’s</a:t>
            </a:r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 , but you need to be in your own river and you need to go with </a:t>
            </a:r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it .                                                And </a:t>
            </a:r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I don’t believe In fighting the wind. </a:t>
            </a:r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  </a:t>
            </a:r>
            <a:r>
              <a:rPr lang="en-US" sz="1800" b="1" dirty="0" smtClean="0">
                <a:latin typeface="Bahnschrift Condensed" pitchFamily="34" charset="0"/>
                <a:ea typeface="Gadugi" pitchFamily="34" charset="0"/>
              </a:rPr>
              <a:t>You go and you fly with your wind . Let everyone else catch their own gusts of wind and let them fly with their own gusts of wind and you go and you fly with yours .</a:t>
            </a:r>
            <a:endParaRPr lang="en-US" sz="1800" b="1" dirty="0">
              <a:latin typeface="Bahnschrift Condensed" pitchFamily="34" charset="0"/>
              <a:ea typeface="Gadug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Life and candles</vt:lpstr>
      <vt:lpstr>     River and Bridge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When My Teacher Scolded Me</dc:title>
  <dc:creator>lenovo</dc:creator>
  <cp:lastModifiedBy>lenovo</cp:lastModifiedBy>
  <cp:revision>10</cp:revision>
  <dcterms:created xsi:type="dcterms:W3CDTF">2021-06-29T10:41:04Z</dcterms:created>
  <dcterms:modified xsi:type="dcterms:W3CDTF">2021-07-27T15:22:41Z</dcterms:modified>
</cp:coreProperties>
</file>