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EACD11-42D3-49C9-9C09-7DDBF2F1645A}" type="datetimeFigureOut">
              <a:rPr lang="en-US" smtClean="0"/>
              <a:pPr/>
              <a:t>09-May-12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7AE9039-D490-480D-9942-0A417402A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wmatson\Desktop\S1Q7\PRO390\FluentC\FluentC\bin\Debug\FluentC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FluentC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Natural Scripting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 between natural and formalized language</a:t>
            </a:r>
          </a:p>
          <a:p>
            <a:r>
              <a:rPr lang="en-US" dirty="0" smtClean="0"/>
              <a:t>Difficulty starting to be a programmer</a:t>
            </a:r>
          </a:p>
          <a:p>
            <a:r>
              <a:rPr lang="en-US" dirty="0" smtClean="0"/>
              <a:t>Five-week timeline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language writers</a:t>
            </a:r>
            <a:endParaRPr lang="en-US" dirty="0"/>
          </a:p>
        </p:txBody>
      </p:sp>
      <p:pic>
        <p:nvPicPr>
          <p:cNvPr id="1026" name="Picture 2" descr="C:\Users\wmatson\AppData\Local\Microsoft\Windows\Temporary Internet Files\Content.IE5\FUVJ8F0Z\MC9004419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1447800" cy="171076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Management</a:t>
            </a:r>
          </a:p>
          <a:p>
            <a:r>
              <a:rPr lang="en-US" dirty="0" smtClean="0"/>
              <a:t>Function Management</a:t>
            </a:r>
            <a:endParaRPr lang="en-US" dirty="0" smtClean="0"/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Looping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Arithmetical Operations</a:t>
            </a:r>
          </a:p>
          <a:p>
            <a:r>
              <a:rPr lang="en-US" dirty="0" smtClean="0"/>
              <a:t>Statement Execution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Unconventional Approach</a:t>
            </a:r>
            <a:endParaRPr lang="en-US" dirty="0"/>
          </a:p>
          <a:p>
            <a:r>
              <a:rPr lang="en-US" dirty="0" smtClean="0"/>
              <a:t>Speech Recognition Challenge</a:t>
            </a:r>
          </a:p>
          <a:p>
            <a:r>
              <a:rPr lang="en-US" dirty="0" smtClean="0"/>
              <a:t>Specification Flaws</a:t>
            </a:r>
          </a:p>
        </p:txBody>
      </p:sp>
      <p:pic>
        <p:nvPicPr>
          <p:cNvPr id="4102" name="Picture 6" descr="https://encrypted-tbn0.google.com/images?q=tbn:ANd9GcRRYcGcRl5eNQqLu7tmn_smGlRw31J1nz3L3my_WwbifuY4FKJW"/>
          <p:cNvPicPr>
            <a:picLocks noChangeAspect="1" noChangeArrowheads="1"/>
          </p:cNvPicPr>
          <p:nvPr/>
        </p:nvPicPr>
        <p:blipFill>
          <a:blip r:embed="rId2" cstate="print">
            <a:lum contrast="-10000"/>
          </a:blip>
          <a:srcRect/>
          <a:stretch>
            <a:fillRect/>
          </a:stretch>
        </p:blipFill>
        <p:spPr bwMode="auto">
          <a:xfrm>
            <a:off x="5010150" y="3800475"/>
            <a:ext cx="2381250" cy="1914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training process for programmers</a:t>
            </a:r>
          </a:p>
          <a:p>
            <a:r>
              <a:rPr lang="en-US" dirty="0" smtClean="0"/>
              <a:t>Programming utilities for non-programmers</a:t>
            </a:r>
          </a:p>
          <a:p>
            <a:r>
              <a:rPr lang="en-US" dirty="0" err="1" smtClean="0"/>
              <a:t>Pseudocode</a:t>
            </a:r>
            <a:r>
              <a:rPr lang="en-US" dirty="0" smtClean="0"/>
              <a:t> compilation</a:t>
            </a:r>
          </a:p>
          <a:p>
            <a:r>
              <a:rPr lang="en-US" dirty="0" smtClean="0"/>
              <a:t>Increased </a:t>
            </a:r>
            <a:r>
              <a:rPr lang="en-US" dirty="0" err="1" smtClean="0"/>
              <a:t>Commandability</a:t>
            </a:r>
            <a:r>
              <a:rPr lang="en-US" dirty="0" smtClean="0"/>
              <a:t> of machines</a:t>
            </a:r>
          </a:p>
          <a:p>
            <a:r>
              <a:rPr lang="en-US" dirty="0" smtClean="0"/>
              <a:t>Endless more!</a:t>
            </a:r>
            <a:endParaRPr lang="en-US" dirty="0"/>
          </a:p>
        </p:txBody>
      </p:sp>
      <p:pic>
        <p:nvPicPr>
          <p:cNvPr id="3078" name="Picture 6" descr="https://encrypted-tbn2.google.com/images?q=tbn:ANd9GcRQXsAzh1XZ06TX2vuNJUN6pj3CIys9M181x91UXjwhyI1yBVsvzA"/>
          <p:cNvPicPr>
            <a:picLocks noChangeAspect="1" noChangeArrowheads="1"/>
          </p:cNvPicPr>
          <p:nvPr/>
        </p:nvPicPr>
        <p:blipFill>
          <a:blip r:embed="rId2" cstate="print"/>
          <a:srcRect l="7143" t="7175" r="7143" b="6726"/>
          <a:stretch>
            <a:fillRect/>
          </a:stretch>
        </p:blipFill>
        <p:spPr bwMode="auto">
          <a:xfrm>
            <a:off x="6172200" y="4419600"/>
            <a:ext cx="1676400" cy="1676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040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 action="ppaction://program"/>
              </a:rPr>
              <a:t>Demonstration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298</TotalTime>
  <Words>69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FluentC</vt:lpstr>
      <vt:lpstr>Why Make It?</vt:lpstr>
      <vt:lpstr>Language Requirements</vt:lpstr>
      <vt:lpstr>Difficulties</vt:lpstr>
      <vt:lpstr>Possibilities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FluentC</dc:title>
  <dc:creator>wmatson</dc:creator>
  <cp:lastModifiedBy>wmatson</cp:lastModifiedBy>
  <cp:revision>5</cp:revision>
  <dcterms:created xsi:type="dcterms:W3CDTF">2012-05-08T01:16:16Z</dcterms:created>
  <dcterms:modified xsi:type="dcterms:W3CDTF">2012-05-09T18:25:27Z</dcterms:modified>
</cp:coreProperties>
</file>