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9" r:id="rId4"/>
    <p:sldId id="262" r:id="rId5"/>
    <p:sldId id="264" r:id="rId6"/>
    <p:sldId id="263" r:id="rId7"/>
    <p:sldId id="265" r:id="rId8"/>
    <p:sldId id="266" r:id="rId9"/>
    <p:sldId id="267" r:id="rId10"/>
    <p:sldId id="268" r:id="rId11"/>
    <p:sldId id="269" r:id="rId12"/>
    <p:sldId id="270" r:id="rId13"/>
    <p:sldId id="271"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37" autoAdjust="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C66B65-5D89-4BAB-8357-668D0B443B0B}" type="doc">
      <dgm:prSet loTypeId="urn:microsoft.com/office/officeart/2005/8/layout/process1" loCatId="process" qsTypeId="urn:microsoft.com/office/officeart/2005/8/quickstyle/simple1" qsCatId="simple" csTypeId="urn:microsoft.com/office/officeart/2005/8/colors/accent1_2" csCatId="accent1" phldr="1"/>
      <dgm:spPr/>
    </dgm:pt>
    <dgm:pt modelId="{38E29A69-19C8-4D2B-B1D7-DD3C12E403E1}">
      <dgm:prSet phldrT="[Text]"/>
      <dgm:spPr/>
      <dgm:t>
        <a:bodyPr/>
        <a:lstStyle/>
        <a:p>
          <a:r>
            <a:rPr lang="en-US" dirty="0" smtClean="0"/>
            <a:t>In existing system for managing various modules we need a lot of paper works as well as time for operation</a:t>
          </a:r>
          <a:endParaRPr lang="en-US" dirty="0"/>
        </a:p>
      </dgm:t>
    </dgm:pt>
    <dgm:pt modelId="{56F0528A-0386-4BCF-AC69-358D2A3BE39B}" type="parTrans" cxnId="{2CA270D4-AD93-4D5B-8A81-5231E554C009}">
      <dgm:prSet/>
      <dgm:spPr/>
      <dgm:t>
        <a:bodyPr/>
        <a:lstStyle/>
        <a:p>
          <a:endParaRPr lang="en-US"/>
        </a:p>
      </dgm:t>
    </dgm:pt>
    <dgm:pt modelId="{6B520304-ACBC-4E49-B106-C13FDBFB7533}" type="sibTrans" cxnId="{2CA270D4-AD93-4D5B-8A81-5231E554C009}">
      <dgm:prSet/>
      <dgm:spPr/>
      <dgm:t>
        <a:bodyPr/>
        <a:lstStyle/>
        <a:p>
          <a:endParaRPr lang="en-US"/>
        </a:p>
      </dgm:t>
    </dgm:pt>
    <dgm:pt modelId="{500F443D-9E3F-4F2B-8EA8-2651673060BF}">
      <dgm:prSet phldrT="[Text]"/>
      <dgm:spPr/>
      <dgm:t>
        <a:bodyPr/>
        <a:lstStyle/>
        <a:p>
          <a:r>
            <a:rPr lang="en-US" dirty="0" smtClean="0"/>
            <a:t>Our motive is to develop a system for providing role based access to different users and reduce all the paper work</a:t>
          </a:r>
          <a:endParaRPr lang="en-US" dirty="0"/>
        </a:p>
      </dgm:t>
    </dgm:pt>
    <dgm:pt modelId="{ACBFC98B-5DF9-44D8-9E56-8D389C4AB9A9}" type="parTrans" cxnId="{60442C9C-84E5-4EAC-A7A0-874217C620FA}">
      <dgm:prSet/>
      <dgm:spPr/>
      <dgm:t>
        <a:bodyPr/>
        <a:lstStyle/>
        <a:p>
          <a:endParaRPr lang="en-US"/>
        </a:p>
      </dgm:t>
    </dgm:pt>
    <dgm:pt modelId="{9DF67835-CBBE-425C-8161-9E706638B8B0}" type="sibTrans" cxnId="{60442C9C-84E5-4EAC-A7A0-874217C620FA}">
      <dgm:prSet/>
      <dgm:spPr/>
      <dgm:t>
        <a:bodyPr/>
        <a:lstStyle/>
        <a:p>
          <a:endParaRPr lang="en-US"/>
        </a:p>
      </dgm:t>
    </dgm:pt>
    <dgm:pt modelId="{3D0FA9A0-CBDF-4662-B143-1EC3CF1B0719}" type="pres">
      <dgm:prSet presAssocID="{1BC66B65-5D89-4BAB-8357-668D0B443B0B}" presName="Name0" presStyleCnt="0">
        <dgm:presLayoutVars>
          <dgm:dir/>
          <dgm:resizeHandles val="exact"/>
        </dgm:presLayoutVars>
      </dgm:prSet>
      <dgm:spPr/>
    </dgm:pt>
    <dgm:pt modelId="{3283E2EF-20BC-4082-AA44-DD7B5EFC0849}" type="pres">
      <dgm:prSet presAssocID="{38E29A69-19C8-4D2B-B1D7-DD3C12E403E1}" presName="node" presStyleLbl="node1" presStyleIdx="0" presStyleCnt="2" custScaleX="95281" custScaleY="107206" custLinFactNeighborX="-8680" custLinFactNeighborY="-16575">
        <dgm:presLayoutVars>
          <dgm:bulletEnabled val="1"/>
        </dgm:presLayoutVars>
      </dgm:prSet>
      <dgm:spPr/>
      <dgm:t>
        <a:bodyPr/>
        <a:lstStyle/>
        <a:p>
          <a:endParaRPr lang="en-US"/>
        </a:p>
      </dgm:t>
    </dgm:pt>
    <dgm:pt modelId="{F63100F3-4FCF-41B1-9BD1-D1529CD4D9CD}" type="pres">
      <dgm:prSet presAssocID="{6B520304-ACBC-4E49-B106-C13FDBFB7533}" presName="sibTrans" presStyleLbl="sibTrans2D1" presStyleIdx="0" presStyleCnt="1"/>
      <dgm:spPr/>
      <dgm:t>
        <a:bodyPr/>
        <a:lstStyle/>
        <a:p>
          <a:endParaRPr lang="en-US"/>
        </a:p>
      </dgm:t>
    </dgm:pt>
    <dgm:pt modelId="{6ED8B1DB-F860-4F34-A27B-0B590F51FC53}" type="pres">
      <dgm:prSet presAssocID="{6B520304-ACBC-4E49-B106-C13FDBFB7533}" presName="connectorText" presStyleLbl="sibTrans2D1" presStyleIdx="0" presStyleCnt="1"/>
      <dgm:spPr/>
      <dgm:t>
        <a:bodyPr/>
        <a:lstStyle/>
        <a:p>
          <a:endParaRPr lang="en-US"/>
        </a:p>
      </dgm:t>
    </dgm:pt>
    <dgm:pt modelId="{6598E33B-65D2-4559-9073-61A308132B35}" type="pres">
      <dgm:prSet presAssocID="{500F443D-9E3F-4F2B-8EA8-2651673060BF}" presName="node" presStyleLbl="node1" presStyleIdx="1" presStyleCnt="2" custScaleX="94564" custScaleY="107228" custLinFactNeighborX="-4954" custLinFactNeighborY="-14913">
        <dgm:presLayoutVars>
          <dgm:bulletEnabled val="1"/>
        </dgm:presLayoutVars>
      </dgm:prSet>
      <dgm:spPr/>
      <dgm:t>
        <a:bodyPr/>
        <a:lstStyle/>
        <a:p>
          <a:endParaRPr lang="en-US"/>
        </a:p>
      </dgm:t>
    </dgm:pt>
  </dgm:ptLst>
  <dgm:cxnLst>
    <dgm:cxn modelId="{2CA270D4-AD93-4D5B-8A81-5231E554C009}" srcId="{1BC66B65-5D89-4BAB-8357-668D0B443B0B}" destId="{38E29A69-19C8-4D2B-B1D7-DD3C12E403E1}" srcOrd="0" destOrd="0" parTransId="{56F0528A-0386-4BCF-AC69-358D2A3BE39B}" sibTransId="{6B520304-ACBC-4E49-B106-C13FDBFB7533}"/>
    <dgm:cxn modelId="{7C984DA6-5F92-46BD-B34F-D4983A5E9130}" type="presOf" srcId="{500F443D-9E3F-4F2B-8EA8-2651673060BF}" destId="{6598E33B-65D2-4559-9073-61A308132B35}" srcOrd="0" destOrd="0" presId="urn:microsoft.com/office/officeart/2005/8/layout/process1"/>
    <dgm:cxn modelId="{86D780A2-C3AA-4C6A-8D3D-9BABB22F47EB}" type="presOf" srcId="{1BC66B65-5D89-4BAB-8357-668D0B443B0B}" destId="{3D0FA9A0-CBDF-4662-B143-1EC3CF1B0719}" srcOrd="0" destOrd="0" presId="urn:microsoft.com/office/officeart/2005/8/layout/process1"/>
    <dgm:cxn modelId="{C58D0F4D-8ACF-4214-9544-FBB0931D75BF}" type="presOf" srcId="{6B520304-ACBC-4E49-B106-C13FDBFB7533}" destId="{F63100F3-4FCF-41B1-9BD1-D1529CD4D9CD}" srcOrd="0" destOrd="0" presId="urn:microsoft.com/office/officeart/2005/8/layout/process1"/>
    <dgm:cxn modelId="{AFAC2D9A-ABD7-4634-A84F-D2F0BE960C50}" type="presOf" srcId="{38E29A69-19C8-4D2B-B1D7-DD3C12E403E1}" destId="{3283E2EF-20BC-4082-AA44-DD7B5EFC0849}" srcOrd="0" destOrd="0" presId="urn:microsoft.com/office/officeart/2005/8/layout/process1"/>
    <dgm:cxn modelId="{60442C9C-84E5-4EAC-A7A0-874217C620FA}" srcId="{1BC66B65-5D89-4BAB-8357-668D0B443B0B}" destId="{500F443D-9E3F-4F2B-8EA8-2651673060BF}" srcOrd="1" destOrd="0" parTransId="{ACBFC98B-5DF9-44D8-9E56-8D389C4AB9A9}" sibTransId="{9DF67835-CBBE-425C-8161-9E706638B8B0}"/>
    <dgm:cxn modelId="{5D0661EA-140D-4F59-8DF8-76DA06740BA8}" type="presOf" srcId="{6B520304-ACBC-4E49-B106-C13FDBFB7533}" destId="{6ED8B1DB-F860-4F34-A27B-0B590F51FC53}" srcOrd="1" destOrd="0" presId="urn:microsoft.com/office/officeart/2005/8/layout/process1"/>
    <dgm:cxn modelId="{08EF8AA5-85BB-4A93-99FB-779B3784C583}" type="presParOf" srcId="{3D0FA9A0-CBDF-4662-B143-1EC3CF1B0719}" destId="{3283E2EF-20BC-4082-AA44-DD7B5EFC0849}" srcOrd="0" destOrd="0" presId="urn:microsoft.com/office/officeart/2005/8/layout/process1"/>
    <dgm:cxn modelId="{4E5D2A72-3E7D-4A8E-9FE8-5E2A7DDB44DA}" type="presParOf" srcId="{3D0FA9A0-CBDF-4662-B143-1EC3CF1B0719}" destId="{F63100F3-4FCF-41B1-9BD1-D1529CD4D9CD}" srcOrd="1" destOrd="0" presId="urn:microsoft.com/office/officeart/2005/8/layout/process1"/>
    <dgm:cxn modelId="{FFA8FA90-ACDD-4BFE-AB60-464DDCE9053A}" type="presParOf" srcId="{F63100F3-4FCF-41B1-9BD1-D1529CD4D9CD}" destId="{6ED8B1DB-F860-4F34-A27B-0B590F51FC53}" srcOrd="0" destOrd="0" presId="urn:microsoft.com/office/officeart/2005/8/layout/process1"/>
    <dgm:cxn modelId="{A3AB71CE-750C-464B-A661-A06505D46C78}" type="presParOf" srcId="{3D0FA9A0-CBDF-4662-B143-1EC3CF1B0719}" destId="{6598E33B-65D2-4559-9073-61A308132B35}"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156031-57D7-49AD-A494-EBE6A4B373D5}" type="doc">
      <dgm:prSet loTypeId="urn:microsoft.com/office/officeart/2005/8/layout/vProcess5" loCatId="process" qsTypeId="urn:microsoft.com/office/officeart/2005/8/quickstyle/simple1" qsCatId="simple" csTypeId="urn:microsoft.com/office/officeart/2005/8/colors/accent6_5" csCatId="accent6" phldr="1"/>
      <dgm:spPr/>
      <dgm:t>
        <a:bodyPr/>
        <a:lstStyle/>
        <a:p>
          <a:endParaRPr lang="en-US"/>
        </a:p>
      </dgm:t>
    </dgm:pt>
    <dgm:pt modelId="{57548E3D-EDC8-4EA2-8444-437A6EA7EA7B}">
      <dgm:prSet phldrT="[Text]"/>
      <dgm:spPr/>
      <dgm:t>
        <a:bodyPr/>
        <a:lstStyle/>
        <a:p>
          <a:r>
            <a:rPr lang="en-US"/>
            <a:t>Problem Statement Ananlysis</a:t>
          </a:r>
        </a:p>
      </dgm:t>
    </dgm:pt>
    <dgm:pt modelId="{1077B5C6-396A-4AA3-941E-A7A9D56D9E8C}" type="parTrans" cxnId="{9C0245AF-7177-43BC-81E8-926D90864913}">
      <dgm:prSet/>
      <dgm:spPr/>
      <dgm:t>
        <a:bodyPr/>
        <a:lstStyle/>
        <a:p>
          <a:endParaRPr lang="en-US"/>
        </a:p>
      </dgm:t>
    </dgm:pt>
    <dgm:pt modelId="{D860AC6A-A9AF-4499-9B72-B63D8A77B868}" type="sibTrans" cxnId="{9C0245AF-7177-43BC-81E8-926D90864913}">
      <dgm:prSet/>
      <dgm:spPr/>
      <dgm:t>
        <a:bodyPr/>
        <a:lstStyle/>
        <a:p>
          <a:endParaRPr lang="en-US"/>
        </a:p>
      </dgm:t>
    </dgm:pt>
    <dgm:pt modelId="{CF57F39F-71B2-4048-A6F1-E7CB1B17BE45}">
      <dgm:prSet phldrT="[Text]"/>
      <dgm:spPr/>
      <dgm:t>
        <a:bodyPr/>
        <a:lstStyle/>
        <a:p>
          <a:r>
            <a:rPr lang="en-US"/>
            <a:t>Identifying the correct technology to use</a:t>
          </a:r>
        </a:p>
      </dgm:t>
    </dgm:pt>
    <dgm:pt modelId="{BFD01C41-34E1-4A33-98E8-2E337485C7B7}" type="parTrans" cxnId="{E7DC80BD-2B93-46A2-9CA5-97DF8459E1ED}">
      <dgm:prSet/>
      <dgm:spPr/>
      <dgm:t>
        <a:bodyPr/>
        <a:lstStyle/>
        <a:p>
          <a:endParaRPr lang="en-US"/>
        </a:p>
      </dgm:t>
    </dgm:pt>
    <dgm:pt modelId="{EAB94142-A932-44AE-8DD2-7ACCF52BA566}" type="sibTrans" cxnId="{E7DC80BD-2B93-46A2-9CA5-97DF8459E1ED}">
      <dgm:prSet/>
      <dgm:spPr/>
      <dgm:t>
        <a:bodyPr/>
        <a:lstStyle/>
        <a:p>
          <a:endParaRPr lang="en-US"/>
        </a:p>
      </dgm:t>
    </dgm:pt>
    <dgm:pt modelId="{0C529AB3-F64A-48EC-AB66-943BE51F9C86}">
      <dgm:prSet phldrT="[Text]"/>
      <dgm:spPr/>
      <dgm:t>
        <a:bodyPr/>
        <a:lstStyle/>
        <a:p>
          <a:r>
            <a:rPr lang="en-US" dirty="0"/>
            <a:t>Using Java Swing to design a desktop application for our solution</a:t>
          </a:r>
        </a:p>
      </dgm:t>
    </dgm:pt>
    <dgm:pt modelId="{6A195455-0DB6-420B-BFA8-783C324B5710}" type="parTrans" cxnId="{6BAFD890-8B34-49B7-B81F-ED6F60171A87}">
      <dgm:prSet/>
      <dgm:spPr/>
      <dgm:t>
        <a:bodyPr/>
        <a:lstStyle/>
        <a:p>
          <a:endParaRPr lang="en-US"/>
        </a:p>
      </dgm:t>
    </dgm:pt>
    <dgm:pt modelId="{A5BC37BA-B690-466D-88BD-417F19262087}" type="sibTrans" cxnId="{6BAFD890-8B34-49B7-B81F-ED6F60171A87}">
      <dgm:prSet/>
      <dgm:spPr/>
      <dgm:t>
        <a:bodyPr/>
        <a:lstStyle/>
        <a:p>
          <a:endParaRPr lang="en-US"/>
        </a:p>
      </dgm:t>
    </dgm:pt>
    <dgm:pt modelId="{BAF9780B-5F1E-4327-B048-0A55AA062E1E}">
      <dgm:prSet phldrT="[Text]"/>
      <dgm:spPr/>
      <dgm:t>
        <a:bodyPr/>
        <a:lstStyle/>
        <a:p>
          <a:r>
            <a:rPr lang="en-US"/>
            <a:t>Using JDBC connecting a MySql database to desktop application to store the related data</a:t>
          </a:r>
        </a:p>
      </dgm:t>
    </dgm:pt>
    <dgm:pt modelId="{C2965E51-6A82-4225-9413-6934C5EC7504}" type="parTrans" cxnId="{943F0DA5-FA2E-4B5B-B206-7225D60C5EA9}">
      <dgm:prSet/>
      <dgm:spPr/>
      <dgm:t>
        <a:bodyPr/>
        <a:lstStyle/>
        <a:p>
          <a:endParaRPr lang="en-US"/>
        </a:p>
      </dgm:t>
    </dgm:pt>
    <dgm:pt modelId="{2C7E6F83-3DA9-4F88-9854-367634DBFBF1}" type="sibTrans" cxnId="{943F0DA5-FA2E-4B5B-B206-7225D60C5EA9}">
      <dgm:prSet/>
      <dgm:spPr/>
      <dgm:t>
        <a:bodyPr/>
        <a:lstStyle/>
        <a:p>
          <a:endParaRPr lang="en-US"/>
        </a:p>
      </dgm:t>
    </dgm:pt>
    <dgm:pt modelId="{D92022C0-E0C2-4CAE-8DF1-FD8BEF37A0CD}">
      <dgm:prSet phldrT="[Text]"/>
      <dgm:spPr/>
      <dgm:t>
        <a:bodyPr/>
        <a:lstStyle/>
        <a:p>
          <a:r>
            <a:rPr lang="en-US" smtClean="0"/>
            <a:t>Optimizing </a:t>
          </a:r>
          <a:r>
            <a:rPr lang="en-US" dirty="0"/>
            <a:t>the code to take up less </a:t>
          </a:r>
          <a:r>
            <a:rPr lang="en-US" dirty="0" smtClean="0"/>
            <a:t>bandwidth </a:t>
          </a:r>
          <a:r>
            <a:rPr lang="en-US" dirty="0"/>
            <a:t>while storing the data</a:t>
          </a:r>
        </a:p>
      </dgm:t>
    </dgm:pt>
    <dgm:pt modelId="{E4F336DA-E8A5-4B0D-8743-148F726D668C}" type="parTrans" cxnId="{592AB307-ADD8-45B8-A341-962EB0ABB96C}">
      <dgm:prSet/>
      <dgm:spPr/>
      <dgm:t>
        <a:bodyPr/>
        <a:lstStyle/>
        <a:p>
          <a:endParaRPr lang="en-US"/>
        </a:p>
      </dgm:t>
    </dgm:pt>
    <dgm:pt modelId="{0BD1E7AF-9B5F-4427-BB6D-11B045639CA0}" type="sibTrans" cxnId="{592AB307-ADD8-45B8-A341-962EB0ABB96C}">
      <dgm:prSet/>
      <dgm:spPr/>
      <dgm:t>
        <a:bodyPr/>
        <a:lstStyle/>
        <a:p>
          <a:endParaRPr lang="en-US"/>
        </a:p>
      </dgm:t>
    </dgm:pt>
    <dgm:pt modelId="{C1B97596-FFA7-4BD0-AF20-CC1D7FB9F9A2}">
      <dgm:prSet phldrT="[Text]"/>
      <dgm:spPr/>
      <dgm:t>
        <a:bodyPr/>
        <a:lstStyle/>
        <a:p>
          <a:endParaRPr lang="en-US"/>
        </a:p>
      </dgm:t>
    </dgm:pt>
    <dgm:pt modelId="{BCB401CD-F285-43FA-B54A-BFD78F5B64B7}" type="parTrans" cxnId="{344DF4D2-BA2E-47F8-9860-160C1B1999B9}">
      <dgm:prSet/>
      <dgm:spPr/>
      <dgm:t>
        <a:bodyPr/>
        <a:lstStyle/>
        <a:p>
          <a:endParaRPr lang="en-US"/>
        </a:p>
      </dgm:t>
    </dgm:pt>
    <dgm:pt modelId="{43C3F0B8-7D42-4A06-9CCC-91B3162F61CD}" type="sibTrans" cxnId="{344DF4D2-BA2E-47F8-9860-160C1B1999B9}">
      <dgm:prSet/>
      <dgm:spPr/>
      <dgm:t>
        <a:bodyPr/>
        <a:lstStyle/>
        <a:p>
          <a:endParaRPr lang="en-US"/>
        </a:p>
      </dgm:t>
    </dgm:pt>
    <dgm:pt modelId="{67FC8D82-AB83-4A34-8368-EC00F5F8DAC6}" type="pres">
      <dgm:prSet presAssocID="{87156031-57D7-49AD-A494-EBE6A4B373D5}" presName="outerComposite" presStyleCnt="0">
        <dgm:presLayoutVars>
          <dgm:chMax val="5"/>
          <dgm:dir/>
          <dgm:resizeHandles val="exact"/>
        </dgm:presLayoutVars>
      </dgm:prSet>
      <dgm:spPr/>
      <dgm:t>
        <a:bodyPr/>
        <a:lstStyle/>
        <a:p>
          <a:endParaRPr lang="en-US"/>
        </a:p>
      </dgm:t>
    </dgm:pt>
    <dgm:pt modelId="{390BB228-7C14-4C63-A1F1-5043C09CC70D}" type="pres">
      <dgm:prSet presAssocID="{87156031-57D7-49AD-A494-EBE6A4B373D5}" presName="dummyMaxCanvas" presStyleCnt="0">
        <dgm:presLayoutVars/>
      </dgm:prSet>
      <dgm:spPr/>
      <dgm:t>
        <a:bodyPr/>
        <a:lstStyle/>
        <a:p>
          <a:endParaRPr lang="en-US"/>
        </a:p>
      </dgm:t>
    </dgm:pt>
    <dgm:pt modelId="{75C6BBF3-8B36-4F9A-9E41-183C699D51D3}" type="pres">
      <dgm:prSet presAssocID="{87156031-57D7-49AD-A494-EBE6A4B373D5}" presName="FiveNodes_1" presStyleLbl="node1" presStyleIdx="0" presStyleCnt="5">
        <dgm:presLayoutVars>
          <dgm:bulletEnabled val="1"/>
        </dgm:presLayoutVars>
      </dgm:prSet>
      <dgm:spPr/>
      <dgm:t>
        <a:bodyPr/>
        <a:lstStyle/>
        <a:p>
          <a:endParaRPr lang="en-US"/>
        </a:p>
      </dgm:t>
    </dgm:pt>
    <dgm:pt modelId="{8FBB7D5C-2994-49C5-81D2-2CFC103DF5BD}" type="pres">
      <dgm:prSet presAssocID="{87156031-57D7-49AD-A494-EBE6A4B373D5}" presName="FiveNodes_2" presStyleLbl="node1" presStyleIdx="1" presStyleCnt="5">
        <dgm:presLayoutVars>
          <dgm:bulletEnabled val="1"/>
        </dgm:presLayoutVars>
      </dgm:prSet>
      <dgm:spPr/>
      <dgm:t>
        <a:bodyPr/>
        <a:lstStyle/>
        <a:p>
          <a:endParaRPr lang="en-US"/>
        </a:p>
      </dgm:t>
    </dgm:pt>
    <dgm:pt modelId="{12568DD7-A100-44B0-A9E5-467025CC6904}" type="pres">
      <dgm:prSet presAssocID="{87156031-57D7-49AD-A494-EBE6A4B373D5}" presName="FiveNodes_3" presStyleLbl="node1" presStyleIdx="2" presStyleCnt="5">
        <dgm:presLayoutVars>
          <dgm:bulletEnabled val="1"/>
        </dgm:presLayoutVars>
      </dgm:prSet>
      <dgm:spPr/>
      <dgm:t>
        <a:bodyPr/>
        <a:lstStyle/>
        <a:p>
          <a:endParaRPr lang="en-US"/>
        </a:p>
      </dgm:t>
    </dgm:pt>
    <dgm:pt modelId="{57CA6BDD-E43B-4076-B899-0A326D4A7D09}" type="pres">
      <dgm:prSet presAssocID="{87156031-57D7-49AD-A494-EBE6A4B373D5}" presName="FiveNodes_4" presStyleLbl="node1" presStyleIdx="3" presStyleCnt="5">
        <dgm:presLayoutVars>
          <dgm:bulletEnabled val="1"/>
        </dgm:presLayoutVars>
      </dgm:prSet>
      <dgm:spPr/>
      <dgm:t>
        <a:bodyPr/>
        <a:lstStyle/>
        <a:p>
          <a:endParaRPr lang="en-US"/>
        </a:p>
      </dgm:t>
    </dgm:pt>
    <dgm:pt modelId="{10359C7B-42C3-4018-B707-CD00773822BB}" type="pres">
      <dgm:prSet presAssocID="{87156031-57D7-49AD-A494-EBE6A4B373D5}" presName="FiveNodes_5" presStyleLbl="node1" presStyleIdx="4" presStyleCnt="5">
        <dgm:presLayoutVars>
          <dgm:bulletEnabled val="1"/>
        </dgm:presLayoutVars>
      </dgm:prSet>
      <dgm:spPr/>
      <dgm:t>
        <a:bodyPr/>
        <a:lstStyle/>
        <a:p>
          <a:endParaRPr lang="en-US"/>
        </a:p>
      </dgm:t>
    </dgm:pt>
    <dgm:pt modelId="{0E01AAFB-3CE5-411E-BBBF-6A9BD445B0AB}" type="pres">
      <dgm:prSet presAssocID="{87156031-57D7-49AD-A494-EBE6A4B373D5}" presName="FiveConn_1-2" presStyleLbl="fgAccFollowNode1" presStyleIdx="0" presStyleCnt="4">
        <dgm:presLayoutVars>
          <dgm:bulletEnabled val="1"/>
        </dgm:presLayoutVars>
      </dgm:prSet>
      <dgm:spPr/>
      <dgm:t>
        <a:bodyPr/>
        <a:lstStyle/>
        <a:p>
          <a:endParaRPr lang="en-US"/>
        </a:p>
      </dgm:t>
    </dgm:pt>
    <dgm:pt modelId="{229D7594-22CC-4188-8EE9-93879A5A0F73}" type="pres">
      <dgm:prSet presAssocID="{87156031-57D7-49AD-A494-EBE6A4B373D5}" presName="FiveConn_2-3" presStyleLbl="fgAccFollowNode1" presStyleIdx="1" presStyleCnt="4">
        <dgm:presLayoutVars>
          <dgm:bulletEnabled val="1"/>
        </dgm:presLayoutVars>
      </dgm:prSet>
      <dgm:spPr/>
      <dgm:t>
        <a:bodyPr/>
        <a:lstStyle/>
        <a:p>
          <a:endParaRPr lang="en-US"/>
        </a:p>
      </dgm:t>
    </dgm:pt>
    <dgm:pt modelId="{B11D8E19-4579-46B9-BE62-FC9D8BE3725E}" type="pres">
      <dgm:prSet presAssocID="{87156031-57D7-49AD-A494-EBE6A4B373D5}" presName="FiveConn_3-4" presStyleLbl="fgAccFollowNode1" presStyleIdx="2" presStyleCnt="4">
        <dgm:presLayoutVars>
          <dgm:bulletEnabled val="1"/>
        </dgm:presLayoutVars>
      </dgm:prSet>
      <dgm:spPr/>
      <dgm:t>
        <a:bodyPr/>
        <a:lstStyle/>
        <a:p>
          <a:endParaRPr lang="en-US"/>
        </a:p>
      </dgm:t>
    </dgm:pt>
    <dgm:pt modelId="{0780DA5C-FBA8-4848-85F0-03353447DD02}" type="pres">
      <dgm:prSet presAssocID="{87156031-57D7-49AD-A494-EBE6A4B373D5}" presName="FiveConn_4-5" presStyleLbl="fgAccFollowNode1" presStyleIdx="3" presStyleCnt="4">
        <dgm:presLayoutVars>
          <dgm:bulletEnabled val="1"/>
        </dgm:presLayoutVars>
      </dgm:prSet>
      <dgm:spPr/>
      <dgm:t>
        <a:bodyPr/>
        <a:lstStyle/>
        <a:p>
          <a:endParaRPr lang="en-US"/>
        </a:p>
      </dgm:t>
    </dgm:pt>
    <dgm:pt modelId="{18D417C6-FD62-45CF-9D90-BF5B6D393A0D}" type="pres">
      <dgm:prSet presAssocID="{87156031-57D7-49AD-A494-EBE6A4B373D5}" presName="FiveNodes_1_text" presStyleLbl="node1" presStyleIdx="4" presStyleCnt="5">
        <dgm:presLayoutVars>
          <dgm:bulletEnabled val="1"/>
        </dgm:presLayoutVars>
      </dgm:prSet>
      <dgm:spPr/>
      <dgm:t>
        <a:bodyPr/>
        <a:lstStyle/>
        <a:p>
          <a:endParaRPr lang="en-US"/>
        </a:p>
      </dgm:t>
    </dgm:pt>
    <dgm:pt modelId="{23A61692-6E83-4BA2-B503-14EE6A361C47}" type="pres">
      <dgm:prSet presAssocID="{87156031-57D7-49AD-A494-EBE6A4B373D5}" presName="FiveNodes_2_text" presStyleLbl="node1" presStyleIdx="4" presStyleCnt="5">
        <dgm:presLayoutVars>
          <dgm:bulletEnabled val="1"/>
        </dgm:presLayoutVars>
      </dgm:prSet>
      <dgm:spPr/>
      <dgm:t>
        <a:bodyPr/>
        <a:lstStyle/>
        <a:p>
          <a:endParaRPr lang="en-US"/>
        </a:p>
      </dgm:t>
    </dgm:pt>
    <dgm:pt modelId="{15F7FBA5-E0B3-4208-9FFF-B1EEABA5899B}" type="pres">
      <dgm:prSet presAssocID="{87156031-57D7-49AD-A494-EBE6A4B373D5}" presName="FiveNodes_3_text" presStyleLbl="node1" presStyleIdx="4" presStyleCnt="5">
        <dgm:presLayoutVars>
          <dgm:bulletEnabled val="1"/>
        </dgm:presLayoutVars>
      </dgm:prSet>
      <dgm:spPr/>
      <dgm:t>
        <a:bodyPr/>
        <a:lstStyle/>
        <a:p>
          <a:endParaRPr lang="en-US"/>
        </a:p>
      </dgm:t>
    </dgm:pt>
    <dgm:pt modelId="{B8C28006-92AA-4F46-9DB4-698B83DF6FBD}" type="pres">
      <dgm:prSet presAssocID="{87156031-57D7-49AD-A494-EBE6A4B373D5}" presName="FiveNodes_4_text" presStyleLbl="node1" presStyleIdx="4" presStyleCnt="5">
        <dgm:presLayoutVars>
          <dgm:bulletEnabled val="1"/>
        </dgm:presLayoutVars>
      </dgm:prSet>
      <dgm:spPr/>
      <dgm:t>
        <a:bodyPr/>
        <a:lstStyle/>
        <a:p>
          <a:endParaRPr lang="en-US"/>
        </a:p>
      </dgm:t>
    </dgm:pt>
    <dgm:pt modelId="{A55582DF-AE91-4D12-B789-B03D5B6B9AAA}" type="pres">
      <dgm:prSet presAssocID="{87156031-57D7-49AD-A494-EBE6A4B373D5}" presName="FiveNodes_5_text" presStyleLbl="node1" presStyleIdx="4" presStyleCnt="5">
        <dgm:presLayoutVars>
          <dgm:bulletEnabled val="1"/>
        </dgm:presLayoutVars>
      </dgm:prSet>
      <dgm:spPr/>
      <dgm:t>
        <a:bodyPr/>
        <a:lstStyle/>
        <a:p>
          <a:endParaRPr lang="en-US"/>
        </a:p>
      </dgm:t>
    </dgm:pt>
  </dgm:ptLst>
  <dgm:cxnLst>
    <dgm:cxn modelId="{344DF4D2-BA2E-47F8-9860-160C1B1999B9}" srcId="{87156031-57D7-49AD-A494-EBE6A4B373D5}" destId="{C1B97596-FFA7-4BD0-AF20-CC1D7FB9F9A2}" srcOrd="5" destOrd="0" parTransId="{BCB401CD-F285-43FA-B54A-BFD78F5B64B7}" sibTransId="{43C3F0B8-7D42-4A06-9CCC-91B3162F61CD}"/>
    <dgm:cxn modelId="{49003C67-9715-472E-86D1-A6518772F364}" type="presOf" srcId="{D92022C0-E0C2-4CAE-8DF1-FD8BEF37A0CD}" destId="{10359C7B-42C3-4018-B707-CD00773822BB}" srcOrd="0" destOrd="0" presId="urn:microsoft.com/office/officeart/2005/8/layout/vProcess5"/>
    <dgm:cxn modelId="{9C0245AF-7177-43BC-81E8-926D90864913}" srcId="{87156031-57D7-49AD-A494-EBE6A4B373D5}" destId="{57548E3D-EDC8-4EA2-8444-437A6EA7EA7B}" srcOrd="0" destOrd="0" parTransId="{1077B5C6-396A-4AA3-941E-A7A9D56D9E8C}" sibTransId="{D860AC6A-A9AF-4499-9B72-B63D8A77B868}"/>
    <dgm:cxn modelId="{C82063FE-CBC9-4A55-B2A7-6E6082E4B546}" type="presOf" srcId="{EAB94142-A932-44AE-8DD2-7ACCF52BA566}" destId="{229D7594-22CC-4188-8EE9-93879A5A0F73}" srcOrd="0" destOrd="0" presId="urn:microsoft.com/office/officeart/2005/8/layout/vProcess5"/>
    <dgm:cxn modelId="{53E16711-DE4C-442C-AC1A-2CB87B249FEC}" type="presOf" srcId="{57548E3D-EDC8-4EA2-8444-437A6EA7EA7B}" destId="{18D417C6-FD62-45CF-9D90-BF5B6D393A0D}" srcOrd="1" destOrd="0" presId="urn:microsoft.com/office/officeart/2005/8/layout/vProcess5"/>
    <dgm:cxn modelId="{592AB307-ADD8-45B8-A341-962EB0ABB96C}" srcId="{87156031-57D7-49AD-A494-EBE6A4B373D5}" destId="{D92022C0-E0C2-4CAE-8DF1-FD8BEF37A0CD}" srcOrd="4" destOrd="0" parTransId="{E4F336DA-E8A5-4B0D-8743-148F726D668C}" sibTransId="{0BD1E7AF-9B5F-4427-BB6D-11B045639CA0}"/>
    <dgm:cxn modelId="{20621A0C-CF82-458E-AEFE-4563B5E2534A}" type="presOf" srcId="{57548E3D-EDC8-4EA2-8444-437A6EA7EA7B}" destId="{75C6BBF3-8B36-4F9A-9E41-183C699D51D3}" srcOrd="0" destOrd="0" presId="urn:microsoft.com/office/officeart/2005/8/layout/vProcess5"/>
    <dgm:cxn modelId="{FA3BAC37-56F6-47F7-AA74-767980A597CF}" type="presOf" srcId="{0C529AB3-F64A-48EC-AB66-943BE51F9C86}" destId="{15F7FBA5-E0B3-4208-9FFF-B1EEABA5899B}" srcOrd="1" destOrd="0" presId="urn:microsoft.com/office/officeart/2005/8/layout/vProcess5"/>
    <dgm:cxn modelId="{8B65D144-E1DF-472F-9276-8C3CAE53B8E4}" type="presOf" srcId="{BAF9780B-5F1E-4327-B048-0A55AA062E1E}" destId="{57CA6BDD-E43B-4076-B899-0A326D4A7D09}" srcOrd="0" destOrd="0" presId="urn:microsoft.com/office/officeart/2005/8/layout/vProcess5"/>
    <dgm:cxn modelId="{9A290E51-D8F3-4333-9CC8-0541EF2514A4}" type="presOf" srcId="{CF57F39F-71B2-4048-A6F1-E7CB1B17BE45}" destId="{23A61692-6E83-4BA2-B503-14EE6A361C47}" srcOrd="1" destOrd="0" presId="urn:microsoft.com/office/officeart/2005/8/layout/vProcess5"/>
    <dgm:cxn modelId="{902E088D-F6ED-40F1-B26C-C5867F9368B6}" type="presOf" srcId="{CF57F39F-71B2-4048-A6F1-E7CB1B17BE45}" destId="{8FBB7D5C-2994-49C5-81D2-2CFC103DF5BD}" srcOrd="0" destOrd="0" presId="urn:microsoft.com/office/officeart/2005/8/layout/vProcess5"/>
    <dgm:cxn modelId="{80711DDD-5F71-468B-882E-51E0DC1989BB}" type="presOf" srcId="{D92022C0-E0C2-4CAE-8DF1-FD8BEF37A0CD}" destId="{A55582DF-AE91-4D12-B789-B03D5B6B9AAA}" srcOrd="1" destOrd="0" presId="urn:microsoft.com/office/officeart/2005/8/layout/vProcess5"/>
    <dgm:cxn modelId="{943F0DA5-FA2E-4B5B-B206-7225D60C5EA9}" srcId="{87156031-57D7-49AD-A494-EBE6A4B373D5}" destId="{BAF9780B-5F1E-4327-B048-0A55AA062E1E}" srcOrd="3" destOrd="0" parTransId="{C2965E51-6A82-4225-9413-6934C5EC7504}" sibTransId="{2C7E6F83-3DA9-4F88-9854-367634DBFBF1}"/>
    <dgm:cxn modelId="{16A47047-CFC2-497D-B597-633943C43A1A}" type="presOf" srcId="{2C7E6F83-3DA9-4F88-9854-367634DBFBF1}" destId="{0780DA5C-FBA8-4848-85F0-03353447DD02}" srcOrd="0" destOrd="0" presId="urn:microsoft.com/office/officeart/2005/8/layout/vProcess5"/>
    <dgm:cxn modelId="{896DBB73-86A8-4812-B43A-E7503D2B3532}" type="presOf" srcId="{BAF9780B-5F1E-4327-B048-0A55AA062E1E}" destId="{B8C28006-92AA-4F46-9DB4-698B83DF6FBD}" srcOrd="1" destOrd="0" presId="urn:microsoft.com/office/officeart/2005/8/layout/vProcess5"/>
    <dgm:cxn modelId="{6BAFD890-8B34-49B7-B81F-ED6F60171A87}" srcId="{87156031-57D7-49AD-A494-EBE6A4B373D5}" destId="{0C529AB3-F64A-48EC-AB66-943BE51F9C86}" srcOrd="2" destOrd="0" parTransId="{6A195455-0DB6-420B-BFA8-783C324B5710}" sibTransId="{A5BC37BA-B690-466D-88BD-417F19262087}"/>
    <dgm:cxn modelId="{44F25BAE-9209-419B-9104-E275930878BF}" type="presOf" srcId="{D860AC6A-A9AF-4499-9B72-B63D8A77B868}" destId="{0E01AAFB-3CE5-411E-BBBF-6A9BD445B0AB}" srcOrd="0" destOrd="0" presId="urn:microsoft.com/office/officeart/2005/8/layout/vProcess5"/>
    <dgm:cxn modelId="{85A21EA3-F904-4375-859E-29FFBA7BACE7}" type="presOf" srcId="{0C529AB3-F64A-48EC-AB66-943BE51F9C86}" destId="{12568DD7-A100-44B0-A9E5-467025CC6904}" srcOrd="0" destOrd="0" presId="urn:microsoft.com/office/officeart/2005/8/layout/vProcess5"/>
    <dgm:cxn modelId="{A670F245-E08E-4E6C-83E0-45A24C165991}" type="presOf" srcId="{87156031-57D7-49AD-A494-EBE6A4B373D5}" destId="{67FC8D82-AB83-4A34-8368-EC00F5F8DAC6}" srcOrd="0" destOrd="0" presId="urn:microsoft.com/office/officeart/2005/8/layout/vProcess5"/>
    <dgm:cxn modelId="{E7DC80BD-2B93-46A2-9CA5-97DF8459E1ED}" srcId="{87156031-57D7-49AD-A494-EBE6A4B373D5}" destId="{CF57F39F-71B2-4048-A6F1-E7CB1B17BE45}" srcOrd="1" destOrd="0" parTransId="{BFD01C41-34E1-4A33-98E8-2E337485C7B7}" sibTransId="{EAB94142-A932-44AE-8DD2-7ACCF52BA566}"/>
    <dgm:cxn modelId="{BF0EB8CD-2363-4C8F-AF40-FA0B72A8D020}" type="presOf" srcId="{A5BC37BA-B690-466D-88BD-417F19262087}" destId="{B11D8E19-4579-46B9-BE62-FC9D8BE3725E}" srcOrd="0" destOrd="0" presId="urn:microsoft.com/office/officeart/2005/8/layout/vProcess5"/>
    <dgm:cxn modelId="{E0B6EE5B-9329-459F-A6FB-0F37E66610C5}" type="presParOf" srcId="{67FC8D82-AB83-4A34-8368-EC00F5F8DAC6}" destId="{390BB228-7C14-4C63-A1F1-5043C09CC70D}" srcOrd="0" destOrd="0" presId="urn:microsoft.com/office/officeart/2005/8/layout/vProcess5"/>
    <dgm:cxn modelId="{3377A7A5-25D2-4D7B-A9D5-2EA1C1ABF45D}" type="presParOf" srcId="{67FC8D82-AB83-4A34-8368-EC00F5F8DAC6}" destId="{75C6BBF3-8B36-4F9A-9E41-183C699D51D3}" srcOrd="1" destOrd="0" presId="urn:microsoft.com/office/officeart/2005/8/layout/vProcess5"/>
    <dgm:cxn modelId="{2AA47364-2FA0-44EE-8B51-8B37F4C2E58C}" type="presParOf" srcId="{67FC8D82-AB83-4A34-8368-EC00F5F8DAC6}" destId="{8FBB7D5C-2994-49C5-81D2-2CFC103DF5BD}" srcOrd="2" destOrd="0" presId="urn:microsoft.com/office/officeart/2005/8/layout/vProcess5"/>
    <dgm:cxn modelId="{61FA2D2B-2D47-45A6-9E5B-4C3B85A7BF5B}" type="presParOf" srcId="{67FC8D82-AB83-4A34-8368-EC00F5F8DAC6}" destId="{12568DD7-A100-44B0-A9E5-467025CC6904}" srcOrd="3" destOrd="0" presId="urn:microsoft.com/office/officeart/2005/8/layout/vProcess5"/>
    <dgm:cxn modelId="{DB512DDD-8B54-4E3F-B5BE-7F90F3462DB5}" type="presParOf" srcId="{67FC8D82-AB83-4A34-8368-EC00F5F8DAC6}" destId="{57CA6BDD-E43B-4076-B899-0A326D4A7D09}" srcOrd="4" destOrd="0" presId="urn:microsoft.com/office/officeart/2005/8/layout/vProcess5"/>
    <dgm:cxn modelId="{71885756-31FE-4F50-A13E-38CFF795C0C6}" type="presParOf" srcId="{67FC8D82-AB83-4A34-8368-EC00F5F8DAC6}" destId="{10359C7B-42C3-4018-B707-CD00773822BB}" srcOrd="5" destOrd="0" presId="urn:microsoft.com/office/officeart/2005/8/layout/vProcess5"/>
    <dgm:cxn modelId="{1BC70459-4021-4714-9AE5-851250222426}" type="presParOf" srcId="{67FC8D82-AB83-4A34-8368-EC00F5F8DAC6}" destId="{0E01AAFB-3CE5-411E-BBBF-6A9BD445B0AB}" srcOrd="6" destOrd="0" presId="urn:microsoft.com/office/officeart/2005/8/layout/vProcess5"/>
    <dgm:cxn modelId="{CB72517C-8391-46F9-BA0B-3FF694F28BB7}" type="presParOf" srcId="{67FC8D82-AB83-4A34-8368-EC00F5F8DAC6}" destId="{229D7594-22CC-4188-8EE9-93879A5A0F73}" srcOrd="7" destOrd="0" presId="urn:microsoft.com/office/officeart/2005/8/layout/vProcess5"/>
    <dgm:cxn modelId="{42493CFE-E32A-411C-9C87-CF90D3F03C13}" type="presParOf" srcId="{67FC8D82-AB83-4A34-8368-EC00F5F8DAC6}" destId="{B11D8E19-4579-46B9-BE62-FC9D8BE3725E}" srcOrd="8" destOrd="0" presId="urn:microsoft.com/office/officeart/2005/8/layout/vProcess5"/>
    <dgm:cxn modelId="{C355BAEF-8F84-45BD-AF0E-234CE1502523}" type="presParOf" srcId="{67FC8D82-AB83-4A34-8368-EC00F5F8DAC6}" destId="{0780DA5C-FBA8-4848-85F0-03353447DD02}" srcOrd="9" destOrd="0" presId="urn:microsoft.com/office/officeart/2005/8/layout/vProcess5"/>
    <dgm:cxn modelId="{58BC4CA7-BF17-4BC5-A32F-A40D2281AF1C}" type="presParOf" srcId="{67FC8D82-AB83-4A34-8368-EC00F5F8DAC6}" destId="{18D417C6-FD62-45CF-9D90-BF5B6D393A0D}" srcOrd="10" destOrd="0" presId="urn:microsoft.com/office/officeart/2005/8/layout/vProcess5"/>
    <dgm:cxn modelId="{D9055D81-6ED2-4D04-9CCF-34510B33E438}" type="presParOf" srcId="{67FC8D82-AB83-4A34-8368-EC00F5F8DAC6}" destId="{23A61692-6E83-4BA2-B503-14EE6A361C47}" srcOrd="11" destOrd="0" presId="urn:microsoft.com/office/officeart/2005/8/layout/vProcess5"/>
    <dgm:cxn modelId="{28229BFC-33E4-4177-BD9A-597D65832533}" type="presParOf" srcId="{67FC8D82-AB83-4A34-8368-EC00F5F8DAC6}" destId="{15F7FBA5-E0B3-4208-9FFF-B1EEABA5899B}" srcOrd="12" destOrd="0" presId="urn:microsoft.com/office/officeart/2005/8/layout/vProcess5"/>
    <dgm:cxn modelId="{3D4BAFBE-819D-4F17-9B85-37EDD23A43AB}" type="presParOf" srcId="{67FC8D82-AB83-4A34-8368-EC00F5F8DAC6}" destId="{B8C28006-92AA-4F46-9DB4-698B83DF6FBD}" srcOrd="13" destOrd="0" presId="urn:microsoft.com/office/officeart/2005/8/layout/vProcess5"/>
    <dgm:cxn modelId="{6DD2DDAF-2F43-403A-84A6-5027CA15D8F9}" type="presParOf" srcId="{67FC8D82-AB83-4A34-8368-EC00F5F8DAC6}" destId="{A55582DF-AE91-4D12-B789-B03D5B6B9AAA}"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3E2EF-20BC-4082-AA44-DD7B5EFC0849}">
      <dsp:nvSpPr>
        <dsp:cNvPr id="0" name=""/>
        <dsp:cNvSpPr/>
      </dsp:nvSpPr>
      <dsp:spPr>
        <a:xfrm>
          <a:off x="0" y="4"/>
          <a:ext cx="4628333" cy="31245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In existing system for managing various modules we need a lot of paper works as well as time for operation</a:t>
          </a:r>
          <a:endParaRPr lang="en-US" sz="3200" kern="1200" dirty="0"/>
        </a:p>
      </dsp:txBody>
      <dsp:txXfrm>
        <a:off x="91515" y="91519"/>
        <a:ext cx="4445303" cy="2941528"/>
      </dsp:txXfrm>
    </dsp:sp>
    <dsp:sp modelId="{F63100F3-4FCF-41B1-9BD1-D1529CD4D9CD}">
      <dsp:nvSpPr>
        <dsp:cNvPr id="0" name=""/>
        <dsp:cNvSpPr/>
      </dsp:nvSpPr>
      <dsp:spPr>
        <a:xfrm rot="25785">
          <a:off x="5090067" y="984439"/>
          <a:ext cx="978931" cy="120467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a:off x="5090071" y="1224273"/>
        <a:ext cx="685252" cy="722805"/>
      </dsp:txXfrm>
    </dsp:sp>
    <dsp:sp modelId="{6598E33B-65D2-4559-9073-61A308132B35}">
      <dsp:nvSpPr>
        <dsp:cNvPr id="0" name=""/>
        <dsp:cNvSpPr/>
      </dsp:nvSpPr>
      <dsp:spPr>
        <a:xfrm>
          <a:off x="6475322" y="48123"/>
          <a:ext cx="4593505" cy="31252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t>Our motive is to develop a system for providing role based access to different users and reduce all the paper work</a:t>
          </a:r>
          <a:endParaRPr lang="en-US" sz="3200" kern="1200" dirty="0"/>
        </a:p>
      </dsp:txBody>
      <dsp:txXfrm>
        <a:off x="6566856" y="139657"/>
        <a:ext cx="4410437" cy="29421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6BBF3-8B36-4F9A-9E41-183C699D51D3}">
      <dsp:nvSpPr>
        <dsp:cNvPr id="0" name=""/>
        <dsp:cNvSpPr/>
      </dsp:nvSpPr>
      <dsp:spPr>
        <a:xfrm>
          <a:off x="0" y="0"/>
          <a:ext cx="7350252" cy="985494"/>
        </a:xfrm>
        <a:prstGeom prst="roundRect">
          <a:avLst>
            <a:gd name="adj" fmla="val 10000"/>
          </a:avLst>
        </a:prstGeom>
        <a:solidFill>
          <a:schemeClr val="accent6">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a:t>Problem Statement Ananlysis</a:t>
          </a:r>
        </a:p>
      </dsp:txBody>
      <dsp:txXfrm>
        <a:off x="28864" y="28864"/>
        <a:ext cx="6171523" cy="927766"/>
      </dsp:txXfrm>
    </dsp:sp>
    <dsp:sp modelId="{8FBB7D5C-2994-49C5-81D2-2CFC103DF5BD}">
      <dsp:nvSpPr>
        <dsp:cNvPr id="0" name=""/>
        <dsp:cNvSpPr/>
      </dsp:nvSpPr>
      <dsp:spPr>
        <a:xfrm>
          <a:off x="548882" y="1122369"/>
          <a:ext cx="7350252" cy="985494"/>
        </a:xfrm>
        <a:prstGeom prst="roundRect">
          <a:avLst>
            <a:gd name="adj" fmla="val 10000"/>
          </a:avLst>
        </a:prstGeom>
        <a:solidFill>
          <a:schemeClr val="accent6">
            <a:alpha val="90000"/>
            <a:hueOff val="0"/>
            <a:satOff val="0"/>
            <a:lumOff val="0"/>
            <a:alpha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a:t>Identifying the correct technology to use</a:t>
          </a:r>
        </a:p>
      </dsp:txBody>
      <dsp:txXfrm>
        <a:off x="577746" y="1151233"/>
        <a:ext cx="6103070" cy="927766"/>
      </dsp:txXfrm>
    </dsp:sp>
    <dsp:sp modelId="{12568DD7-A100-44B0-A9E5-467025CC6904}">
      <dsp:nvSpPr>
        <dsp:cNvPr id="0" name=""/>
        <dsp:cNvSpPr/>
      </dsp:nvSpPr>
      <dsp:spPr>
        <a:xfrm>
          <a:off x="1097764" y="2244738"/>
          <a:ext cx="7350252" cy="985494"/>
        </a:xfrm>
        <a:prstGeom prst="roundRect">
          <a:avLst>
            <a:gd name="adj" fmla="val 10000"/>
          </a:avLst>
        </a:prstGeom>
        <a:solidFill>
          <a:schemeClr val="accent6">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a:t>Using Java Swing to design a desktop application for our solution</a:t>
          </a:r>
        </a:p>
      </dsp:txBody>
      <dsp:txXfrm>
        <a:off x="1126628" y="2273602"/>
        <a:ext cx="6103070" cy="927766"/>
      </dsp:txXfrm>
    </dsp:sp>
    <dsp:sp modelId="{57CA6BDD-E43B-4076-B899-0A326D4A7D09}">
      <dsp:nvSpPr>
        <dsp:cNvPr id="0" name=""/>
        <dsp:cNvSpPr/>
      </dsp:nvSpPr>
      <dsp:spPr>
        <a:xfrm>
          <a:off x="1646647" y="3367107"/>
          <a:ext cx="7350252" cy="985494"/>
        </a:xfrm>
        <a:prstGeom prst="roundRect">
          <a:avLst>
            <a:gd name="adj" fmla="val 10000"/>
          </a:avLst>
        </a:prstGeom>
        <a:solidFill>
          <a:schemeClr val="accent6">
            <a:alpha val="90000"/>
            <a:hueOff val="0"/>
            <a:satOff val="0"/>
            <a:lumOff val="0"/>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a:t>Using JDBC connecting a MySql database to desktop application to store the related data</a:t>
          </a:r>
        </a:p>
      </dsp:txBody>
      <dsp:txXfrm>
        <a:off x="1675511" y="3395971"/>
        <a:ext cx="6103070" cy="927766"/>
      </dsp:txXfrm>
    </dsp:sp>
    <dsp:sp modelId="{10359C7B-42C3-4018-B707-CD00773822BB}">
      <dsp:nvSpPr>
        <dsp:cNvPr id="0" name=""/>
        <dsp:cNvSpPr/>
      </dsp:nvSpPr>
      <dsp:spPr>
        <a:xfrm>
          <a:off x="2195529" y="4489476"/>
          <a:ext cx="7350252" cy="985494"/>
        </a:xfrm>
        <a:prstGeom prst="roundRect">
          <a:avLst>
            <a:gd name="adj" fmla="val 10000"/>
          </a:avLst>
        </a:prstGeom>
        <a:solidFill>
          <a:schemeClr val="accent6">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smtClean="0"/>
            <a:t>Optimizing </a:t>
          </a:r>
          <a:r>
            <a:rPr lang="en-US" sz="2500" kern="1200" dirty="0"/>
            <a:t>the code to take up less </a:t>
          </a:r>
          <a:r>
            <a:rPr lang="en-US" sz="2500" kern="1200" dirty="0" smtClean="0"/>
            <a:t>bandwidth </a:t>
          </a:r>
          <a:r>
            <a:rPr lang="en-US" sz="2500" kern="1200" dirty="0"/>
            <a:t>while storing the data</a:t>
          </a:r>
        </a:p>
      </dsp:txBody>
      <dsp:txXfrm>
        <a:off x="2224393" y="4518340"/>
        <a:ext cx="6103070" cy="927766"/>
      </dsp:txXfrm>
    </dsp:sp>
    <dsp:sp modelId="{0E01AAFB-3CE5-411E-BBBF-6A9BD445B0AB}">
      <dsp:nvSpPr>
        <dsp:cNvPr id="0" name=""/>
        <dsp:cNvSpPr/>
      </dsp:nvSpPr>
      <dsp:spPr>
        <a:xfrm>
          <a:off x="6709680" y="719958"/>
          <a:ext cx="640571" cy="640571"/>
        </a:xfrm>
        <a:prstGeom prst="downArrow">
          <a:avLst>
            <a:gd name="adj1" fmla="val 55000"/>
            <a:gd name="adj2" fmla="val 45000"/>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a:p>
      </dsp:txBody>
      <dsp:txXfrm>
        <a:off x="6853808" y="719958"/>
        <a:ext cx="352315" cy="482030"/>
      </dsp:txXfrm>
    </dsp:sp>
    <dsp:sp modelId="{229D7594-22CC-4188-8EE9-93879A5A0F73}">
      <dsp:nvSpPr>
        <dsp:cNvPr id="0" name=""/>
        <dsp:cNvSpPr/>
      </dsp:nvSpPr>
      <dsp:spPr>
        <a:xfrm>
          <a:off x="7258562" y="1842327"/>
          <a:ext cx="640571" cy="640571"/>
        </a:xfrm>
        <a:prstGeom prst="downArrow">
          <a:avLst>
            <a:gd name="adj1" fmla="val 55000"/>
            <a:gd name="adj2" fmla="val 45000"/>
          </a:avLst>
        </a:prstGeom>
        <a:solidFill>
          <a:schemeClr val="accent6">
            <a:alpha val="90000"/>
            <a:tint val="40000"/>
            <a:hueOff val="0"/>
            <a:satOff val="0"/>
            <a:lumOff val="0"/>
            <a:alphaOff val="-13333"/>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a:p>
      </dsp:txBody>
      <dsp:txXfrm>
        <a:off x="7402690" y="1842327"/>
        <a:ext cx="352315" cy="482030"/>
      </dsp:txXfrm>
    </dsp:sp>
    <dsp:sp modelId="{B11D8E19-4579-46B9-BE62-FC9D8BE3725E}">
      <dsp:nvSpPr>
        <dsp:cNvPr id="0" name=""/>
        <dsp:cNvSpPr/>
      </dsp:nvSpPr>
      <dsp:spPr>
        <a:xfrm>
          <a:off x="7807445" y="2948271"/>
          <a:ext cx="640571" cy="640571"/>
        </a:xfrm>
        <a:prstGeom prst="downArrow">
          <a:avLst>
            <a:gd name="adj1" fmla="val 55000"/>
            <a:gd name="adj2" fmla="val 45000"/>
          </a:avLst>
        </a:prstGeom>
        <a:solidFill>
          <a:schemeClr val="accent6">
            <a:alpha val="90000"/>
            <a:tint val="40000"/>
            <a:hueOff val="0"/>
            <a:satOff val="0"/>
            <a:lumOff val="0"/>
            <a:alphaOff val="-26667"/>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a:p>
      </dsp:txBody>
      <dsp:txXfrm>
        <a:off x="7951573" y="2948271"/>
        <a:ext cx="352315" cy="482030"/>
      </dsp:txXfrm>
    </dsp:sp>
    <dsp:sp modelId="{0780DA5C-FBA8-4848-85F0-03353447DD02}">
      <dsp:nvSpPr>
        <dsp:cNvPr id="0" name=""/>
        <dsp:cNvSpPr/>
      </dsp:nvSpPr>
      <dsp:spPr>
        <a:xfrm>
          <a:off x="8356327" y="4081590"/>
          <a:ext cx="640571" cy="640571"/>
        </a:xfrm>
        <a:prstGeom prst="downArrow">
          <a:avLst>
            <a:gd name="adj1" fmla="val 55000"/>
            <a:gd name="adj2" fmla="val 45000"/>
          </a:avLst>
        </a:prstGeom>
        <a:solidFill>
          <a:schemeClr val="accent6">
            <a:alpha val="90000"/>
            <a:tint val="40000"/>
            <a:hueOff val="0"/>
            <a:satOff val="0"/>
            <a:lumOff val="0"/>
            <a:alphaOff val="-4000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endParaRPr lang="en-US" sz="2900" kern="1200"/>
        </a:p>
      </dsp:txBody>
      <dsp:txXfrm>
        <a:off x="8500455" y="4081590"/>
        <a:ext cx="352315" cy="48203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47588E1-1568-45BC-8323-D467D66324B1}" type="datetimeFigureOut">
              <a:rPr lang="en-IN" smtClean="0"/>
              <a:t>25-01-2018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CFFB68-D64C-4EA4-8151-711617FD14B0}" type="slidenum">
              <a:rPr lang="en-IN" smtClean="0"/>
              <a:t>‹#›</a:t>
            </a:fld>
            <a:endParaRPr lang="en-IN"/>
          </a:p>
        </p:txBody>
      </p:sp>
    </p:spTree>
    <p:extLst>
      <p:ext uri="{BB962C8B-B14F-4D97-AF65-F5344CB8AC3E}">
        <p14:creationId xmlns:p14="http://schemas.microsoft.com/office/powerpoint/2010/main" val="2837549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7588E1-1568-45BC-8323-D467D66324B1}" type="datetimeFigureOut">
              <a:rPr lang="en-IN" smtClean="0"/>
              <a:t>25-01-2018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CFFB68-D64C-4EA4-8151-711617FD14B0}" type="slidenum">
              <a:rPr lang="en-IN" smtClean="0"/>
              <a:t>‹#›</a:t>
            </a:fld>
            <a:endParaRPr lang="en-IN"/>
          </a:p>
        </p:txBody>
      </p:sp>
    </p:spTree>
    <p:extLst>
      <p:ext uri="{BB962C8B-B14F-4D97-AF65-F5344CB8AC3E}">
        <p14:creationId xmlns:p14="http://schemas.microsoft.com/office/powerpoint/2010/main" val="4196708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7588E1-1568-45BC-8323-D467D66324B1}" type="datetimeFigureOut">
              <a:rPr lang="en-IN" smtClean="0"/>
              <a:t>25-01-2018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CFFB68-D64C-4EA4-8151-711617FD14B0}" type="slidenum">
              <a:rPr lang="en-IN" smtClean="0"/>
              <a:t>‹#›</a:t>
            </a:fld>
            <a:endParaRPr lang="en-IN"/>
          </a:p>
        </p:txBody>
      </p:sp>
    </p:spTree>
    <p:extLst>
      <p:ext uri="{BB962C8B-B14F-4D97-AF65-F5344CB8AC3E}">
        <p14:creationId xmlns:p14="http://schemas.microsoft.com/office/powerpoint/2010/main" val="2973524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7588E1-1568-45BC-8323-D467D66324B1}" type="datetimeFigureOut">
              <a:rPr lang="en-IN" smtClean="0"/>
              <a:t>25-01-2018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CFFB68-D64C-4EA4-8151-711617FD14B0}" type="slidenum">
              <a:rPr lang="en-IN" smtClean="0"/>
              <a:t>‹#›</a:t>
            </a:fld>
            <a:endParaRPr lang="en-IN"/>
          </a:p>
        </p:txBody>
      </p:sp>
    </p:spTree>
    <p:extLst>
      <p:ext uri="{BB962C8B-B14F-4D97-AF65-F5344CB8AC3E}">
        <p14:creationId xmlns:p14="http://schemas.microsoft.com/office/powerpoint/2010/main" val="2400331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7588E1-1568-45BC-8323-D467D66324B1}" type="datetimeFigureOut">
              <a:rPr lang="en-IN" smtClean="0"/>
              <a:t>25-01-2018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CFFB68-D64C-4EA4-8151-711617FD14B0}" type="slidenum">
              <a:rPr lang="en-IN" smtClean="0"/>
              <a:t>‹#›</a:t>
            </a:fld>
            <a:endParaRPr lang="en-IN"/>
          </a:p>
        </p:txBody>
      </p:sp>
    </p:spTree>
    <p:extLst>
      <p:ext uri="{BB962C8B-B14F-4D97-AF65-F5344CB8AC3E}">
        <p14:creationId xmlns:p14="http://schemas.microsoft.com/office/powerpoint/2010/main" val="3288124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47588E1-1568-45BC-8323-D467D66324B1}" type="datetimeFigureOut">
              <a:rPr lang="en-IN" smtClean="0"/>
              <a:t>25-01-2018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CFFB68-D64C-4EA4-8151-711617FD14B0}" type="slidenum">
              <a:rPr lang="en-IN" smtClean="0"/>
              <a:t>‹#›</a:t>
            </a:fld>
            <a:endParaRPr lang="en-IN"/>
          </a:p>
        </p:txBody>
      </p:sp>
    </p:spTree>
    <p:extLst>
      <p:ext uri="{BB962C8B-B14F-4D97-AF65-F5344CB8AC3E}">
        <p14:creationId xmlns:p14="http://schemas.microsoft.com/office/powerpoint/2010/main" val="1788233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47588E1-1568-45BC-8323-D467D66324B1}" type="datetimeFigureOut">
              <a:rPr lang="en-IN" smtClean="0"/>
              <a:t>25-01-2018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CFFB68-D64C-4EA4-8151-711617FD14B0}" type="slidenum">
              <a:rPr lang="en-IN" smtClean="0"/>
              <a:t>‹#›</a:t>
            </a:fld>
            <a:endParaRPr lang="en-IN"/>
          </a:p>
        </p:txBody>
      </p:sp>
    </p:spTree>
    <p:extLst>
      <p:ext uri="{BB962C8B-B14F-4D97-AF65-F5344CB8AC3E}">
        <p14:creationId xmlns:p14="http://schemas.microsoft.com/office/powerpoint/2010/main" val="1247818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47588E1-1568-45BC-8323-D467D66324B1}" type="datetimeFigureOut">
              <a:rPr lang="en-IN" smtClean="0"/>
              <a:t>25-01-2018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CFFB68-D64C-4EA4-8151-711617FD14B0}" type="slidenum">
              <a:rPr lang="en-IN" smtClean="0"/>
              <a:t>‹#›</a:t>
            </a:fld>
            <a:endParaRPr lang="en-IN"/>
          </a:p>
        </p:txBody>
      </p:sp>
    </p:spTree>
    <p:extLst>
      <p:ext uri="{BB962C8B-B14F-4D97-AF65-F5344CB8AC3E}">
        <p14:creationId xmlns:p14="http://schemas.microsoft.com/office/powerpoint/2010/main" val="716605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7588E1-1568-45BC-8323-D467D66324B1}" type="datetimeFigureOut">
              <a:rPr lang="en-IN" smtClean="0"/>
              <a:t>25-01-2018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CFFB68-D64C-4EA4-8151-711617FD14B0}" type="slidenum">
              <a:rPr lang="en-IN" smtClean="0"/>
              <a:t>‹#›</a:t>
            </a:fld>
            <a:endParaRPr lang="en-IN"/>
          </a:p>
        </p:txBody>
      </p:sp>
    </p:spTree>
    <p:extLst>
      <p:ext uri="{BB962C8B-B14F-4D97-AF65-F5344CB8AC3E}">
        <p14:creationId xmlns:p14="http://schemas.microsoft.com/office/powerpoint/2010/main" val="3516323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7588E1-1568-45BC-8323-D467D66324B1}" type="datetimeFigureOut">
              <a:rPr lang="en-IN" smtClean="0"/>
              <a:t>25-01-2018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CFFB68-D64C-4EA4-8151-711617FD14B0}" type="slidenum">
              <a:rPr lang="en-IN" smtClean="0"/>
              <a:t>‹#›</a:t>
            </a:fld>
            <a:endParaRPr lang="en-IN"/>
          </a:p>
        </p:txBody>
      </p:sp>
    </p:spTree>
    <p:extLst>
      <p:ext uri="{BB962C8B-B14F-4D97-AF65-F5344CB8AC3E}">
        <p14:creationId xmlns:p14="http://schemas.microsoft.com/office/powerpoint/2010/main" val="132521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7588E1-1568-45BC-8323-D467D66324B1}" type="datetimeFigureOut">
              <a:rPr lang="en-IN" smtClean="0"/>
              <a:t>25-01-2018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CFFB68-D64C-4EA4-8151-711617FD14B0}" type="slidenum">
              <a:rPr lang="en-IN" smtClean="0"/>
              <a:t>‹#›</a:t>
            </a:fld>
            <a:endParaRPr lang="en-IN"/>
          </a:p>
        </p:txBody>
      </p:sp>
    </p:spTree>
    <p:extLst>
      <p:ext uri="{BB962C8B-B14F-4D97-AF65-F5344CB8AC3E}">
        <p14:creationId xmlns:p14="http://schemas.microsoft.com/office/powerpoint/2010/main" val="1379621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7588E1-1568-45BC-8323-D467D66324B1}" type="datetimeFigureOut">
              <a:rPr lang="en-IN" smtClean="0"/>
              <a:t>25-01-2018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CFFB68-D64C-4EA4-8151-711617FD14B0}" type="slidenum">
              <a:rPr lang="en-IN" smtClean="0"/>
              <a:t>‹#›</a:t>
            </a:fld>
            <a:endParaRPr lang="en-IN"/>
          </a:p>
        </p:txBody>
      </p:sp>
    </p:spTree>
    <p:extLst>
      <p:ext uri="{BB962C8B-B14F-4D97-AF65-F5344CB8AC3E}">
        <p14:creationId xmlns:p14="http://schemas.microsoft.com/office/powerpoint/2010/main" val="3852369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635527"/>
            <a:ext cx="12192000" cy="8347221"/>
          </a:xfrm>
          <a:prstGeom prst="rect">
            <a:avLst/>
          </a:prstGeom>
        </p:spPr>
      </p:pic>
      <p:sp>
        <p:nvSpPr>
          <p:cNvPr id="6" name="Rectangle 5"/>
          <p:cNvSpPr/>
          <p:nvPr/>
        </p:nvSpPr>
        <p:spPr>
          <a:xfrm>
            <a:off x="4033128" y="1957685"/>
            <a:ext cx="4125745" cy="923330"/>
          </a:xfrm>
          <a:prstGeom prst="rect">
            <a:avLst/>
          </a:prstGeom>
          <a:noFill/>
        </p:spPr>
        <p:txBody>
          <a:bodyPr wrap="none" lIns="91440" tIns="45720" rIns="91440" bIns="45720">
            <a:spAutoFit/>
          </a:bodyPr>
          <a:lstStyle/>
          <a:p>
            <a:pPr algn="ctr"/>
            <a:r>
              <a:rPr lang="en-US" sz="5400" b="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Presented by:</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4" name="TextBox 13"/>
          <p:cNvSpPr txBox="1"/>
          <p:nvPr/>
        </p:nvSpPr>
        <p:spPr>
          <a:xfrm>
            <a:off x="2343150" y="2881015"/>
            <a:ext cx="7543800" cy="2062103"/>
          </a:xfrm>
          <a:prstGeom prst="rect">
            <a:avLst/>
          </a:prstGeom>
          <a:noFill/>
        </p:spPr>
        <p:txBody>
          <a:bodyPr wrap="square" rtlCol="0">
            <a:spAutoFit/>
          </a:bodyPr>
          <a:lstStyle/>
          <a:p>
            <a:r>
              <a:rPr lang="en-GB" sz="3200" dirty="0" err="1" smtClean="0">
                <a:solidFill>
                  <a:schemeClr val="bg1"/>
                </a:solidFill>
                <a:latin typeface="Cambria" panose="02040503050406030204" pitchFamily="18" charset="0"/>
              </a:rPr>
              <a:t>Srutisagar</a:t>
            </a:r>
            <a:r>
              <a:rPr lang="en-GB" sz="3200" dirty="0" smtClean="0">
                <a:solidFill>
                  <a:schemeClr val="bg1"/>
                </a:solidFill>
                <a:latin typeface="Cambria" panose="02040503050406030204" pitchFamily="18" charset="0"/>
              </a:rPr>
              <a:t> </a:t>
            </a:r>
            <a:r>
              <a:rPr lang="en-GB" sz="3200" dirty="0" err="1" smtClean="0">
                <a:solidFill>
                  <a:schemeClr val="bg1"/>
                </a:solidFill>
                <a:latin typeface="Cambria" panose="02040503050406030204" pitchFamily="18" charset="0"/>
              </a:rPr>
              <a:t>Sahu</a:t>
            </a:r>
            <a:r>
              <a:rPr lang="en-GB" sz="3200" dirty="0" smtClean="0">
                <a:solidFill>
                  <a:schemeClr val="bg1"/>
                </a:solidFill>
                <a:latin typeface="Cambria" panose="02040503050406030204" pitchFamily="18" charset="0"/>
              </a:rPr>
              <a:t>				1404151</a:t>
            </a:r>
          </a:p>
          <a:p>
            <a:r>
              <a:rPr lang="en-GB" sz="3200" dirty="0" err="1" smtClean="0">
                <a:solidFill>
                  <a:schemeClr val="bg1"/>
                </a:solidFill>
                <a:latin typeface="Cambria" panose="02040503050406030204" pitchFamily="18" charset="0"/>
              </a:rPr>
              <a:t>Anant</a:t>
            </a:r>
            <a:r>
              <a:rPr lang="en-GB" sz="3200" dirty="0" smtClean="0">
                <a:solidFill>
                  <a:schemeClr val="bg1"/>
                </a:solidFill>
                <a:latin typeface="Cambria" panose="02040503050406030204" pitchFamily="18" charset="0"/>
              </a:rPr>
              <a:t> Kumar Mishra			1404169	</a:t>
            </a:r>
          </a:p>
          <a:p>
            <a:r>
              <a:rPr lang="en-GB" sz="3200" dirty="0" err="1" smtClean="0">
                <a:solidFill>
                  <a:schemeClr val="bg1"/>
                </a:solidFill>
                <a:latin typeface="Cambria" panose="02040503050406030204" pitchFamily="18" charset="0"/>
              </a:rPr>
              <a:t>Anshuman</a:t>
            </a:r>
            <a:r>
              <a:rPr lang="en-GB" sz="3200" dirty="0" smtClean="0">
                <a:solidFill>
                  <a:schemeClr val="bg1"/>
                </a:solidFill>
                <a:latin typeface="Cambria" panose="02040503050406030204" pitchFamily="18" charset="0"/>
              </a:rPr>
              <a:t> Dash			1404171</a:t>
            </a:r>
          </a:p>
          <a:p>
            <a:r>
              <a:rPr lang="en-GB" sz="3200" dirty="0" smtClean="0">
                <a:solidFill>
                  <a:schemeClr val="bg1"/>
                </a:solidFill>
                <a:latin typeface="Cambria" panose="02040503050406030204" pitchFamily="18" charset="0"/>
              </a:rPr>
              <a:t>Ronak Biswajit Patnaik		1404210</a:t>
            </a:r>
            <a:endParaRPr lang="en-GB" sz="3200" dirty="0">
              <a:solidFill>
                <a:schemeClr val="bg1"/>
              </a:solidFill>
              <a:latin typeface="Cambria" panose="02040503050406030204" pitchFamily="18" charset="0"/>
            </a:endParaRPr>
          </a:p>
        </p:txBody>
      </p:sp>
      <p:sp>
        <p:nvSpPr>
          <p:cNvPr id="15" name="TextBox 14"/>
          <p:cNvSpPr txBox="1"/>
          <p:nvPr/>
        </p:nvSpPr>
        <p:spPr>
          <a:xfrm>
            <a:off x="3022408" y="5604838"/>
            <a:ext cx="6185283" cy="523220"/>
          </a:xfrm>
          <a:prstGeom prst="rect">
            <a:avLst/>
          </a:prstGeom>
          <a:noFill/>
        </p:spPr>
        <p:txBody>
          <a:bodyPr wrap="none" rtlCol="0">
            <a:spAutoFit/>
          </a:bodyPr>
          <a:lstStyle/>
          <a:p>
            <a:r>
              <a:rPr lang="en-GB" sz="2800" dirty="0" smtClean="0">
                <a:solidFill>
                  <a:schemeClr val="bg1"/>
                </a:solidFill>
              </a:rPr>
              <a:t>Under the aegis of </a:t>
            </a:r>
            <a:r>
              <a:rPr lang="en-GB" sz="2800" dirty="0" err="1" smtClean="0">
                <a:solidFill>
                  <a:schemeClr val="bg1"/>
                </a:solidFill>
              </a:rPr>
              <a:t>Prof.</a:t>
            </a:r>
            <a:r>
              <a:rPr lang="en-GB" sz="2800" dirty="0" smtClean="0">
                <a:solidFill>
                  <a:schemeClr val="bg1"/>
                </a:solidFill>
              </a:rPr>
              <a:t> </a:t>
            </a:r>
            <a:r>
              <a:rPr lang="en-GB" sz="2800" dirty="0" err="1" smtClean="0">
                <a:solidFill>
                  <a:schemeClr val="bg1"/>
                </a:solidFill>
              </a:rPr>
              <a:t>Ghanshyam</a:t>
            </a:r>
            <a:r>
              <a:rPr lang="en-GB" sz="2800" dirty="0" smtClean="0">
                <a:solidFill>
                  <a:schemeClr val="bg1"/>
                </a:solidFill>
              </a:rPr>
              <a:t> Rout</a:t>
            </a:r>
            <a:endParaRPr lang="en-GB" sz="2800" dirty="0">
              <a:solidFill>
                <a:schemeClr val="bg1"/>
              </a:solidFill>
            </a:endParaRPr>
          </a:p>
        </p:txBody>
      </p:sp>
    </p:spTree>
    <p:extLst>
      <p:ext uri="{BB962C8B-B14F-4D97-AF65-F5344CB8AC3E}">
        <p14:creationId xmlns:p14="http://schemas.microsoft.com/office/powerpoint/2010/main" val="27772663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2450" y="222971"/>
            <a:ext cx="4824845" cy="1325563"/>
          </a:xfrm>
        </p:spPr>
        <p:txBody>
          <a:bodyPr>
            <a:normAutofit/>
          </a:bodyPr>
          <a:lstStyle/>
          <a:p>
            <a:r>
              <a:rPr lang="en-GB" sz="4800" b="1" dirty="0" smtClean="0">
                <a:ln w="0"/>
                <a:effectLst>
                  <a:outerShdw blurRad="38100" dist="19050" dir="2700000" algn="tl" rotWithShape="0">
                    <a:schemeClr val="dk1">
                      <a:alpha val="40000"/>
                    </a:schemeClr>
                  </a:outerShdw>
                </a:effectLst>
              </a:rPr>
              <a:t>Work </a:t>
            </a:r>
            <a:r>
              <a:rPr lang="en-GB" sz="4800" b="1" dirty="0" smtClean="0">
                <a:ln w="0"/>
                <a:effectLst>
                  <a:outerShdw blurRad="38100" dist="19050" dir="2700000" algn="tl" rotWithShape="0">
                    <a:schemeClr val="dk1">
                      <a:alpha val="40000"/>
                    </a:schemeClr>
                  </a:outerShdw>
                </a:effectLst>
              </a:rPr>
              <a:t>Idea </a:t>
            </a:r>
            <a:endParaRPr lang="en-GB" sz="4800" b="1" dirty="0">
              <a:ln w="0"/>
              <a:effectLst>
                <a:outerShdw blurRad="38100" dist="19050" dir="2700000" algn="tl" rotWithShape="0">
                  <a:schemeClr val="dk1">
                    <a:alpha val="40000"/>
                  </a:scheme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3513" y="1548534"/>
            <a:ext cx="5784974" cy="4351338"/>
          </a:xfrm>
        </p:spPr>
      </p:pic>
    </p:spTree>
    <p:extLst>
      <p:ext uri="{BB962C8B-B14F-4D97-AF65-F5344CB8AC3E}">
        <p14:creationId xmlns:p14="http://schemas.microsoft.com/office/powerpoint/2010/main" val="585035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5699" y="1367011"/>
            <a:ext cx="6654344" cy="5001143"/>
          </a:xfrm>
        </p:spPr>
      </p:pic>
      <p:sp>
        <p:nvSpPr>
          <p:cNvPr id="5" name="Rectangle 4"/>
          <p:cNvSpPr/>
          <p:nvPr/>
        </p:nvSpPr>
        <p:spPr>
          <a:xfrm>
            <a:off x="2808308" y="307262"/>
            <a:ext cx="6409127"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User Selection section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559042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5099" y="0"/>
            <a:ext cx="6781800" cy="1325563"/>
          </a:xfrm>
        </p:spPr>
        <p:txBody>
          <a:bodyPr>
            <a:normAutofit/>
          </a:bodyPr>
          <a:lstStyle/>
          <a:p>
            <a:r>
              <a:rPr lang="en-GB" sz="6000" dirty="0" smtClean="0">
                <a:ln w="0"/>
                <a:effectLst>
                  <a:outerShdw blurRad="50800" dist="38100" dir="2700000" algn="tl" rotWithShape="0">
                    <a:prstClr val="black">
                      <a:alpha val="40000"/>
                    </a:prstClr>
                  </a:outerShdw>
                </a:effectLst>
              </a:rPr>
              <a:t>Student Login section</a:t>
            </a:r>
            <a:endParaRPr lang="en-GB" sz="6000" dirty="0">
              <a:ln w="0"/>
              <a:effectLst>
                <a:outerShdw blurRad="50800" dist="38100" dir="2700000" algn="tl" rotWithShape="0">
                  <a:prstClr val="black">
                    <a:alpha val="40000"/>
                  </a:prst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6482" y="1427018"/>
            <a:ext cx="6644659" cy="4987637"/>
          </a:xfrm>
        </p:spPr>
      </p:pic>
    </p:spTree>
    <p:extLst>
      <p:ext uri="{BB962C8B-B14F-4D97-AF65-F5344CB8AC3E}">
        <p14:creationId xmlns:p14="http://schemas.microsoft.com/office/powerpoint/2010/main" val="10498591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9900" y="101889"/>
            <a:ext cx="6172200" cy="1325563"/>
          </a:xfrm>
        </p:spPr>
        <p:txBody>
          <a:bodyPr>
            <a:normAutofit/>
          </a:bodyPr>
          <a:lstStyle/>
          <a:p>
            <a:r>
              <a:rPr lang="en-GB" sz="6000" dirty="0" smtClean="0">
                <a:ln w="0"/>
                <a:effectLst>
                  <a:outerShdw blurRad="50800" dist="38100" dir="5400000" algn="t" rotWithShape="0">
                    <a:prstClr val="black">
                      <a:alpha val="40000"/>
                    </a:prstClr>
                  </a:outerShdw>
                </a:effectLst>
              </a:rPr>
              <a:t>Student Dashboard</a:t>
            </a:r>
            <a:endParaRPr lang="en-GB" sz="6000" dirty="0">
              <a:ln w="0"/>
              <a:effectLst>
                <a:outerShdw blurRad="50800" dist="38100" dir="5400000" algn="t" rotWithShape="0">
                  <a:prstClr val="black">
                    <a:alpha val="40000"/>
                  </a:prst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8677" y="1276615"/>
            <a:ext cx="7034645" cy="5271598"/>
          </a:xfrm>
        </p:spPr>
      </p:pic>
    </p:spTree>
    <p:extLst>
      <p:ext uri="{BB962C8B-B14F-4D97-AF65-F5344CB8AC3E}">
        <p14:creationId xmlns:p14="http://schemas.microsoft.com/office/powerpoint/2010/main" val="2741088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008" y="115743"/>
            <a:ext cx="4662055" cy="1325563"/>
          </a:xfrm>
        </p:spPr>
        <p:txBody>
          <a:bodyPr>
            <a:normAutofit/>
          </a:bodyPr>
          <a:lstStyle/>
          <a:p>
            <a:r>
              <a:rPr lang="en-GB" sz="6000" dirty="0" smtClean="0">
                <a:ln w="0"/>
                <a:effectLst>
                  <a:outerShdw blurRad="50800" dist="38100" dir="5400000" algn="t" rotWithShape="0">
                    <a:prstClr val="black">
                      <a:alpha val="40000"/>
                    </a:prstClr>
                  </a:outerShdw>
                </a:effectLst>
              </a:rPr>
              <a:t>Notice Section</a:t>
            </a:r>
            <a:endParaRPr lang="en-GB" sz="6000" dirty="0">
              <a:ln w="0"/>
              <a:effectLst>
                <a:outerShdw blurRad="50800" dist="38100" dir="5400000" algn="t" rotWithShape="0">
                  <a:prstClr val="black">
                    <a:alpha val="40000"/>
                  </a:prst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0695" y="1302761"/>
            <a:ext cx="7042679" cy="5308419"/>
          </a:xfrm>
        </p:spPr>
      </p:pic>
    </p:spTree>
    <p:extLst>
      <p:ext uri="{BB962C8B-B14F-4D97-AF65-F5344CB8AC3E}">
        <p14:creationId xmlns:p14="http://schemas.microsoft.com/office/powerpoint/2010/main" val="13992838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7718" y="0"/>
            <a:ext cx="5756564" cy="1325563"/>
          </a:xfrm>
        </p:spPr>
        <p:txBody>
          <a:bodyPr/>
          <a:lstStyle/>
          <a:p>
            <a:r>
              <a:rPr lang="en-GB" dirty="0" smtClean="0">
                <a:ln w="0"/>
                <a:effectLst>
                  <a:outerShdw blurRad="50800" dist="38100" dir="5400000" algn="t" rotWithShape="0">
                    <a:prstClr val="black">
                      <a:alpha val="40000"/>
                    </a:prstClr>
                  </a:outerShdw>
                </a:effectLst>
              </a:rPr>
              <a:t>Future Work to be done</a:t>
            </a:r>
            <a:endParaRPr lang="en-GB" dirty="0">
              <a:ln w="0"/>
              <a:effectLst>
                <a:outerShdw blurRad="50800" dist="38100" dir="5400000" algn="t" rotWithShape="0">
                  <a:prstClr val="black">
                    <a:alpha val="40000"/>
                  </a:prstClr>
                </a:outerShdw>
              </a:effectLst>
            </a:endParaRPr>
          </a:p>
        </p:txBody>
      </p:sp>
      <p:sp>
        <p:nvSpPr>
          <p:cNvPr id="3" name="Content Placeholder 2"/>
          <p:cNvSpPr>
            <a:spLocks noGrp="1"/>
          </p:cNvSpPr>
          <p:nvPr>
            <p:ph idx="1"/>
          </p:nvPr>
        </p:nvSpPr>
        <p:spPr>
          <a:xfrm>
            <a:off x="838200" y="1325563"/>
            <a:ext cx="10515600" cy="4351338"/>
          </a:xfrm>
        </p:spPr>
        <p:txBody>
          <a:bodyPr/>
          <a:lstStyle/>
          <a:p>
            <a:r>
              <a:rPr lang="en-GB" dirty="0" smtClean="0"/>
              <a:t>Teacher student feedback system</a:t>
            </a:r>
          </a:p>
          <a:p>
            <a:r>
              <a:rPr lang="en-GB" dirty="0" smtClean="0"/>
              <a:t>Time Table Portal</a:t>
            </a:r>
          </a:p>
          <a:p>
            <a:r>
              <a:rPr lang="en-GB" dirty="0" smtClean="0"/>
              <a:t>Mobile Application of the system</a:t>
            </a:r>
          </a:p>
          <a:p>
            <a:r>
              <a:rPr lang="en-GB" dirty="0" smtClean="0"/>
              <a:t>Real Time Chat system</a:t>
            </a:r>
          </a:p>
          <a:p>
            <a:r>
              <a:rPr lang="en-GB" dirty="0" smtClean="0"/>
              <a:t>Chat Bot</a:t>
            </a:r>
          </a:p>
          <a:p>
            <a:r>
              <a:rPr lang="en-GB" dirty="0" smtClean="0"/>
              <a:t>Interactive Academic Graph</a:t>
            </a:r>
          </a:p>
        </p:txBody>
      </p:sp>
    </p:spTree>
    <p:extLst>
      <p:ext uri="{BB962C8B-B14F-4D97-AF65-F5344CB8AC3E}">
        <p14:creationId xmlns:p14="http://schemas.microsoft.com/office/powerpoint/2010/main" val="27687473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250" y="888904"/>
            <a:ext cx="8458200" cy="5370957"/>
          </a:xfrm>
        </p:spPr>
      </p:pic>
    </p:spTree>
    <p:extLst>
      <p:ext uri="{BB962C8B-B14F-4D97-AF65-F5344CB8AC3E}">
        <p14:creationId xmlns:p14="http://schemas.microsoft.com/office/powerpoint/2010/main" val="3721836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44137"/>
            <a:ext cx="9144000" cy="966652"/>
          </a:xfrm>
        </p:spPr>
        <p:txBody>
          <a:bodyPr/>
          <a:lstStyle/>
          <a:p>
            <a:r>
              <a:rPr lang="en-US" dirty="0" smtClean="0"/>
              <a:t>Introduction</a:t>
            </a:r>
            <a:endParaRPr lang="en-IN" dirty="0"/>
          </a:p>
        </p:txBody>
      </p:sp>
      <p:sp>
        <p:nvSpPr>
          <p:cNvPr id="3" name="Subtitle 2"/>
          <p:cNvSpPr>
            <a:spLocks noGrp="1"/>
          </p:cNvSpPr>
          <p:nvPr>
            <p:ph type="subTitle" idx="1"/>
          </p:nvPr>
        </p:nvSpPr>
        <p:spPr>
          <a:xfrm>
            <a:off x="1136469" y="1554480"/>
            <a:ext cx="10019211" cy="4794070"/>
          </a:xfrm>
        </p:spPr>
        <p:txBody>
          <a:bodyPr>
            <a:normAutofit lnSpcReduction="10000"/>
          </a:bodyPr>
          <a:lstStyle/>
          <a:p>
            <a:pPr algn="just"/>
            <a:r>
              <a:rPr lang="en-US" sz="2800" dirty="0"/>
              <a:t>The impact of computers on our lives today is probably much </a:t>
            </a:r>
            <a:endParaRPr lang="en-US" sz="2800" dirty="0" smtClean="0"/>
          </a:p>
          <a:p>
            <a:pPr algn="just"/>
            <a:r>
              <a:rPr lang="en-US" sz="2800" dirty="0"/>
              <a:t>m</a:t>
            </a:r>
            <a:r>
              <a:rPr lang="en-US" sz="2800" dirty="0" smtClean="0"/>
              <a:t>ore than we are </a:t>
            </a:r>
            <a:r>
              <a:rPr lang="en-US" sz="2800" dirty="0"/>
              <a:t>actually known </a:t>
            </a:r>
            <a:r>
              <a:rPr lang="en-US" sz="2800" dirty="0" smtClean="0"/>
              <a:t>to.</a:t>
            </a:r>
            <a:r>
              <a:rPr lang="en-US" dirty="0"/>
              <a:t> </a:t>
            </a:r>
            <a:r>
              <a:rPr lang="en-US" sz="2800" dirty="0"/>
              <a:t>In order to maintain </a:t>
            </a:r>
            <a:endParaRPr lang="en-US" sz="2800" dirty="0" smtClean="0"/>
          </a:p>
          <a:p>
            <a:pPr algn="just"/>
            <a:r>
              <a:rPr lang="en-US" sz="2800" dirty="0" smtClean="0"/>
              <a:t>competitiveness </a:t>
            </a:r>
            <a:r>
              <a:rPr lang="en-US" sz="2800" dirty="0"/>
              <a:t>in today’s global market, industry requires systems </a:t>
            </a:r>
            <a:endParaRPr lang="en-US" sz="2800" dirty="0" smtClean="0"/>
          </a:p>
          <a:p>
            <a:pPr algn="just"/>
            <a:r>
              <a:rPr lang="en-US" sz="2800" dirty="0" smtClean="0"/>
              <a:t>that </a:t>
            </a:r>
            <a:r>
              <a:rPr lang="en-US" sz="2800" dirty="0"/>
              <a:t>are capable of quickly responding to change while maintaining </a:t>
            </a:r>
            <a:endParaRPr lang="en-US" sz="2800" dirty="0" smtClean="0"/>
          </a:p>
          <a:p>
            <a:pPr algn="just"/>
            <a:r>
              <a:rPr lang="en-US" sz="2800" dirty="0" smtClean="0"/>
              <a:t>stable </a:t>
            </a:r>
            <a:r>
              <a:rPr lang="en-US" sz="2800" dirty="0"/>
              <a:t>and </a:t>
            </a:r>
            <a:r>
              <a:rPr lang="en-US" sz="2800" dirty="0" smtClean="0"/>
              <a:t>efficient operation.</a:t>
            </a:r>
            <a:r>
              <a:rPr lang="en-US" sz="2800" dirty="0"/>
              <a:t> Automated software engineering </a:t>
            </a:r>
            <a:endParaRPr lang="en-US" sz="2800" dirty="0" smtClean="0"/>
          </a:p>
          <a:p>
            <a:pPr algn="just"/>
            <a:r>
              <a:rPr lang="en-US" sz="2800" dirty="0" smtClean="0"/>
              <a:t>applies </a:t>
            </a:r>
            <a:r>
              <a:rPr lang="en-US" sz="2800" dirty="0"/>
              <a:t>computation to software engineering activities. The goal is </a:t>
            </a:r>
            <a:endParaRPr lang="en-US" sz="2800" dirty="0" smtClean="0"/>
          </a:p>
          <a:p>
            <a:pPr algn="just"/>
            <a:r>
              <a:rPr lang="en-US" sz="2800" dirty="0" smtClean="0"/>
              <a:t>to </a:t>
            </a:r>
            <a:r>
              <a:rPr lang="en-US" sz="2800" dirty="0"/>
              <a:t>partially or fully automate these activities, thereby significantly </a:t>
            </a:r>
            <a:endParaRPr lang="en-US" sz="2800" dirty="0" smtClean="0"/>
          </a:p>
          <a:p>
            <a:pPr algn="just"/>
            <a:r>
              <a:rPr lang="en-US" sz="2800" dirty="0" smtClean="0"/>
              <a:t>increasing </a:t>
            </a:r>
            <a:r>
              <a:rPr lang="en-US" sz="2800" dirty="0"/>
              <a:t>both quality and productivity. This includes the study of </a:t>
            </a:r>
            <a:endParaRPr lang="en-US" sz="2800" dirty="0" smtClean="0"/>
          </a:p>
          <a:p>
            <a:pPr algn="just"/>
            <a:r>
              <a:rPr lang="en-US" sz="2800" dirty="0" smtClean="0"/>
              <a:t>techniques </a:t>
            </a:r>
            <a:r>
              <a:rPr lang="en-US" sz="2800" dirty="0"/>
              <a:t>for constructing, understanding, adapting and modelling </a:t>
            </a:r>
            <a:endParaRPr lang="en-US" sz="2800" dirty="0" smtClean="0"/>
          </a:p>
          <a:p>
            <a:pPr algn="just"/>
            <a:r>
              <a:rPr lang="en-US" sz="2800" dirty="0" smtClean="0"/>
              <a:t>both </a:t>
            </a:r>
            <a:r>
              <a:rPr lang="en-US" sz="2800" dirty="0"/>
              <a:t>software artefacts and processes</a:t>
            </a:r>
            <a:endParaRPr lang="en-IN" sz="2800" dirty="0"/>
          </a:p>
          <a:p>
            <a:endParaRPr lang="en-IN" sz="2800" dirty="0"/>
          </a:p>
        </p:txBody>
      </p:sp>
    </p:spTree>
    <p:extLst>
      <p:ext uri="{BB962C8B-B14F-4D97-AF65-F5344CB8AC3E}">
        <p14:creationId xmlns:p14="http://schemas.microsoft.com/office/powerpoint/2010/main" val="12528470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46719" y="1084218"/>
            <a:ext cx="3579223" cy="4532812"/>
          </a:xfrm>
        </p:spPr>
        <p:txBody>
          <a:bodyPr/>
          <a:lstStyle/>
          <a:p>
            <a:endParaRPr lang="en-IN" dirty="0"/>
          </a:p>
        </p:txBody>
      </p:sp>
      <p:sp>
        <p:nvSpPr>
          <p:cNvPr id="3" name="Content Placeholder 2"/>
          <p:cNvSpPr>
            <a:spLocks noGrp="1"/>
          </p:cNvSpPr>
          <p:nvPr>
            <p:ph idx="1"/>
          </p:nvPr>
        </p:nvSpPr>
        <p:spPr>
          <a:xfrm>
            <a:off x="838200" y="457200"/>
            <a:ext cx="7080068" cy="5891349"/>
          </a:xfrm>
        </p:spPr>
        <p:txBody>
          <a:bodyPr>
            <a:normAutofit/>
          </a:bodyPr>
          <a:lstStyle/>
          <a:p>
            <a:endParaRPr lang="en-IN" dirty="0"/>
          </a:p>
          <a:p>
            <a:pPr algn="just"/>
            <a:r>
              <a:rPr lang="en-GB" sz="2400" dirty="0"/>
              <a:t> College </a:t>
            </a:r>
            <a:r>
              <a:rPr lang="en-GB" sz="2400" dirty="0" smtClean="0"/>
              <a:t>automation </a:t>
            </a:r>
            <a:r>
              <a:rPr lang="en-GB" sz="2400" dirty="0"/>
              <a:t>is becoming a very essential component in education in this </a:t>
            </a:r>
            <a:r>
              <a:rPr lang="en-GB" sz="2400" dirty="0" smtClean="0"/>
              <a:t>modern </a:t>
            </a:r>
            <a:r>
              <a:rPr lang="en-GB" sz="2400" dirty="0"/>
              <a:t>age. With the help </a:t>
            </a:r>
            <a:r>
              <a:rPr lang="en-GB" sz="2400" dirty="0" smtClean="0"/>
              <a:t>of automation </a:t>
            </a:r>
            <a:r>
              <a:rPr lang="en-GB" sz="2400" dirty="0"/>
              <a:t>System we can gather all the useful information needed to the management in few clicks</a:t>
            </a:r>
            <a:r>
              <a:rPr lang="en-GB" dirty="0"/>
              <a:t>. </a:t>
            </a:r>
          </a:p>
          <a:p>
            <a:pPr algn="just"/>
            <a:r>
              <a:rPr lang="en-GB" sz="2400" dirty="0" smtClean="0"/>
              <a:t>College </a:t>
            </a:r>
            <a:r>
              <a:rPr lang="en-GB" sz="2400" dirty="0"/>
              <a:t>Automation System consists of different modules such as student, faculty, admin etc. Our main purpose is to create a software which will manage the working of these different modules </a:t>
            </a:r>
            <a:r>
              <a:rPr lang="en-GB" sz="2400" dirty="0" smtClean="0"/>
              <a:t>.</a:t>
            </a:r>
          </a:p>
          <a:p>
            <a:endParaRPr lang="en-IN" dirty="0"/>
          </a:p>
          <a:p>
            <a:pPr algn="just"/>
            <a:r>
              <a:rPr lang="en-GB" sz="2400" dirty="0"/>
              <a:t> This </a:t>
            </a:r>
            <a:r>
              <a:rPr lang="en-GB" sz="2400" dirty="0" smtClean="0"/>
              <a:t>system basically </a:t>
            </a:r>
            <a:r>
              <a:rPr lang="en-GB" sz="2400" dirty="0"/>
              <a:t>manages the information about various users including faculties, information about subjects offered in various semesters </a:t>
            </a:r>
            <a:endParaRPr lang="en-IN" sz="2400" dirty="0"/>
          </a:p>
        </p:txBody>
      </p:sp>
      <p:pic>
        <p:nvPicPr>
          <p:cNvPr id="4" name="Content Placeholder 3"/>
          <p:cNvPicPr>
            <a:picLocks noGrp="1" noChangeAspect="1"/>
          </p:cNvPicPr>
          <p:nvPr>
            <p:ph idx="1"/>
          </p:nvPr>
        </p:nvPicPr>
        <p:blipFill>
          <a:blip r:embed="rId2"/>
          <a:stretch>
            <a:fillRect/>
          </a:stretch>
        </p:blipFill>
        <p:spPr>
          <a:xfrm>
            <a:off x="8046719" y="1397725"/>
            <a:ext cx="3450772" cy="4010297"/>
          </a:xfrm>
          <a:prstGeom prst="rect">
            <a:avLst/>
          </a:prstGeom>
        </p:spPr>
      </p:pic>
    </p:spTree>
    <p:extLst>
      <p:ext uri="{BB962C8B-B14F-4D97-AF65-F5344CB8AC3E}">
        <p14:creationId xmlns:p14="http://schemas.microsoft.com/office/powerpoint/2010/main" val="579392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6348356"/>
              </p:ext>
            </p:extLst>
          </p:nvPr>
        </p:nvGraphicFramePr>
        <p:xfrm>
          <a:off x="513347" y="2201779"/>
          <a:ext cx="11165306" cy="4090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4375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3364" y="180110"/>
            <a:ext cx="5978236" cy="1108796"/>
          </a:xfrm>
        </p:spPr>
        <p:txBody>
          <a:bodyPr/>
          <a:lstStyle/>
          <a:p>
            <a:r>
              <a:rPr lang="en-IN" b="1" dirty="0" smtClean="0"/>
              <a:t>Design Cycle – Flow Chart</a:t>
            </a:r>
            <a:endParaRPr lang="en-IN" b="1" dirty="0"/>
          </a:p>
        </p:txBody>
      </p:sp>
      <p:graphicFrame>
        <p:nvGraphicFramePr>
          <p:cNvPr id="4" name="Diagram 3"/>
          <p:cNvGraphicFramePr/>
          <p:nvPr>
            <p:extLst>
              <p:ext uri="{D42A27DB-BD31-4B8C-83A1-F6EECF244321}">
                <p14:modId xmlns:p14="http://schemas.microsoft.com/office/powerpoint/2010/main" val="1366172373"/>
              </p:ext>
            </p:extLst>
          </p:nvPr>
        </p:nvGraphicFramePr>
        <p:xfrm>
          <a:off x="1357745" y="1230628"/>
          <a:ext cx="9545782" cy="54749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3194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6964" y="0"/>
            <a:ext cx="10515600" cy="1325563"/>
          </a:xfrm>
        </p:spPr>
        <p:txBody>
          <a:bodyPr/>
          <a:lstStyle/>
          <a:p>
            <a:r>
              <a:rPr lang="en-US" b="1" dirty="0"/>
              <a:t>Graphical User Interface using Java Swings</a:t>
            </a:r>
            <a:endParaRPr lang="en-IN"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729345" y="1325562"/>
            <a:ext cx="6733310" cy="5437004"/>
          </a:xfrm>
          <a:prstGeom prst="rect">
            <a:avLst/>
          </a:prstGeom>
        </p:spPr>
      </p:pic>
    </p:spTree>
    <p:extLst>
      <p:ext uri="{BB962C8B-B14F-4D97-AF65-F5344CB8AC3E}">
        <p14:creationId xmlns:p14="http://schemas.microsoft.com/office/powerpoint/2010/main" val="13220416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237" y="365125"/>
            <a:ext cx="11443854" cy="1325563"/>
          </a:xfrm>
        </p:spPr>
        <p:txBody>
          <a:bodyPr>
            <a:normAutofit/>
          </a:bodyPr>
          <a:lstStyle/>
          <a:p>
            <a:r>
              <a:rPr lang="en-US" sz="4000" b="1" u="sng" dirty="0"/>
              <a:t>JDBC (Java Database Connectivity) connection to the GUI</a:t>
            </a:r>
            <a:endParaRPr lang="en-GB" sz="40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597328" y="1293236"/>
            <a:ext cx="2775672" cy="5711716"/>
          </a:xfrm>
          <a:prstGeom prst="rect">
            <a:avLst/>
          </a:prstGeom>
        </p:spPr>
      </p:pic>
    </p:spTree>
    <p:extLst>
      <p:ext uri="{BB962C8B-B14F-4D97-AF65-F5344CB8AC3E}">
        <p14:creationId xmlns:p14="http://schemas.microsoft.com/office/powerpoint/2010/main" val="10626533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7165" y="0"/>
            <a:ext cx="6179126" cy="1325563"/>
          </a:xfrm>
        </p:spPr>
        <p:txBody>
          <a:bodyPr/>
          <a:lstStyle/>
          <a:p>
            <a:r>
              <a:rPr lang="en-GB" dirty="0" smtClean="0">
                <a:ln w="0"/>
                <a:effectLst>
                  <a:outerShdw blurRad="50800" dist="38100" dir="5400000" algn="t" rotWithShape="0">
                    <a:prstClr val="black">
                      <a:alpha val="40000"/>
                    </a:prstClr>
                  </a:outerShdw>
                </a:effectLst>
              </a:rPr>
              <a:t>User Friendly Experience </a:t>
            </a:r>
            <a:endParaRPr lang="en-GB" dirty="0">
              <a:ln w="0"/>
              <a:effectLst>
                <a:outerShdw blurRad="50800" dist="38100" dir="5400000" algn="t" rotWithShape="0">
                  <a:prstClr val="black">
                    <a:alpha val="40000"/>
                  </a:prstClr>
                </a:outerShdw>
              </a:effectLst>
            </a:endParaRPr>
          </a:p>
        </p:txBody>
      </p:sp>
      <p:sp>
        <p:nvSpPr>
          <p:cNvPr id="5" name="TextBox 4"/>
          <p:cNvSpPr txBox="1"/>
          <p:nvPr/>
        </p:nvSpPr>
        <p:spPr>
          <a:xfrm>
            <a:off x="623455" y="1219199"/>
            <a:ext cx="10806545" cy="5570756"/>
          </a:xfrm>
          <a:prstGeom prst="rect">
            <a:avLst/>
          </a:prstGeom>
          <a:noFill/>
        </p:spPr>
        <p:txBody>
          <a:bodyPr wrap="square" rtlCol="0">
            <a:spAutoFit/>
          </a:bodyPr>
          <a:lstStyle/>
          <a:p>
            <a:pPr marL="342900" indent="-342900">
              <a:buFont typeface="Arial" panose="020B0604020202020204" pitchFamily="34" charset="0"/>
              <a:buChar char="•"/>
            </a:pPr>
            <a:r>
              <a:rPr lang="en-US" sz="2800" dirty="0"/>
              <a:t>To the benefit of software and applications everywhere, UX has become an increasingly important step in the Software Development lifecycle. Even though UX is a slightly surreptitious layer of design, it’s no less important. It, by the nature of its name, defines the experience of the users</a:t>
            </a:r>
            <a:r>
              <a:rPr lang="en-US" sz="2800" dirty="0" smtClean="0"/>
              <a:t>.</a:t>
            </a:r>
          </a:p>
          <a:p>
            <a:endParaRPr lang="en-US" sz="2800" dirty="0" smtClean="0"/>
          </a:p>
          <a:p>
            <a:pPr marL="342900" indent="-342900">
              <a:buFont typeface="Arial" panose="020B0604020202020204" pitchFamily="34" charset="0"/>
              <a:buChar char="•"/>
            </a:pPr>
            <a:r>
              <a:rPr lang="en-GB" sz="2800" dirty="0"/>
              <a:t>These steps aren’t always possible to complete in the real world, but we need to cover all of them so that you’re aware when you can leave out certain steps and why. Sometimes you don’t necessarily leave out a step, but it is melded into another step, or replaced using a combination of experience, knowledge, and intuition.</a:t>
            </a:r>
            <a:endParaRPr lang="en-US" sz="2800" dirty="0" smtClean="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GB" sz="2400" dirty="0"/>
          </a:p>
        </p:txBody>
      </p:sp>
    </p:spTree>
    <p:extLst>
      <p:ext uri="{BB962C8B-B14F-4D97-AF65-F5344CB8AC3E}">
        <p14:creationId xmlns:p14="http://schemas.microsoft.com/office/powerpoint/2010/main" val="1135270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65158" y="0"/>
            <a:ext cx="7027950"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User Experience Process</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4545" y="869886"/>
            <a:ext cx="7370619" cy="552796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10472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190</TotalTime>
  <Words>472</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vt:lpstr>
      <vt:lpstr>Office Theme</vt:lpstr>
      <vt:lpstr>PowerPoint Presentation</vt:lpstr>
      <vt:lpstr>Introduction</vt:lpstr>
      <vt:lpstr>PowerPoint Presentation</vt:lpstr>
      <vt:lpstr>Problem Statement</vt:lpstr>
      <vt:lpstr>Design Cycle – Flow Chart</vt:lpstr>
      <vt:lpstr>Graphical User Interface using Java Swings</vt:lpstr>
      <vt:lpstr>JDBC (Java Database Connectivity) connection to the GUI</vt:lpstr>
      <vt:lpstr>User Friendly Experience </vt:lpstr>
      <vt:lpstr>PowerPoint Presentation</vt:lpstr>
      <vt:lpstr>Work Idea </vt:lpstr>
      <vt:lpstr>PowerPoint Presentation</vt:lpstr>
      <vt:lpstr>Student Login section</vt:lpstr>
      <vt:lpstr>Student Dashboard</vt:lpstr>
      <vt:lpstr>Notice Section</vt:lpstr>
      <vt:lpstr>Future Work to be done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Srutisagar Sahu</dc:creator>
  <cp:lastModifiedBy>ANANT MISHRA</cp:lastModifiedBy>
  <cp:revision>22</cp:revision>
  <dcterms:created xsi:type="dcterms:W3CDTF">2018-01-25T04:24:36Z</dcterms:created>
  <dcterms:modified xsi:type="dcterms:W3CDTF">2018-01-25T05:41:10Z</dcterms:modified>
</cp:coreProperties>
</file>