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t Shah" userId="0e5c3e6337f86ee4" providerId="LiveId" clId="{8764D704-2870-45DF-A172-1E5B63A7172C}"/>
    <pc:docChg chg="undo custSel addSld modSld">
      <pc:chgData name="Anant Shah" userId="0e5c3e6337f86ee4" providerId="LiveId" clId="{8764D704-2870-45DF-A172-1E5B63A7172C}" dt="2024-05-03T08:03:32.770" v="536" actId="2165"/>
      <pc:docMkLst>
        <pc:docMk/>
      </pc:docMkLst>
      <pc:sldChg chg="addSp delSp modSp mod">
        <pc:chgData name="Anant Shah" userId="0e5c3e6337f86ee4" providerId="LiveId" clId="{8764D704-2870-45DF-A172-1E5B63A7172C}" dt="2024-05-03T08:03:32.770" v="536" actId="2165"/>
        <pc:sldMkLst>
          <pc:docMk/>
          <pc:sldMk cId="2628304467" sldId="256"/>
        </pc:sldMkLst>
        <pc:graphicFrameChg chg="add del mod modGraphic">
          <ac:chgData name="Anant Shah" userId="0e5c3e6337f86ee4" providerId="LiveId" clId="{8764D704-2870-45DF-A172-1E5B63A7172C}" dt="2024-05-03T08:03:32.770" v="536" actId="2165"/>
          <ac:graphicFrameMkLst>
            <pc:docMk/>
            <pc:sldMk cId="2628304467" sldId="256"/>
            <ac:graphicFrameMk id="5" creationId="{E26A9C91-512D-8367-C741-309E8D0DA59D}"/>
          </ac:graphicFrameMkLst>
        </pc:graphicFrameChg>
      </pc:sldChg>
      <pc:sldChg chg="delSp mod">
        <pc:chgData name="Anant Shah" userId="0e5c3e6337f86ee4" providerId="LiveId" clId="{8764D704-2870-45DF-A172-1E5B63A7172C}" dt="2024-05-03T06:37:24.375" v="3" actId="478"/>
        <pc:sldMkLst>
          <pc:docMk/>
          <pc:sldMk cId="3729485102" sldId="257"/>
        </pc:sldMkLst>
        <pc:spChg chg="del">
          <ac:chgData name="Anant Shah" userId="0e5c3e6337f86ee4" providerId="LiveId" clId="{8764D704-2870-45DF-A172-1E5B63A7172C}" dt="2024-05-03T06:37:24.375" v="3" actId="478"/>
          <ac:spMkLst>
            <pc:docMk/>
            <pc:sldMk cId="3729485102" sldId="257"/>
            <ac:spMk id="5" creationId="{41246AF4-135F-A9B4-BFF5-1679C2CF082F}"/>
          </ac:spMkLst>
        </pc:spChg>
      </pc:sldChg>
      <pc:sldChg chg="addSp delSp modSp add mod">
        <pc:chgData name="Anant Shah" userId="0e5c3e6337f86ee4" providerId="LiveId" clId="{8764D704-2870-45DF-A172-1E5B63A7172C}" dt="2024-05-03T06:46:05.146" v="100" actId="478"/>
        <pc:sldMkLst>
          <pc:docMk/>
          <pc:sldMk cId="1522314624" sldId="258"/>
        </pc:sldMkLst>
        <pc:spChg chg="add">
          <ac:chgData name="Anant Shah" userId="0e5c3e6337f86ee4" providerId="LiveId" clId="{8764D704-2870-45DF-A172-1E5B63A7172C}" dt="2024-05-03T06:41:04.134" v="25"/>
          <ac:spMkLst>
            <pc:docMk/>
            <pc:sldMk cId="1522314624" sldId="258"/>
            <ac:spMk id="2" creationId="{B5F6BF14-D939-ECFF-5C9D-07D74727F580}"/>
          </ac:spMkLst>
        </pc:spChg>
        <pc:spChg chg="add mod">
          <ac:chgData name="Anant Shah" userId="0e5c3e6337f86ee4" providerId="LiveId" clId="{8764D704-2870-45DF-A172-1E5B63A7172C}" dt="2024-05-03T06:45:48.912" v="97" actId="1076"/>
          <ac:spMkLst>
            <pc:docMk/>
            <pc:sldMk cId="1522314624" sldId="258"/>
            <ac:spMk id="3" creationId="{5A62A5AA-5626-9ABC-41A4-4EDCA48A5F84}"/>
          </ac:spMkLst>
        </pc:spChg>
        <pc:spChg chg="mod">
          <ac:chgData name="Anant Shah" userId="0e5c3e6337f86ee4" providerId="LiveId" clId="{8764D704-2870-45DF-A172-1E5B63A7172C}" dt="2024-05-03T06:37:14.789" v="1"/>
          <ac:spMkLst>
            <pc:docMk/>
            <pc:sldMk cId="1522314624" sldId="258"/>
            <ac:spMk id="4" creationId="{FFA15B91-9A92-B51D-50DF-B1A410F95D1D}"/>
          </ac:spMkLst>
        </pc:spChg>
        <pc:spChg chg="del">
          <ac:chgData name="Anant Shah" userId="0e5c3e6337f86ee4" providerId="LiveId" clId="{8764D704-2870-45DF-A172-1E5B63A7172C}" dt="2024-05-03T06:37:18.183" v="2" actId="478"/>
          <ac:spMkLst>
            <pc:docMk/>
            <pc:sldMk cId="1522314624" sldId="258"/>
            <ac:spMk id="5" creationId="{41246AF4-135F-A9B4-BFF5-1679C2CF082F}"/>
          </ac:spMkLst>
        </pc:spChg>
        <pc:spChg chg="add mod">
          <ac:chgData name="Anant Shah" userId="0e5c3e6337f86ee4" providerId="LiveId" clId="{8764D704-2870-45DF-A172-1E5B63A7172C}" dt="2024-05-03T06:46:02.259" v="99" actId="1076"/>
          <ac:spMkLst>
            <pc:docMk/>
            <pc:sldMk cId="1522314624" sldId="258"/>
            <ac:spMk id="6" creationId="{E5643011-E2A9-5E85-8C07-F005CD98F48E}"/>
          </ac:spMkLst>
        </pc:spChg>
        <pc:spChg chg="del">
          <ac:chgData name="Anant Shah" userId="0e5c3e6337f86ee4" providerId="LiveId" clId="{8764D704-2870-45DF-A172-1E5B63A7172C}" dt="2024-05-03T06:46:05.146" v="100" actId="478"/>
          <ac:spMkLst>
            <pc:docMk/>
            <pc:sldMk cId="1522314624" sldId="258"/>
            <ac:spMk id="8" creationId="{95FCDF5E-BCD3-19D2-C082-503A3259EB43}"/>
          </ac:spMkLst>
        </pc:spChg>
        <pc:spChg chg="mod">
          <ac:chgData name="Anant Shah" userId="0e5c3e6337f86ee4" providerId="LiveId" clId="{8764D704-2870-45DF-A172-1E5B63A7172C}" dt="2024-05-03T06:45:32.373" v="93" actId="14100"/>
          <ac:spMkLst>
            <pc:docMk/>
            <pc:sldMk cId="1522314624" sldId="258"/>
            <ac:spMk id="13" creationId="{5BF4AED8-795E-8CFC-0282-E290B56032D1}"/>
          </ac:spMkLst>
        </pc:spChg>
        <pc:spChg chg="del">
          <ac:chgData name="Anant Shah" userId="0e5c3e6337f86ee4" providerId="LiveId" clId="{8764D704-2870-45DF-A172-1E5B63A7172C}" dt="2024-05-03T06:41:17.356" v="28" actId="478"/>
          <ac:spMkLst>
            <pc:docMk/>
            <pc:sldMk cId="1522314624" sldId="258"/>
            <ac:spMk id="14" creationId="{675CB1DC-7F53-EC96-AB9D-EA38C362096E}"/>
          </ac:spMkLst>
        </pc:spChg>
      </pc:sldChg>
      <pc:sldChg chg="addSp delSp modSp add mod">
        <pc:chgData name="Anant Shah" userId="0e5c3e6337f86ee4" providerId="LiveId" clId="{8764D704-2870-45DF-A172-1E5B63A7172C}" dt="2024-05-03T07:37:47.565" v="208"/>
        <pc:sldMkLst>
          <pc:docMk/>
          <pc:sldMk cId="952419318" sldId="259"/>
        </pc:sldMkLst>
        <pc:spChg chg="add mod">
          <ac:chgData name="Anant Shah" userId="0e5c3e6337f86ee4" providerId="LiveId" clId="{8764D704-2870-45DF-A172-1E5B63A7172C}" dt="2024-05-03T07:37:47.565" v="208"/>
          <ac:spMkLst>
            <pc:docMk/>
            <pc:sldMk cId="952419318" sldId="259"/>
            <ac:spMk id="2" creationId="{F61F022C-A558-E191-5ABF-57B3109E3A20}"/>
          </ac:spMkLst>
        </pc:spChg>
        <pc:spChg chg="del">
          <ac:chgData name="Anant Shah" userId="0e5c3e6337f86ee4" providerId="LiveId" clId="{8764D704-2870-45DF-A172-1E5B63A7172C}" dt="2024-05-03T07:32:31.867" v="151" actId="478"/>
          <ac:spMkLst>
            <pc:docMk/>
            <pc:sldMk cId="952419318" sldId="259"/>
            <ac:spMk id="3" creationId="{5A62A5AA-5626-9ABC-41A4-4EDCA48A5F84}"/>
          </ac:spMkLst>
        </pc:spChg>
        <pc:spChg chg="mod">
          <ac:chgData name="Anant Shah" userId="0e5c3e6337f86ee4" providerId="LiveId" clId="{8764D704-2870-45DF-A172-1E5B63A7172C}" dt="2024-05-03T07:29:48.232" v="143" actId="20577"/>
          <ac:spMkLst>
            <pc:docMk/>
            <pc:sldMk cId="952419318" sldId="259"/>
            <ac:spMk id="4" creationId="{FFA15B91-9A92-B51D-50DF-B1A410F95D1D}"/>
          </ac:spMkLst>
        </pc:spChg>
        <pc:spChg chg="del mod">
          <ac:chgData name="Anant Shah" userId="0e5c3e6337f86ee4" providerId="LiveId" clId="{8764D704-2870-45DF-A172-1E5B63A7172C}" dt="2024-05-03T07:32:35.896" v="153" actId="478"/>
          <ac:spMkLst>
            <pc:docMk/>
            <pc:sldMk cId="952419318" sldId="259"/>
            <ac:spMk id="6" creationId="{E5643011-E2A9-5E85-8C07-F005CD98F48E}"/>
          </ac:spMkLst>
        </pc:spChg>
        <pc:spChg chg="mod">
          <ac:chgData name="Anant Shah" userId="0e5c3e6337f86ee4" providerId="LiveId" clId="{8764D704-2870-45DF-A172-1E5B63A7172C}" dt="2024-05-03T07:32:22.180" v="150" actId="14100"/>
          <ac:spMkLst>
            <pc:docMk/>
            <pc:sldMk cId="952419318" sldId="259"/>
            <ac:spMk id="13" creationId="{5BF4AED8-795E-8CFC-0282-E290B56032D1}"/>
          </ac:spMkLst>
        </pc:spChg>
      </pc:sldChg>
      <pc:sldChg chg="addSp delSp modSp add mod">
        <pc:chgData name="Anant Shah" userId="0e5c3e6337f86ee4" providerId="LiveId" clId="{8764D704-2870-45DF-A172-1E5B63A7172C}" dt="2024-05-03T07:42:42.372" v="247" actId="1076"/>
        <pc:sldMkLst>
          <pc:docMk/>
          <pc:sldMk cId="3243297960" sldId="260"/>
        </pc:sldMkLst>
        <pc:spChg chg="mod">
          <ac:chgData name="Anant Shah" userId="0e5c3e6337f86ee4" providerId="LiveId" clId="{8764D704-2870-45DF-A172-1E5B63A7172C}" dt="2024-05-03T07:42:21.274" v="243" actId="1076"/>
          <ac:spMkLst>
            <pc:docMk/>
            <pc:sldMk cId="3243297960" sldId="260"/>
            <ac:spMk id="2" creationId="{F61F022C-A558-E191-5ABF-57B3109E3A20}"/>
          </ac:spMkLst>
        </pc:spChg>
        <pc:spChg chg="add del mod">
          <ac:chgData name="Anant Shah" userId="0e5c3e6337f86ee4" providerId="LiveId" clId="{8764D704-2870-45DF-A172-1E5B63A7172C}" dt="2024-05-03T07:41:36.642" v="234"/>
          <ac:spMkLst>
            <pc:docMk/>
            <pc:sldMk cId="3243297960" sldId="260"/>
            <ac:spMk id="3" creationId="{647097A1-9A43-87C2-675E-B74E320D7538}"/>
          </ac:spMkLst>
        </pc:spChg>
        <pc:spChg chg="add mod">
          <ac:chgData name="Anant Shah" userId="0e5c3e6337f86ee4" providerId="LiveId" clId="{8764D704-2870-45DF-A172-1E5B63A7172C}" dt="2024-05-03T07:42:42.372" v="247" actId="1076"/>
          <ac:spMkLst>
            <pc:docMk/>
            <pc:sldMk cId="3243297960" sldId="260"/>
            <ac:spMk id="5" creationId="{7DDB2CC7-70DE-E2E5-0D79-0B3A33EDFFE4}"/>
          </ac:spMkLst>
        </pc:spChg>
        <pc:spChg chg="add">
          <ac:chgData name="Anant Shah" userId="0e5c3e6337f86ee4" providerId="LiveId" clId="{8764D704-2870-45DF-A172-1E5B63A7172C}" dt="2024-05-03T07:41:22.700" v="230"/>
          <ac:spMkLst>
            <pc:docMk/>
            <pc:sldMk cId="3243297960" sldId="260"/>
            <ac:spMk id="6" creationId="{085E34D8-BAEC-3507-50F2-971B3BB42A72}"/>
          </ac:spMkLst>
        </pc:spChg>
        <pc:spChg chg="add">
          <ac:chgData name="Anant Shah" userId="0e5c3e6337f86ee4" providerId="LiveId" clId="{8764D704-2870-45DF-A172-1E5B63A7172C}" dt="2024-05-03T07:41:27.981" v="232"/>
          <ac:spMkLst>
            <pc:docMk/>
            <pc:sldMk cId="3243297960" sldId="260"/>
            <ac:spMk id="7" creationId="{B61F9795-45C1-A6EC-66A2-FBE6C76A60BB}"/>
          </ac:spMkLst>
        </pc:spChg>
        <pc:spChg chg="add mod">
          <ac:chgData name="Anant Shah" userId="0e5c3e6337f86ee4" providerId="LiveId" clId="{8764D704-2870-45DF-A172-1E5B63A7172C}" dt="2024-05-03T07:42:25.377" v="244" actId="1076"/>
          <ac:spMkLst>
            <pc:docMk/>
            <pc:sldMk cId="3243297960" sldId="260"/>
            <ac:spMk id="9" creationId="{D5EDF84B-BD6B-CABF-D790-490024C7868E}"/>
          </ac:spMkLst>
        </pc:spChg>
        <pc:spChg chg="add del mod">
          <ac:chgData name="Anant Shah" userId="0e5c3e6337f86ee4" providerId="LiveId" clId="{8764D704-2870-45DF-A172-1E5B63A7172C}" dt="2024-05-03T07:39:33.962" v="220" actId="478"/>
          <ac:spMkLst>
            <pc:docMk/>
            <pc:sldMk cId="3243297960" sldId="260"/>
            <ac:spMk id="13" creationId="{5BF4AED8-795E-8CFC-0282-E290B56032D1}"/>
          </ac:spMkLst>
        </pc:spChg>
      </pc:sldChg>
      <pc:sldChg chg="addSp delSp modSp add mod">
        <pc:chgData name="Anant Shah" userId="0e5c3e6337f86ee4" providerId="LiveId" clId="{8764D704-2870-45DF-A172-1E5B63A7172C}" dt="2024-05-03T07:54:33.772" v="401" actId="1076"/>
        <pc:sldMkLst>
          <pc:docMk/>
          <pc:sldMk cId="2076847549" sldId="261"/>
        </pc:sldMkLst>
        <pc:spChg chg="del">
          <ac:chgData name="Anant Shah" userId="0e5c3e6337f86ee4" providerId="LiveId" clId="{8764D704-2870-45DF-A172-1E5B63A7172C}" dt="2024-05-03T07:46:22.894" v="325" actId="478"/>
          <ac:spMkLst>
            <pc:docMk/>
            <pc:sldMk cId="2076847549" sldId="261"/>
            <ac:spMk id="2" creationId="{F61F022C-A558-E191-5ABF-57B3109E3A20}"/>
          </ac:spMkLst>
        </pc:spChg>
        <pc:spChg chg="mod">
          <ac:chgData name="Anant Shah" userId="0e5c3e6337f86ee4" providerId="LiveId" clId="{8764D704-2870-45DF-A172-1E5B63A7172C}" dt="2024-05-03T07:45:59.456" v="297" actId="20577"/>
          <ac:spMkLst>
            <pc:docMk/>
            <pc:sldMk cId="2076847549" sldId="261"/>
            <ac:spMk id="4" creationId="{FFA15B91-9A92-B51D-50DF-B1A410F95D1D}"/>
          </ac:spMkLst>
        </pc:spChg>
        <pc:spChg chg="del">
          <ac:chgData name="Anant Shah" userId="0e5c3e6337f86ee4" providerId="LiveId" clId="{8764D704-2870-45DF-A172-1E5B63A7172C}" dt="2024-05-03T07:46:25.481" v="326" actId="478"/>
          <ac:spMkLst>
            <pc:docMk/>
            <pc:sldMk cId="2076847549" sldId="261"/>
            <ac:spMk id="5" creationId="{7DDB2CC7-70DE-E2E5-0D79-0B3A33EDFFE4}"/>
          </ac:spMkLst>
        </pc:spChg>
        <pc:spChg chg="add mod">
          <ac:chgData name="Anant Shah" userId="0e5c3e6337f86ee4" providerId="LiveId" clId="{8764D704-2870-45DF-A172-1E5B63A7172C}" dt="2024-05-03T07:47:31.944" v="350" actId="20577"/>
          <ac:spMkLst>
            <pc:docMk/>
            <pc:sldMk cId="2076847549" sldId="261"/>
            <ac:spMk id="7" creationId="{CA978C5B-FFEE-C792-8BB5-85F8BA409656}"/>
          </ac:spMkLst>
        </pc:spChg>
        <pc:spChg chg="add del mod">
          <ac:chgData name="Anant Shah" userId="0e5c3e6337f86ee4" providerId="LiveId" clId="{8764D704-2870-45DF-A172-1E5B63A7172C}" dt="2024-05-03T07:49:28.603" v="362" actId="478"/>
          <ac:spMkLst>
            <pc:docMk/>
            <pc:sldMk cId="2076847549" sldId="261"/>
            <ac:spMk id="8" creationId="{3D28E7B5-C367-8010-2334-1305395BAB12}"/>
          </ac:spMkLst>
        </pc:spChg>
        <pc:spChg chg="del mod">
          <ac:chgData name="Anant Shah" userId="0e5c3e6337f86ee4" providerId="LiveId" clId="{8764D704-2870-45DF-A172-1E5B63A7172C}" dt="2024-05-03T07:46:29.938" v="328" actId="478"/>
          <ac:spMkLst>
            <pc:docMk/>
            <pc:sldMk cId="2076847549" sldId="261"/>
            <ac:spMk id="9" creationId="{D5EDF84B-BD6B-CABF-D790-490024C7868E}"/>
          </ac:spMkLst>
        </pc:spChg>
        <pc:spChg chg="add mod">
          <ac:chgData name="Anant Shah" userId="0e5c3e6337f86ee4" providerId="LiveId" clId="{8764D704-2870-45DF-A172-1E5B63A7172C}" dt="2024-05-03T07:54:33.772" v="401" actId="1076"/>
          <ac:spMkLst>
            <pc:docMk/>
            <pc:sldMk cId="2076847549" sldId="261"/>
            <ac:spMk id="10" creationId="{D38E85F8-3963-78E1-1C1A-72BE97F87E2F}"/>
          </ac:spMkLst>
        </pc:spChg>
        <pc:spChg chg="add">
          <ac:chgData name="Anant Shah" userId="0e5c3e6337f86ee4" providerId="LiveId" clId="{8764D704-2870-45DF-A172-1E5B63A7172C}" dt="2024-05-03T07:49:16.681" v="360"/>
          <ac:spMkLst>
            <pc:docMk/>
            <pc:sldMk cId="2076847549" sldId="261"/>
            <ac:spMk id="11" creationId="{B4004EEE-B9EB-1471-E5EB-09BCAFC3D46A}"/>
          </ac:spMkLst>
        </pc:spChg>
        <pc:spChg chg="add">
          <ac:chgData name="Anant Shah" userId="0e5c3e6337f86ee4" providerId="LiveId" clId="{8764D704-2870-45DF-A172-1E5B63A7172C}" dt="2024-05-03T07:49:23.972" v="361"/>
          <ac:spMkLst>
            <pc:docMk/>
            <pc:sldMk cId="2076847549" sldId="261"/>
            <ac:spMk id="12" creationId="{56DD6F61-2DB3-A6DD-D1D0-1638B878469D}"/>
          </ac:spMkLst>
        </pc:spChg>
        <pc:spChg chg="mod">
          <ac:chgData name="Anant Shah" userId="0e5c3e6337f86ee4" providerId="LiveId" clId="{8764D704-2870-45DF-A172-1E5B63A7172C}" dt="2024-05-03T07:50:37.262" v="377" actId="1076"/>
          <ac:spMkLst>
            <pc:docMk/>
            <pc:sldMk cId="2076847549" sldId="261"/>
            <ac:spMk id="13" creationId="{5BF4AED8-795E-8CFC-0282-E290B56032D1}"/>
          </ac:spMkLst>
        </pc:spChg>
        <pc:spChg chg="add">
          <ac:chgData name="Anant Shah" userId="0e5c3e6337f86ee4" providerId="LiveId" clId="{8764D704-2870-45DF-A172-1E5B63A7172C}" dt="2024-05-03T07:49:29.393" v="363"/>
          <ac:spMkLst>
            <pc:docMk/>
            <pc:sldMk cId="2076847549" sldId="261"/>
            <ac:spMk id="14" creationId="{9162F2BF-A12F-3DEB-C726-D33AAC12E82A}"/>
          </ac:spMkLst>
        </pc:spChg>
        <pc:spChg chg="add del mod">
          <ac:chgData name="Anant Shah" userId="0e5c3e6337f86ee4" providerId="LiveId" clId="{8764D704-2870-45DF-A172-1E5B63A7172C}" dt="2024-05-03T07:52:26.050" v="382"/>
          <ac:spMkLst>
            <pc:docMk/>
            <pc:sldMk cId="2076847549" sldId="261"/>
            <ac:spMk id="16" creationId="{0AAAD607-7851-A4D6-47FA-3691C9EB41A1}"/>
          </ac:spMkLst>
        </pc:spChg>
        <pc:spChg chg="add">
          <ac:chgData name="Anant Shah" userId="0e5c3e6337f86ee4" providerId="LiveId" clId="{8764D704-2870-45DF-A172-1E5B63A7172C}" dt="2024-05-03T07:52:24.049" v="380"/>
          <ac:spMkLst>
            <pc:docMk/>
            <pc:sldMk cId="2076847549" sldId="261"/>
            <ac:spMk id="17" creationId="{1144840A-AD34-1E0D-5D19-85221377BD23}"/>
          </ac:spMkLst>
        </pc:spChg>
        <pc:spChg chg="add">
          <ac:chgData name="Anant Shah" userId="0e5c3e6337f86ee4" providerId="LiveId" clId="{8764D704-2870-45DF-A172-1E5B63A7172C}" dt="2024-05-03T07:52:26.821" v="383"/>
          <ac:spMkLst>
            <pc:docMk/>
            <pc:sldMk cId="2076847549" sldId="261"/>
            <ac:spMk id="18" creationId="{60E4EFC0-8250-8A2B-3E1A-DBA4E32FCF21}"/>
          </ac:spMkLst>
        </pc:spChg>
        <pc:spChg chg="add">
          <ac:chgData name="Anant Shah" userId="0e5c3e6337f86ee4" providerId="LiveId" clId="{8764D704-2870-45DF-A172-1E5B63A7172C}" dt="2024-05-03T07:52:32.422" v="384"/>
          <ac:spMkLst>
            <pc:docMk/>
            <pc:sldMk cId="2076847549" sldId="261"/>
            <ac:spMk id="19" creationId="{BBEFD23A-F1B6-AE1A-052A-3E93B30B7517}"/>
          </ac:spMkLst>
        </pc:spChg>
        <pc:spChg chg="add mod">
          <ac:chgData name="Anant Shah" userId="0e5c3e6337f86ee4" providerId="LiveId" clId="{8764D704-2870-45DF-A172-1E5B63A7172C}" dt="2024-05-03T07:53:39.042" v="397"/>
          <ac:spMkLst>
            <pc:docMk/>
            <pc:sldMk cId="2076847549" sldId="261"/>
            <ac:spMk id="21" creationId="{4A41987C-C83A-6356-25C3-3087A390A17A}"/>
          </ac:spMkLst>
        </pc:spChg>
        <pc:spChg chg="add">
          <ac:chgData name="Anant Shah" userId="0e5c3e6337f86ee4" providerId="LiveId" clId="{8764D704-2870-45DF-A172-1E5B63A7172C}" dt="2024-05-03T07:53:34.787" v="395"/>
          <ac:spMkLst>
            <pc:docMk/>
            <pc:sldMk cId="2076847549" sldId="261"/>
            <ac:spMk id="22" creationId="{ED169E21-0A2C-F457-410F-336DBDF6373C}"/>
          </ac:spMkLst>
        </pc:spChg>
        <pc:spChg chg="add del">
          <ac:chgData name="Anant Shah" userId="0e5c3e6337f86ee4" providerId="LiveId" clId="{8764D704-2870-45DF-A172-1E5B63A7172C}" dt="2024-05-03T07:54:17.295" v="399" actId="22"/>
          <ac:spMkLst>
            <pc:docMk/>
            <pc:sldMk cId="2076847549" sldId="261"/>
            <ac:spMk id="24" creationId="{2BE6087D-12C5-615C-A1E1-B4B06854F8CC}"/>
          </ac:spMkLst>
        </pc:spChg>
        <pc:cxnChg chg="add mod">
          <ac:chgData name="Anant Shah" userId="0e5c3e6337f86ee4" providerId="LiveId" clId="{8764D704-2870-45DF-A172-1E5B63A7172C}" dt="2024-05-03T07:47:10.296" v="335" actId="1076"/>
          <ac:cxnSpMkLst>
            <pc:docMk/>
            <pc:sldMk cId="2076847549" sldId="261"/>
            <ac:cxnSpMk id="6" creationId="{8CFA9227-E64A-68A9-BB17-11EEEC4DD11F}"/>
          </ac:cxnSpMkLst>
        </pc:cxnChg>
      </pc:sldChg>
      <pc:sldChg chg="addSp delSp modSp add mod">
        <pc:chgData name="Anant Shah" userId="0e5c3e6337f86ee4" providerId="LiveId" clId="{8764D704-2870-45DF-A172-1E5B63A7172C}" dt="2024-05-03T08:01:07.698" v="512" actId="1076"/>
        <pc:sldMkLst>
          <pc:docMk/>
          <pc:sldMk cId="1867383327" sldId="262"/>
        </pc:sldMkLst>
        <pc:spChg chg="add mod">
          <ac:chgData name="Anant Shah" userId="0e5c3e6337f86ee4" providerId="LiveId" clId="{8764D704-2870-45DF-A172-1E5B63A7172C}" dt="2024-05-03T08:01:07.698" v="512" actId="1076"/>
          <ac:spMkLst>
            <pc:docMk/>
            <pc:sldMk cId="1867383327" sldId="262"/>
            <ac:spMk id="2" creationId="{2026CE2D-4189-1820-3D8F-2941E3454195}"/>
          </ac:spMkLst>
        </pc:spChg>
        <pc:spChg chg="mod">
          <ac:chgData name="Anant Shah" userId="0e5c3e6337f86ee4" providerId="LiveId" clId="{8764D704-2870-45DF-A172-1E5B63A7172C}" dt="2024-05-03T07:56:31.159" v="440" actId="20577"/>
          <ac:spMkLst>
            <pc:docMk/>
            <pc:sldMk cId="1867383327" sldId="262"/>
            <ac:spMk id="4" creationId="{FFA15B91-9A92-B51D-50DF-B1A410F95D1D}"/>
          </ac:spMkLst>
        </pc:spChg>
        <pc:spChg chg="del">
          <ac:chgData name="Anant Shah" userId="0e5c3e6337f86ee4" providerId="LiveId" clId="{8764D704-2870-45DF-A172-1E5B63A7172C}" dt="2024-05-03T07:56:46.496" v="442" actId="478"/>
          <ac:spMkLst>
            <pc:docMk/>
            <pc:sldMk cId="1867383327" sldId="262"/>
            <ac:spMk id="7" creationId="{CA978C5B-FFEE-C792-8BB5-85F8BA409656}"/>
          </ac:spMkLst>
        </pc:spChg>
        <pc:spChg chg="del">
          <ac:chgData name="Anant Shah" userId="0e5c3e6337f86ee4" providerId="LiveId" clId="{8764D704-2870-45DF-A172-1E5B63A7172C}" dt="2024-05-03T07:56:46.496" v="442" actId="478"/>
          <ac:spMkLst>
            <pc:docMk/>
            <pc:sldMk cId="1867383327" sldId="262"/>
            <ac:spMk id="10" creationId="{D38E85F8-3963-78E1-1C1A-72BE97F87E2F}"/>
          </ac:spMkLst>
        </pc:spChg>
        <pc:spChg chg="del">
          <ac:chgData name="Anant Shah" userId="0e5c3e6337f86ee4" providerId="LiveId" clId="{8764D704-2870-45DF-A172-1E5B63A7172C}" dt="2024-05-03T07:56:35.142" v="441" actId="478"/>
          <ac:spMkLst>
            <pc:docMk/>
            <pc:sldMk cId="1867383327" sldId="262"/>
            <ac:spMk id="13" creationId="{5BF4AED8-795E-8CFC-0282-E290B56032D1}"/>
          </ac:spMkLst>
        </pc:spChg>
        <pc:spChg chg="del">
          <ac:chgData name="Anant Shah" userId="0e5c3e6337f86ee4" providerId="LiveId" clId="{8764D704-2870-45DF-A172-1E5B63A7172C}" dt="2024-05-03T07:56:46.496" v="442" actId="478"/>
          <ac:spMkLst>
            <pc:docMk/>
            <pc:sldMk cId="1867383327" sldId="262"/>
            <ac:spMk id="21" creationId="{4A41987C-C83A-6356-25C3-3087A390A17A}"/>
          </ac:spMkLst>
        </pc:spChg>
        <pc:cxnChg chg="del">
          <ac:chgData name="Anant Shah" userId="0e5c3e6337f86ee4" providerId="LiveId" clId="{8764D704-2870-45DF-A172-1E5B63A7172C}" dt="2024-05-03T07:56:46.496" v="442" actId="478"/>
          <ac:cxnSpMkLst>
            <pc:docMk/>
            <pc:sldMk cId="1867383327" sldId="262"/>
            <ac:cxnSpMk id="6" creationId="{8CFA9227-E64A-68A9-BB17-11EEEC4DD11F}"/>
          </ac:cxnSpMkLst>
        </pc:cxnChg>
      </pc:sldChg>
      <pc:sldChg chg="delSp modSp add mod">
        <pc:chgData name="Anant Shah" userId="0e5c3e6337f86ee4" providerId="LiveId" clId="{8764D704-2870-45DF-A172-1E5B63A7172C}" dt="2024-05-03T08:01:31.283" v="525" actId="20577"/>
        <pc:sldMkLst>
          <pc:docMk/>
          <pc:sldMk cId="3736199056" sldId="263"/>
        </pc:sldMkLst>
        <pc:spChg chg="del">
          <ac:chgData name="Anant Shah" userId="0e5c3e6337f86ee4" providerId="LiveId" clId="{8764D704-2870-45DF-A172-1E5B63A7172C}" dt="2024-05-03T08:01:16.582" v="514" actId="478"/>
          <ac:spMkLst>
            <pc:docMk/>
            <pc:sldMk cId="3736199056" sldId="263"/>
            <ac:spMk id="2" creationId="{2026CE2D-4189-1820-3D8F-2941E3454195}"/>
          </ac:spMkLst>
        </pc:spChg>
        <pc:spChg chg="mod">
          <ac:chgData name="Anant Shah" userId="0e5c3e6337f86ee4" providerId="LiveId" clId="{8764D704-2870-45DF-A172-1E5B63A7172C}" dt="2024-05-03T08:01:31.283" v="525" actId="20577"/>
          <ac:spMkLst>
            <pc:docMk/>
            <pc:sldMk cId="3736199056" sldId="263"/>
            <ac:spMk id="4" creationId="{FFA15B91-9A92-B51D-50DF-B1A410F95D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9BFE-A00D-C363-4E31-A6ACF4F0B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3EFA4-47A2-7837-6241-A6936D9A1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0DD0-7FD2-DE1C-829F-61E12845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3605-A105-4B54-8DE2-83780C24BE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4E86-EA78-2FF8-7C8F-FBB62060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7271D-F8B1-AE47-6F5F-FE4C6A2C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6820-EB37-4AA1-A6DC-7915DCB4A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0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E127-9806-9359-300D-190C098F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11E4B-D4E8-721A-6143-0FEBFC31F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A272-2E2E-83AC-4A14-31EA62B6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3605-A105-4B54-8DE2-83780C24BE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2538F-F78F-FC64-CCAA-926753FB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045EC-3CF9-B45B-797A-3C72DB00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6820-EB37-4AA1-A6DC-7915DCB4A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07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4B9A9-808E-40AE-0A91-9E2FFC09A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13AB4-31D1-E626-6A4C-0288E46B0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311B-D84B-3F37-92C4-7C0ECA2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3605-A105-4B54-8DE2-83780C24BE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1F63D-43B7-772C-7810-820BCC2F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EE9CA-EA6A-7459-83F0-D53865FE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6820-EB37-4AA1-A6DC-7915DCB4A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0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EF7D-DCBC-0ADB-C558-8C65DAC2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E833F-D40B-FF88-9042-5B604B5B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59483-BA48-EBD1-189C-62147135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3605-A105-4B54-8DE2-83780C24BE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6242-19BD-0DE6-8A9E-F8BD551C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8F5C3-68BD-79A9-075A-88829FE8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6820-EB37-4AA1-A6DC-7915DCB4A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92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D807-CD21-3286-2C15-3DBA7C4F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8F105-6671-5A56-3D1B-8A74F8375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EDDC0-A8B2-439E-0C7C-F3392D56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3605-A105-4B54-8DE2-83780C24BE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51769-CC58-FA67-82AE-9F780E1A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D68D-3AE1-854A-A66B-AED44191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6820-EB37-4AA1-A6DC-7915DCB4A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55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4BD2-130A-F434-F29A-6B5F5B06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6817-A318-5C46-F5D8-FD039BDBD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3A07C-F0AD-0447-B84C-1DA7E3544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36E45-B14D-D80D-5FEC-4519D45D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3605-A105-4B54-8DE2-83780C24BE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A4CE5-6469-305F-6CD3-B6186299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29124-6B69-F8CC-2896-C3A06621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6820-EB37-4AA1-A6DC-7915DCB4A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41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FA43-A88E-2CB7-657F-405DDAA3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11FE2-67E9-AEB5-C1B9-14A18A1FC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80D79-4A99-4DEE-2278-481E1A693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99C7A-5344-F5A0-8045-1840C2F14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BCA04-D805-A34E-0B43-14513F52E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31B4E-B4E2-127C-6C00-22B9FDA7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3605-A105-4B54-8DE2-83780C24BE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42A0D-F72A-2E97-5A2D-044C2E4B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4D6A5-503D-A8B1-1513-30EE7121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6820-EB37-4AA1-A6DC-7915DCB4A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7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BEF3-6320-0996-025C-77E23321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F9560-91D8-B796-1234-AD0EED9B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3605-A105-4B54-8DE2-83780C24BE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31FA9-ABF0-FD42-E252-E9CA15B4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FE6BD-A04A-870B-28F1-ADFBBD23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6820-EB37-4AA1-A6DC-7915DCB4A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3A0CC-35CD-8C9D-F46B-B2DF9782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3605-A105-4B54-8DE2-83780C24BE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5B545-CE30-C49D-664C-EA8541C7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53DF3-0493-6382-EB49-16477512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6820-EB37-4AA1-A6DC-7915DCB4A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8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A5BF-BACE-77BA-AEA4-B81D31BE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00F0-5730-635D-8AD1-F9CE42456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A934B-B3C2-6238-FC2A-8B36882CE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70ABD-544F-7853-AF6F-C4F03F06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3605-A105-4B54-8DE2-83780C24BE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6CE98-BE4D-D423-4C4C-1F5CA928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AFF4-2ACD-B145-CB51-0B652579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6820-EB37-4AA1-A6DC-7915DCB4A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31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38E8-3633-0463-D4B7-9427E563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87FF9-4619-BC0C-EA7B-77D7E76EC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D95DF-37E2-F16D-BA3F-58C981A44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4653-63E5-8937-7A78-6523F5E1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3605-A105-4B54-8DE2-83780C24BE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463C4-57E9-3B28-FC22-D759FAC3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DD329-92F0-5C39-42B2-9FF2B508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6820-EB37-4AA1-A6DC-7915DCB4A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61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14F34-008F-7F88-7964-DEC3F05B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A9742-C988-E190-EB62-5CD0D6C8D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60030-1C3C-C5B2-9B16-2F7DE0B9B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73605-A105-4B54-8DE2-83780C24BE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05F8-1974-EF9C-0246-CC9DD9931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68AA9-5E9F-389D-0C9A-18B442CB7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96820-EB37-4AA1-A6DC-7915DCB4A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34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6A9C91-512D-8367-C741-309E8D0DA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270132"/>
              </p:ext>
            </p:extLst>
          </p:nvPr>
        </p:nvGraphicFramePr>
        <p:xfrm>
          <a:off x="906536" y="1814191"/>
          <a:ext cx="7459389" cy="47322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459389">
                  <a:extLst>
                    <a:ext uri="{9D8B030D-6E8A-4147-A177-3AD203B41FA5}">
                      <a16:colId xmlns:a16="http://schemas.microsoft.com/office/drawing/2014/main" val="987570758"/>
                    </a:ext>
                  </a:extLst>
                </a:gridCol>
              </a:tblGrid>
              <a:tr h="95649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rebuchet MS" panose="020B0603020202020204" pitchFamily="34" charset="0"/>
                        </a:rPr>
                        <a:t>Introduction</a:t>
                      </a:r>
                      <a:endParaRPr lang="en-IN" sz="2000" dirty="0"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452564"/>
                  </a:ext>
                </a:extLst>
              </a:tr>
              <a:tr h="989422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rebuchet MS" panose="020B0603020202020204" pitchFamily="34" charset="0"/>
                        </a:rPr>
                        <a:t>Key Features of </a:t>
                      </a:r>
                      <a:r>
                        <a:rPr lang="en-US" sz="2000" b="1" dirty="0" err="1">
                          <a:latin typeface="Trebuchet MS" panose="020B0603020202020204" pitchFamily="34" charset="0"/>
                        </a:rPr>
                        <a:t>ClickUp</a:t>
                      </a:r>
                      <a:endParaRPr lang="en-IN" sz="2000" b="1" dirty="0"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600275"/>
                  </a:ext>
                </a:extLst>
              </a:tr>
              <a:tr h="956492">
                <a:tc>
                  <a:txBody>
                    <a:bodyPr/>
                    <a:lstStyle/>
                    <a:p>
                      <a:r>
                        <a:rPr lang="en-IN" sz="2000" b="1" kern="12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One Aspect of </a:t>
                      </a:r>
                      <a:r>
                        <a:rPr lang="en-IN" sz="2000" b="1" kern="1200" dirty="0" err="1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ClickUp</a:t>
                      </a:r>
                      <a:r>
                        <a:rPr lang="en-IN" sz="2000" b="1" kern="12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: Automation</a:t>
                      </a:r>
                      <a:endParaRPr lang="en-IN" sz="2000" dirty="0"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414167"/>
                  </a:ext>
                </a:extLst>
              </a:tr>
              <a:tr h="94221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rebuchet MS" panose="020B0603020202020204" pitchFamily="34" charset="0"/>
                        </a:rPr>
                        <a:t>Integration with 3</a:t>
                      </a:r>
                      <a:r>
                        <a:rPr lang="en-US" sz="2000" b="1" baseline="30000" dirty="0">
                          <a:latin typeface="Trebuchet MS" panose="020B0603020202020204" pitchFamily="34" charset="0"/>
                        </a:rPr>
                        <a:t>rd</a:t>
                      </a:r>
                      <a:r>
                        <a:rPr lang="en-US" sz="2000" b="1" dirty="0">
                          <a:latin typeface="Trebuchet MS" panose="020B0603020202020204" pitchFamily="34" charset="0"/>
                        </a:rPr>
                        <a:t> Parties and Payment Model</a:t>
                      </a:r>
                      <a:endParaRPr lang="en-IN" sz="2000" b="1" dirty="0"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75664"/>
                  </a:ext>
                </a:extLst>
              </a:tr>
              <a:tr h="88760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rebuchet MS" panose="020B0603020202020204" pitchFamily="34" charset="0"/>
                        </a:rPr>
                        <a:t>Benefits of </a:t>
                      </a:r>
                      <a:r>
                        <a:rPr lang="en-US" sz="2000" b="1" dirty="0" err="1">
                          <a:latin typeface="Trebuchet MS" panose="020B0603020202020204" pitchFamily="34" charset="0"/>
                        </a:rPr>
                        <a:t>ClickUp</a:t>
                      </a:r>
                      <a:r>
                        <a:rPr lang="en-US" sz="2000" b="1" dirty="0">
                          <a:latin typeface="Trebuchet MS" panose="020B0603020202020204" pitchFamily="34" charset="0"/>
                        </a:rPr>
                        <a:t> as a SAAS Product</a:t>
                      </a:r>
                      <a:endParaRPr lang="en-IN" sz="2000" b="1" dirty="0"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03074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835AC54-E2AA-4C58-E8F9-77C24D60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-7809"/>
            <a:ext cx="12191995" cy="1057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607CCC-7295-FB81-07F5-CAE0FC0C8413}"/>
              </a:ext>
            </a:extLst>
          </p:cNvPr>
          <p:cNvSpPr txBox="1"/>
          <p:nvPr/>
        </p:nvSpPr>
        <p:spPr>
          <a:xfrm>
            <a:off x="224971" y="138079"/>
            <a:ext cx="657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ClickUp</a:t>
            </a:r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Demo as a SaaS product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54BA05-1335-6BB2-9C98-BA216C7B0945}"/>
              </a:ext>
            </a:extLst>
          </p:cNvPr>
          <p:cNvCxnSpPr/>
          <p:nvPr/>
        </p:nvCxnSpPr>
        <p:spPr>
          <a:xfrm>
            <a:off x="7287065" y="464234"/>
            <a:ext cx="3967089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6A17046-C439-152C-8625-5936FA21DA43}"/>
              </a:ext>
            </a:extLst>
          </p:cNvPr>
          <p:cNvSpPr>
            <a:spLocks/>
          </p:cNvSpPr>
          <p:nvPr/>
        </p:nvSpPr>
        <p:spPr>
          <a:xfrm>
            <a:off x="280573" y="1765069"/>
            <a:ext cx="457200" cy="457200"/>
          </a:xfrm>
          <a:prstGeom prst="ellipse">
            <a:avLst/>
          </a:prstGeom>
          <a:solidFill>
            <a:srgbClr val="2B4DA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1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0293C1-9A03-B1A4-F56A-9C40EE1FEF91}"/>
              </a:ext>
            </a:extLst>
          </p:cNvPr>
          <p:cNvSpPr>
            <a:spLocks/>
          </p:cNvSpPr>
          <p:nvPr/>
        </p:nvSpPr>
        <p:spPr>
          <a:xfrm>
            <a:off x="294591" y="3723105"/>
            <a:ext cx="457200" cy="457200"/>
          </a:xfrm>
          <a:prstGeom prst="ellipse">
            <a:avLst/>
          </a:prstGeom>
          <a:solidFill>
            <a:srgbClr val="2B4DA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3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2FF2FD-D1E4-F510-D6CD-C0C64C1151E9}"/>
              </a:ext>
            </a:extLst>
          </p:cNvPr>
          <p:cNvSpPr>
            <a:spLocks/>
          </p:cNvSpPr>
          <p:nvPr/>
        </p:nvSpPr>
        <p:spPr>
          <a:xfrm>
            <a:off x="268761" y="4695773"/>
            <a:ext cx="457200" cy="457200"/>
          </a:xfrm>
          <a:prstGeom prst="ellipse">
            <a:avLst/>
          </a:prstGeom>
          <a:solidFill>
            <a:srgbClr val="2B4DA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4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061C6-C579-B84B-7D61-87BD474C7EC5}"/>
              </a:ext>
            </a:extLst>
          </p:cNvPr>
          <p:cNvSpPr>
            <a:spLocks/>
          </p:cNvSpPr>
          <p:nvPr/>
        </p:nvSpPr>
        <p:spPr>
          <a:xfrm>
            <a:off x="268811" y="5668441"/>
            <a:ext cx="457200" cy="457200"/>
          </a:xfrm>
          <a:prstGeom prst="ellipse">
            <a:avLst/>
          </a:prstGeom>
          <a:solidFill>
            <a:srgbClr val="2B4DA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5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60B5AB-33B5-181A-8D47-8A8CBE08807F}"/>
              </a:ext>
            </a:extLst>
          </p:cNvPr>
          <p:cNvSpPr>
            <a:spLocks/>
          </p:cNvSpPr>
          <p:nvPr/>
        </p:nvSpPr>
        <p:spPr>
          <a:xfrm>
            <a:off x="294591" y="2750437"/>
            <a:ext cx="457200" cy="457200"/>
          </a:xfrm>
          <a:prstGeom prst="ellipse">
            <a:avLst/>
          </a:prstGeom>
          <a:solidFill>
            <a:srgbClr val="2B4DA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2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9551F0-978E-402F-911D-73B9C20AED3A}"/>
              </a:ext>
            </a:extLst>
          </p:cNvPr>
          <p:cNvSpPr/>
          <p:nvPr/>
        </p:nvSpPr>
        <p:spPr>
          <a:xfrm>
            <a:off x="81612" y="969033"/>
            <a:ext cx="3431799" cy="4849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rebuchet MS" panose="020B0603020202020204" pitchFamily="34" charset="0"/>
              </a:rPr>
              <a:t>Table of Contents:</a:t>
            </a:r>
            <a:endParaRPr lang="en-IN" sz="2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0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FCDF5E-BCD3-19D2-C082-503A3259EB43}"/>
              </a:ext>
            </a:extLst>
          </p:cNvPr>
          <p:cNvSpPr txBox="1">
            <a:spLocks/>
          </p:cNvSpPr>
          <p:nvPr/>
        </p:nvSpPr>
        <p:spPr>
          <a:xfrm>
            <a:off x="6096000" y="3429000"/>
            <a:ext cx="5557520" cy="240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−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buFont typeface="Arial"/>
              <a:buNone/>
            </a:pPr>
            <a:endParaRPr lang="en-IN" sz="1800" dirty="0">
              <a:latin typeface="Fira Sans" panose="020B05030500000200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4AED8-795E-8CFC-0282-E290B56032D1}"/>
              </a:ext>
            </a:extLst>
          </p:cNvPr>
          <p:cNvSpPr txBox="1"/>
          <p:nvPr/>
        </p:nvSpPr>
        <p:spPr>
          <a:xfrm>
            <a:off x="211015" y="1051769"/>
            <a:ext cx="11732456" cy="122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rebuchet MS" panose="020B0603020202020204" pitchFamily="34" charset="0"/>
              </a:rPr>
              <a:t>ClickUp</a:t>
            </a:r>
            <a:r>
              <a:rPr lang="en-US" sz="2000" dirty="0">
                <a:latin typeface="Trebuchet MS" panose="020B0603020202020204" pitchFamily="34" charset="0"/>
              </a:rPr>
              <a:t> is a robust all-in-one productivity system that offers adaptable and configurable work management tools, functions, and solutions to both small and large teams in a variety of sectors.</a:t>
            </a:r>
            <a:endParaRPr lang="en-IN" sz="2000" dirty="0">
              <a:latin typeface="Trebuchet MS" panose="020B06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5CB1DC-7F53-EC96-AB9D-EA38C362096E}"/>
              </a:ext>
            </a:extLst>
          </p:cNvPr>
          <p:cNvSpPr txBox="1"/>
          <p:nvPr/>
        </p:nvSpPr>
        <p:spPr>
          <a:xfrm>
            <a:off x="239151" y="2455149"/>
            <a:ext cx="11952849" cy="319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rebuchet MS" panose="020B0603020202020204" pitchFamily="34" charset="0"/>
              </a:rPr>
              <a:t>How is </a:t>
            </a:r>
            <a:r>
              <a:rPr lang="en-US" sz="2400" b="1" dirty="0" err="1">
                <a:latin typeface="Trebuchet MS" panose="020B0603020202020204" pitchFamily="34" charset="0"/>
              </a:rPr>
              <a:t>ClickUp</a:t>
            </a:r>
            <a:r>
              <a:rPr lang="en-US" sz="2400" b="1" dirty="0">
                <a:latin typeface="Trebuchet MS" panose="020B0603020202020204" pitchFamily="34" charset="0"/>
              </a:rPr>
              <a:t> a SAAS Product?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 panose="020B0603020202020204" pitchFamily="34" charset="0"/>
              </a:rPr>
              <a:t>ClickUp</a:t>
            </a:r>
            <a:r>
              <a:rPr lang="en-US" sz="2000" dirty="0">
                <a:latin typeface="Trebuchet MS" panose="020B0603020202020204" pitchFamily="34" charset="0"/>
              </a:rPr>
              <a:t> offers software as a subscription-based service (SaaS) that is made available online.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 panose="020B0603020202020204" pitchFamily="34" charset="0"/>
              </a:rPr>
              <a:t>ClickUp's</a:t>
            </a:r>
            <a:r>
              <a:rPr lang="en-US" sz="2000" dirty="0">
                <a:latin typeface="Trebuchet MS" panose="020B0603020202020204" pitchFamily="34" charset="0"/>
              </a:rPr>
              <a:t> software is hosted on remote servers maintained by the company.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Users can access </a:t>
            </a:r>
            <a:r>
              <a:rPr lang="en-US" sz="2000" dirty="0" err="1">
                <a:latin typeface="Trebuchet MS" panose="020B0603020202020204" pitchFamily="34" charset="0"/>
              </a:rPr>
              <a:t>ClickUp's</a:t>
            </a:r>
            <a:r>
              <a:rPr lang="en-US" sz="2000" dirty="0">
                <a:latin typeface="Trebuchet MS" panose="020B0603020202020204" pitchFamily="34" charset="0"/>
              </a:rPr>
              <a:t> features and tools through a web browser or mobile app without needing to install or maintain any software on their own servers or devices.</a:t>
            </a:r>
            <a:endParaRPr lang="en-IN" sz="2000" dirty="0">
              <a:latin typeface="Trebuchet MS" panose="020B06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523509-6078-4AED-EC8F-9F1941402D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-7809"/>
            <a:ext cx="12191995" cy="105740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8D1E43-4BF4-67B0-B528-1B13EC0DFC7F}"/>
              </a:ext>
            </a:extLst>
          </p:cNvPr>
          <p:cNvCxnSpPr/>
          <p:nvPr/>
        </p:nvCxnSpPr>
        <p:spPr>
          <a:xfrm>
            <a:off x="7287065" y="464234"/>
            <a:ext cx="3967089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37731F-45BC-68A7-9899-7420AE4B4645}"/>
              </a:ext>
            </a:extLst>
          </p:cNvPr>
          <p:cNvSpPr txBox="1"/>
          <p:nvPr/>
        </p:nvSpPr>
        <p:spPr>
          <a:xfrm>
            <a:off x="239151" y="41624"/>
            <a:ext cx="657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948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BF4AED8-795E-8CFC-0282-E290B56032D1}"/>
              </a:ext>
            </a:extLst>
          </p:cNvPr>
          <p:cNvSpPr txBox="1"/>
          <p:nvPr/>
        </p:nvSpPr>
        <p:spPr>
          <a:xfrm>
            <a:off x="404055" y="902660"/>
            <a:ext cx="11383890" cy="1853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400" b="1" u="sng" dirty="0">
                <a:latin typeface="Trebuchet MS" panose="020B0603020202020204" pitchFamily="34" charset="0"/>
              </a:rPr>
              <a:t>Team Collaboration: </a:t>
            </a:r>
          </a:p>
          <a:p>
            <a:pPr lvl="1" algn="just">
              <a:lnSpc>
                <a:spcPct val="200000"/>
              </a:lnSpc>
            </a:pPr>
            <a:r>
              <a:rPr lang="en-US" dirty="0" err="1">
                <a:latin typeface="Trebuchet MS" panose="020B0603020202020204" pitchFamily="34" charset="0"/>
              </a:rPr>
              <a:t>ClickUp</a:t>
            </a:r>
            <a:r>
              <a:rPr lang="en-US" dirty="0">
                <a:latin typeface="Trebuchet MS" panose="020B0603020202020204" pitchFamily="34" charset="0"/>
              </a:rPr>
              <a:t> is a powerful team collaboration tool that enables real-time task assignment, task setting, and communication across multiple apps, enhancing project efficiency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62A5AA-5626-9ABC-41A4-4EDCA48A5F84}"/>
              </a:ext>
            </a:extLst>
          </p:cNvPr>
          <p:cNvSpPr txBox="1"/>
          <p:nvPr/>
        </p:nvSpPr>
        <p:spPr>
          <a:xfrm>
            <a:off x="354698" y="2739889"/>
            <a:ext cx="11383889" cy="1853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2"/>
            </a:pPr>
            <a:r>
              <a:rPr lang="en-US" sz="2400" b="1" u="sng" dirty="0">
                <a:latin typeface="Trebuchet MS" panose="020B0603020202020204" pitchFamily="34" charset="0"/>
              </a:rPr>
              <a:t>Project Management: </a:t>
            </a:r>
            <a:endParaRPr lang="en-US" sz="2000" b="1" u="sng" dirty="0">
              <a:latin typeface="Trebuchet MS" panose="020B0603020202020204" pitchFamily="34" charset="0"/>
            </a:endParaRPr>
          </a:p>
          <a:p>
            <a:pPr lvl="1" algn="just">
              <a:lnSpc>
                <a:spcPct val="200000"/>
              </a:lnSpc>
            </a:pPr>
            <a:r>
              <a:rPr lang="en-US" dirty="0" err="1">
                <a:latin typeface="Trebuchet MS" panose="020B0603020202020204" pitchFamily="34" charset="0"/>
              </a:rPr>
              <a:t>ClickUp's</a:t>
            </a:r>
            <a:r>
              <a:rPr lang="en-US" dirty="0">
                <a:latin typeface="Trebuchet MS" panose="020B0603020202020204" pitchFamily="34" charset="0"/>
              </a:rPr>
              <a:t> project management features are flexible &amp; robust, allowing users to create tasks, set deadlines, assign team members, track progress, use Gantt charts, &amp; create custom workflows.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43011-E2A9-5E85-8C07-F005CD98F48E}"/>
              </a:ext>
            </a:extLst>
          </p:cNvPr>
          <p:cNvSpPr txBox="1"/>
          <p:nvPr/>
        </p:nvSpPr>
        <p:spPr>
          <a:xfrm>
            <a:off x="354698" y="4639988"/>
            <a:ext cx="11207382" cy="1853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3"/>
            </a:pPr>
            <a:r>
              <a:rPr lang="en-US" sz="2400" b="1" u="sng" dirty="0">
                <a:latin typeface="Trebuchet MS" panose="020B0603020202020204" pitchFamily="34" charset="0"/>
              </a:rPr>
              <a:t>Event Planning:</a:t>
            </a:r>
          </a:p>
          <a:p>
            <a:pPr lvl="1" algn="just">
              <a:lnSpc>
                <a:spcPct val="200000"/>
              </a:lnSpc>
            </a:pPr>
            <a:r>
              <a:rPr lang="en-US" dirty="0" err="1">
                <a:latin typeface="Trebuchet MS" panose="020B0603020202020204" pitchFamily="34" charset="0"/>
              </a:rPr>
              <a:t>ClickUp</a:t>
            </a:r>
            <a:r>
              <a:rPr lang="en-US" dirty="0">
                <a:latin typeface="Trebuchet MS" panose="020B0603020202020204" pitchFamily="34" charset="0"/>
              </a:rPr>
              <a:t> streamlines event planning by allowing users to create tasks, assign team members, track progress, and utilize a library of templates, including an Event Planning folder level template.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36DC0-1081-5B02-E137-DE7AD5C17D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-7809"/>
            <a:ext cx="12191995" cy="105740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C0E4E3-C8E7-75A1-7950-08CB76EF5EC0}"/>
              </a:ext>
            </a:extLst>
          </p:cNvPr>
          <p:cNvCxnSpPr/>
          <p:nvPr/>
        </p:nvCxnSpPr>
        <p:spPr>
          <a:xfrm>
            <a:off x="7287065" y="464234"/>
            <a:ext cx="3967089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EE8A9F-4BFF-FFEE-A224-04134C92C55F}"/>
              </a:ext>
            </a:extLst>
          </p:cNvPr>
          <p:cNvSpPr txBox="1"/>
          <p:nvPr/>
        </p:nvSpPr>
        <p:spPr>
          <a:xfrm>
            <a:off x="140565" y="45139"/>
            <a:ext cx="657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Key features of </a:t>
            </a:r>
            <a:r>
              <a:rPr lang="en-US" sz="2800" b="1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Clickup</a:t>
            </a:r>
            <a:endParaRPr lang="en-US" sz="28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231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4A0707-6B80-25D2-B52B-3BBC195481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-7809"/>
            <a:ext cx="12191995" cy="10574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F4AED8-795E-8CFC-0282-E290B56032D1}"/>
              </a:ext>
            </a:extLst>
          </p:cNvPr>
          <p:cNvSpPr txBox="1"/>
          <p:nvPr/>
        </p:nvSpPr>
        <p:spPr>
          <a:xfrm>
            <a:off x="84919" y="687209"/>
            <a:ext cx="11696895" cy="166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rebuchet MS" panose="020B0603020202020204" pitchFamily="34" charset="0"/>
              </a:rPr>
              <a:t>ClickUp's</a:t>
            </a:r>
            <a:r>
              <a:rPr lang="en-US" dirty="0">
                <a:latin typeface="Trebuchet MS" panose="020B0603020202020204" pitchFamily="34" charset="0"/>
              </a:rPr>
              <a:t> automation feature empowers users to streamline their workflows by automating repetitive tasks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Automation in </a:t>
            </a:r>
            <a:r>
              <a:rPr lang="en-US" dirty="0" err="1">
                <a:latin typeface="Trebuchet MS" panose="020B0603020202020204" pitchFamily="34" charset="0"/>
              </a:rPr>
              <a:t>ClickUp</a:t>
            </a:r>
            <a:r>
              <a:rPr lang="en-US" dirty="0">
                <a:latin typeface="Trebuchet MS" panose="020B0603020202020204" pitchFamily="34" charset="0"/>
              </a:rPr>
              <a:t> allows users to create custom rules that automatically trigger actions based on specified conditions, reducing manual effort and increasing productivity.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F022C-A558-E191-5ABF-57B3109E3A20}"/>
              </a:ext>
            </a:extLst>
          </p:cNvPr>
          <p:cNvSpPr txBox="1"/>
          <p:nvPr/>
        </p:nvSpPr>
        <p:spPr>
          <a:xfrm>
            <a:off x="84919" y="2174725"/>
            <a:ext cx="12022162" cy="4500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>
                <a:latin typeface="Trebuchet MS" panose="020B0603020202020204" pitchFamily="34" charset="0"/>
              </a:rPr>
              <a:t>Key Automation Features: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Triggers:</a:t>
            </a:r>
            <a:r>
              <a:rPr lang="en-US" dirty="0">
                <a:latin typeface="Trebuchet MS" panose="020B0603020202020204" pitchFamily="34" charset="0"/>
              </a:rPr>
              <a:t> Users can create triggers that initiate automation actions, including tasks creation, status changes, due date modifications, and comments added.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Actions: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ClickUp</a:t>
            </a:r>
            <a:r>
              <a:rPr lang="en-US" dirty="0">
                <a:latin typeface="Trebuchet MS" panose="020B0603020202020204" pitchFamily="34" charset="0"/>
              </a:rPr>
              <a:t> automates various actions, such as task assignment, task field updates, notifications, task creation, and task movement, when a trigger condition is met.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Customization: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ClickUp's</a:t>
            </a:r>
            <a:r>
              <a:rPr lang="en-US" dirty="0">
                <a:latin typeface="Trebuchet MS" panose="020B0603020202020204" pitchFamily="34" charset="0"/>
              </a:rPr>
              <a:t> automation feature is highly customizable, allowing users to create complex sequences by combining multiple triggers, actions, and conditions.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Integration: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ClickUp's</a:t>
            </a:r>
            <a:r>
              <a:rPr lang="en-US" dirty="0">
                <a:latin typeface="Trebuchet MS" panose="020B0603020202020204" pitchFamily="34" charset="0"/>
              </a:rPr>
              <a:t> automation feature integrates with other platform features like task management.</a:t>
            </a:r>
            <a:endParaRPr lang="en-IN" dirty="0">
              <a:latin typeface="Trebuchet MS" panose="020B0603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4D701E-E266-6B1F-8887-1D1193850248}"/>
              </a:ext>
            </a:extLst>
          </p:cNvPr>
          <p:cNvCxnSpPr/>
          <p:nvPr/>
        </p:nvCxnSpPr>
        <p:spPr>
          <a:xfrm>
            <a:off x="7287065" y="464234"/>
            <a:ext cx="3967089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128509-FAB3-5F54-1E97-085F0BAF66F2}"/>
              </a:ext>
            </a:extLst>
          </p:cNvPr>
          <p:cNvSpPr txBox="1"/>
          <p:nvPr/>
        </p:nvSpPr>
        <p:spPr>
          <a:xfrm>
            <a:off x="140565" y="45139"/>
            <a:ext cx="657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One Aspect of </a:t>
            </a:r>
            <a:r>
              <a:rPr lang="en-US" sz="2400" b="1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Clickup</a:t>
            </a:r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- Automation</a:t>
            </a:r>
          </a:p>
        </p:txBody>
      </p:sp>
    </p:spTree>
    <p:extLst>
      <p:ext uri="{BB962C8B-B14F-4D97-AF65-F5344CB8AC3E}">
        <p14:creationId xmlns:p14="http://schemas.microsoft.com/office/powerpoint/2010/main" val="95241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18C20A-DA45-AACA-7AD4-F7C08195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-7809"/>
            <a:ext cx="12191995" cy="10574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1F022C-A558-E191-5ABF-57B3109E3A20}"/>
              </a:ext>
            </a:extLst>
          </p:cNvPr>
          <p:cNvSpPr txBox="1"/>
          <p:nvPr/>
        </p:nvSpPr>
        <p:spPr>
          <a:xfrm>
            <a:off x="0" y="811724"/>
            <a:ext cx="11866879" cy="2626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u="sng" dirty="0">
                <a:latin typeface="Trebuchet MS" panose="020B0603020202020204" pitchFamily="34" charset="0"/>
              </a:rPr>
              <a:t>Enhanced Efficiency: </a:t>
            </a:r>
          </a:p>
          <a:p>
            <a:pPr lvl="1" algn="just">
              <a:lnSpc>
                <a:spcPct val="150000"/>
              </a:lnSpc>
            </a:pPr>
            <a:r>
              <a:rPr lang="en-US" dirty="0" err="1">
                <a:latin typeface="Trebuchet MS" panose="020B0603020202020204" pitchFamily="34" charset="0"/>
              </a:rPr>
              <a:t>ClickUp's</a:t>
            </a:r>
            <a:r>
              <a:rPr lang="en-US" dirty="0">
                <a:latin typeface="Trebuchet MS" panose="020B0603020202020204" pitchFamily="34" charset="0"/>
              </a:rPr>
              <a:t> automation feature helps customers to reduce manual labor and free up time for more important work by automating repetitive chores and processes.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u="sng" dirty="0">
                <a:latin typeface="Trebuchet MS" panose="020B0603020202020204" pitchFamily="34" charset="0"/>
              </a:rPr>
              <a:t>Increased precision: </a:t>
            </a:r>
          </a:p>
          <a:p>
            <a:pPr lvl="1" algn="just">
              <a:lnSpc>
                <a:spcPct val="150000"/>
              </a:lnSpc>
            </a:pPr>
            <a:r>
              <a:rPr lang="en-US" dirty="0" err="1">
                <a:latin typeface="Trebuchet MS" panose="020B0603020202020204" pitchFamily="34" charset="0"/>
              </a:rPr>
              <a:t>ClickUp's</a:t>
            </a:r>
            <a:r>
              <a:rPr lang="en-US" dirty="0">
                <a:latin typeface="Trebuchet MS" panose="020B0603020202020204" pitchFamily="34" charset="0"/>
              </a:rPr>
              <a:t> automation tool helps reduce human mistake and guarantees consistency and precision in task execution by automating repetitive operations.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B2CC7-70DE-E2E5-0D79-0B3A33EDFFE4}"/>
              </a:ext>
            </a:extLst>
          </p:cNvPr>
          <p:cNvSpPr txBox="1"/>
          <p:nvPr/>
        </p:nvSpPr>
        <p:spPr>
          <a:xfrm>
            <a:off x="0" y="6145787"/>
            <a:ext cx="12526498" cy="497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sz="2000" b="1" u="sng" dirty="0">
                <a:latin typeface="Trebuchet MS" panose="020B0603020202020204" pitchFamily="34" charset="0"/>
              </a:rPr>
              <a:t>Time Saving Tool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DF84B-BD6B-CABF-D790-490024C7868E}"/>
              </a:ext>
            </a:extLst>
          </p:cNvPr>
          <p:cNvSpPr txBox="1"/>
          <p:nvPr/>
        </p:nvSpPr>
        <p:spPr>
          <a:xfrm>
            <a:off x="1" y="3312637"/>
            <a:ext cx="11866878" cy="280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b="1" u="sng" dirty="0">
                <a:latin typeface="Trebuchet MS" panose="020B0603020202020204" pitchFamily="34" charset="0"/>
              </a:rPr>
              <a:t>Scalability: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rebuchet MS" panose="020B0603020202020204" pitchFamily="34" charset="0"/>
              </a:rPr>
              <a:t>As businesses and users expand and change, </a:t>
            </a:r>
            <a:r>
              <a:rPr lang="en-US" sz="2000" dirty="0" err="1">
                <a:latin typeface="Trebuchet MS" panose="020B0603020202020204" pitchFamily="34" charset="0"/>
              </a:rPr>
              <a:t>ClickUp's</a:t>
            </a:r>
            <a:r>
              <a:rPr lang="en-US" sz="2000" dirty="0">
                <a:latin typeface="Trebuchet MS" panose="020B0603020202020204" pitchFamily="34" charset="0"/>
              </a:rPr>
              <a:t> automation functionality adapts to meet their demands and enables them to automate procedures.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b="1" u="sng" dirty="0">
                <a:latin typeface="Trebuchet MS" panose="020B0603020202020204" pitchFamily="34" charset="0"/>
              </a:rPr>
              <a:t>Customization: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Trebuchet MS" panose="020B0603020202020204" pitchFamily="34" charset="0"/>
              </a:rPr>
              <a:t>ClickUp's</a:t>
            </a:r>
            <a:r>
              <a:rPr lang="en-US" sz="2000" dirty="0">
                <a:latin typeface="Trebuchet MS" panose="020B0603020202020204" pitchFamily="34" charset="0"/>
              </a:rPr>
              <a:t> adaptable automation features let users design unique automation rules that meet their unique workflow needs and corporate goals.</a:t>
            </a:r>
            <a:endParaRPr lang="en-IN" sz="2000" dirty="0">
              <a:latin typeface="Trebuchet MS" panose="020B0603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A06721-265A-BBE3-172A-089148ADEEB4}"/>
              </a:ext>
            </a:extLst>
          </p:cNvPr>
          <p:cNvCxnSpPr/>
          <p:nvPr/>
        </p:nvCxnSpPr>
        <p:spPr>
          <a:xfrm>
            <a:off x="7287065" y="464234"/>
            <a:ext cx="3967089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E6F36B-E4F4-5A18-1405-7353AF6553C9}"/>
              </a:ext>
            </a:extLst>
          </p:cNvPr>
          <p:cNvSpPr txBox="1"/>
          <p:nvPr/>
        </p:nvSpPr>
        <p:spPr>
          <a:xfrm>
            <a:off x="140565" y="45139"/>
            <a:ext cx="657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Benefits of Automation</a:t>
            </a:r>
          </a:p>
        </p:txBody>
      </p:sp>
    </p:spTree>
    <p:extLst>
      <p:ext uri="{BB962C8B-B14F-4D97-AF65-F5344CB8AC3E}">
        <p14:creationId xmlns:p14="http://schemas.microsoft.com/office/powerpoint/2010/main" val="324329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C62D4F-0D09-517F-B627-E0797139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-7809"/>
            <a:ext cx="12191995" cy="10574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F4AED8-795E-8CFC-0282-E290B56032D1}"/>
              </a:ext>
            </a:extLst>
          </p:cNvPr>
          <p:cNvSpPr txBox="1"/>
          <p:nvPr/>
        </p:nvSpPr>
        <p:spPr>
          <a:xfrm>
            <a:off x="584203" y="970202"/>
            <a:ext cx="4927600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Trebuchet MS" panose="020B0603020202020204" pitchFamily="34" charset="0"/>
              </a:rPr>
              <a:t>3</a:t>
            </a:r>
            <a:r>
              <a:rPr lang="en-US" sz="2000" b="1" baseline="30000" dirty="0">
                <a:solidFill>
                  <a:schemeClr val="accent1"/>
                </a:solidFill>
                <a:latin typeface="Trebuchet MS" panose="020B0603020202020204" pitchFamily="34" charset="0"/>
              </a:rPr>
              <a:t>rd</a:t>
            </a:r>
            <a:r>
              <a:rPr lang="en-US" sz="2000" b="1" dirty="0">
                <a:solidFill>
                  <a:schemeClr val="accent1"/>
                </a:solidFill>
                <a:latin typeface="Trebuchet MS" panose="020B0603020202020204" pitchFamily="34" charset="0"/>
              </a:rPr>
              <a:t> Party Integration:</a:t>
            </a:r>
            <a:endParaRPr lang="en-IN" sz="2000" b="1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FA9227-E64A-68A9-BB17-11EEEC4DD11F}"/>
              </a:ext>
            </a:extLst>
          </p:cNvPr>
          <p:cNvCxnSpPr>
            <a:cxnSpLocks/>
          </p:cNvCxnSpPr>
          <p:nvPr/>
        </p:nvCxnSpPr>
        <p:spPr>
          <a:xfrm>
            <a:off x="6096000" y="661182"/>
            <a:ext cx="0" cy="6196818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978C5B-FFEE-C792-8BB5-85F8BA409656}"/>
              </a:ext>
            </a:extLst>
          </p:cNvPr>
          <p:cNvSpPr txBox="1"/>
          <p:nvPr/>
        </p:nvSpPr>
        <p:spPr>
          <a:xfrm>
            <a:off x="6634480" y="970202"/>
            <a:ext cx="4927600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Payment Model: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E85F8-3963-78E1-1C1A-72BE97F87E2F}"/>
              </a:ext>
            </a:extLst>
          </p:cNvPr>
          <p:cNvSpPr txBox="1"/>
          <p:nvPr/>
        </p:nvSpPr>
        <p:spPr>
          <a:xfrm>
            <a:off x="6093271" y="1333023"/>
            <a:ext cx="6029949" cy="5546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Individual Plans: </a:t>
            </a:r>
            <a:r>
              <a:rPr lang="en-US" dirty="0" err="1">
                <a:latin typeface="Trebuchet MS" panose="020B0603020202020204" pitchFamily="34" charset="0"/>
              </a:rPr>
              <a:t>ClickUp</a:t>
            </a:r>
            <a:r>
              <a:rPr lang="en-US" dirty="0">
                <a:latin typeface="Trebuchet MS" panose="020B0603020202020204" pitchFamily="34" charset="0"/>
              </a:rPr>
              <a:t> offers subscription plans designed for individual users &amp; freelancers who require basic project management &amp; collab features.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Team Plans: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ClickUp's</a:t>
            </a:r>
            <a:r>
              <a:rPr lang="en-US" dirty="0">
                <a:latin typeface="Trebuchet MS" panose="020B0603020202020204" pitchFamily="34" charset="0"/>
              </a:rPr>
              <a:t> team plans are suitable for small to medium-sized teams &amp; include advanced project management, &amp; productivity features tailored for team use.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Enterprise Plans: </a:t>
            </a:r>
            <a:r>
              <a:rPr lang="en-US" dirty="0" err="1">
                <a:latin typeface="Trebuchet MS" panose="020B0603020202020204" pitchFamily="34" charset="0"/>
              </a:rPr>
              <a:t>ClickUp</a:t>
            </a:r>
            <a:r>
              <a:rPr lang="en-US" dirty="0">
                <a:latin typeface="Trebuchet MS" panose="020B0603020202020204" pitchFamily="34" charset="0"/>
              </a:rPr>
              <a:t> offers enterprise-level plans for large companies with complex project </a:t>
            </a:r>
            <a:r>
              <a:rPr lang="en-US" dirty="0" err="1">
                <a:latin typeface="Trebuchet MS" panose="020B0603020202020204" pitchFamily="34" charset="0"/>
              </a:rPr>
              <a:t>mgmt</a:t>
            </a:r>
            <a:r>
              <a:rPr lang="en-US" dirty="0">
                <a:latin typeface="Trebuchet MS" panose="020B0603020202020204" pitchFamily="34" charset="0"/>
              </a:rPr>
              <a:t> including additional customization, security &amp; support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1987C-C83A-6356-25C3-3087A390A17A}"/>
              </a:ext>
            </a:extLst>
          </p:cNvPr>
          <p:cNvSpPr txBox="1"/>
          <p:nvPr/>
        </p:nvSpPr>
        <p:spPr>
          <a:xfrm>
            <a:off x="0" y="1333023"/>
            <a:ext cx="6098730" cy="5546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rebuchet MS" panose="020B0603020202020204" pitchFamily="34" charset="0"/>
              </a:rPr>
              <a:t>ClickUp's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b="1" dirty="0">
                <a:latin typeface="Trebuchet MS" panose="020B0603020202020204" pitchFamily="34" charset="0"/>
              </a:rPr>
              <a:t>integration</a:t>
            </a:r>
            <a:r>
              <a:rPr lang="en-US" dirty="0">
                <a:latin typeface="Trebuchet MS" panose="020B0603020202020204" pitchFamily="34" charset="0"/>
              </a:rPr>
              <a:t> with </a:t>
            </a:r>
            <a:r>
              <a:rPr lang="en-US" b="1" dirty="0">
                <a:latin typeface="Trebuchet MS" panose="020B0603020202020204" pitchFamily="34" charset="0"/>
              </a:rPr>
              <a:t>third-party apps </a:t>
            </a:r>
            <a:r>
              <a:rPr lang="en-US" dirty="0">
                <a:latin typeface="Trebuchet MS" panose="020B0603020202020204" pitchFamily="34" charset="0"/>
              </a:rPr>
              <a:t>centralizes data access, reducing the need to switch between tools.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This enables seamless communication &amp; collab, allows users to access data within their preferred tools.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This allows users to focus on high-value tasks, improving overall productivity.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rebuchet MS" panose="020B0603020202020204" pitchFamily="34" charset="0"/>
              </a:rPr>
              <a:t>ClickUp's</a:t>
            </a:r>
            <a:r>
              <a:rPr lang="en-US" dirty="0">
                <a:latin typeface="Trebuchet MS" panose="020B0603020202020204" pitchFamily="34" charset="0"/>
              </a:rPr>
              <a:t> integrations provide </a:t>
            </a:r>
            <a:r>
              <a:rPr lang="en-US" b="1" dirty="0">
                <a:latin typeface="Trebuchet MS" panose="020B0603020202020204" pitchFamily="34" charset="0"/>
              </a:rPr>
              <a:t>flexibility</a:t>
            </a:r>
            <a:r>
              <a:rPr lang="en-US" dirty="0">
                <a:latin typeface="Trebuchet MS" panose="020B0603020202020204" pitchFamily="34" charset="0"/>
              </a:rPr>
              <a:t> and customization, allowing users to customize their workflows and adapt it to their specific needs.</a:t>
            </a:r>
            <a:endParaRPr lang="en-IN" dirty="0">
              <a:latin typeface="Trebuchet MS" panose="020B0603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D94C9F-8888-4D01-B45A-60BA59760F04}"/>
              </a:ext>
            </a:extLst>
          </p:cNvPr>
          <p:cNvCxnSpPr/>
          <p:nvPr/>
        </p:nvCxnSpPr>
        <p:spPr>
          <a:xfrm>
            <a:off x="7287065" y="464234"/>
            <a:ext cx="3967089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B7B703-F209-3A90-DE75-D852EAC25C01}"/>
              </a:ext>
            </a:extLst>
          </p:cNvPr>
          <p:cNvSpPr txBox="1"/>
          <p:nvPr/>
        </p:nvSpPr>
        <p:spPr>
          <a:xfrm>
            <a:off x="140565" y="45139"/>
            <a:ext cx="6576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Integration with 3</a:t>
            </a:r>
            <a:r>
              <a:rPr lang="en-US" sz="2200" b="1" baseline="30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rd</a:t>
            </a: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party  &amp; Payment Model</a:t>
            </a:r>
          </a:p>
        </p:txBody>
      </p:sp>
    </p:spTree>
    <p:extLst>
      <p:ext uri="{BB962C8B-B14F-4D97-AF65-F5344CB8AC3E}">
        <p14:creationId xmlns:p14="http://schemas.microsoft.com/office/powerpoint/2010/main" val="207684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F82631-86D1-B6E0-3915-690428678A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-7809"/>
            <a:ext cx="12191995" cy="10574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26CE2D-4189-1820-3D8F-2941E3454195}"/>
              </a:ext>
            </a:extLst>
          </p:cNvPr>
          <p:cNvSpPr txBox="1"/>
          <p:nvPr/>
        </p:nvSpPr>
        <p:spPr>
          <a:xfrm>
            <a:off x="0" y="712024"/>
            <a:ext cx="11981766" cy="6100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Accessibility and Convenience: </a:t>
            </a:r>
            <a:r>
              <a:rPr lang="en-US" dirty="0" err="1">
                <a:latin typeface="Trebuchet MS" panose="020B0603020202020204" pitchFamily="34" charset="0"/>
              </a:rPr>
              <a:t>ClickUp</a:t>
            </a:r>
            <a:r>
              <a:rPr lang="en-US" dirty="0">
                <a:latin typeface="Trebuchet MS" panose="020B0603020202020204" pitchFamily="34" charset="0"/>
              </a:rPr>
              <a:t> is a cloud-based SaaS product accessible from any device with an internet connection, reducing IT overhead allowing users to work from anywhere, anytime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Scalability: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ClickUp</a:t>
            </a:r>
            <a:r>
              <a:rPr lang="en-US" dirty="0">
                <a:latin typeface="Trebuchet MS" panose="020B0603020202020204" pitchFamily="34" charset="0"/>
              </a:rPr>
              <a:t> provides scalable solutions for individuals, teams, and enterprises, allowing for easy customization and adaptability to changing business needs.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Cost-Effectiveness: </a:t>
            </a:r>
            <a:r>
              <a:rPr lang="en-US" dirty="0" err="1">
                <a:latin typeface="Trebuchet MS" panose="020B0603020202020204" pitchFamily="34" charset="0"/>
              </a:rPr>
              <a:t>ClickUp</a:t>
            </a:r>
            <a:r>
              <a:rPr lang="en-US" dirty="0">
                <a:latin typeface="Trebuchet MS" panose="020B0603020202020204" pitchFamily="34" charset="0"/>
              </a:rPr>
              <a:t> is a subscription-based platform that offers users access to its features and services on a monthly or annual basis. </a:t>
            </a:r>
            <a:r>
              <a:rPr lang="en-US" i="1" dirty="0">
                <a:solidFill>
                  <a:schemeClr val="accent1"/>
                </a:solidFill>
                <a:latin typeface="Trebuchet MS" panose="020B0603020202020204" pitchFamily="34" charset="0"/>
              </a:rPr>
              <a:t>(This model eliminates the need for upfront capital investment in software licenses and infrastructure, making it a cost-effective solution for organizations of all sizes.)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Continuous Updates and Improvements: </a:t>
            </a:r>
            <a:r>
              <a:rPr lang="en-US" dirty="0" err="1">
                <a:latin typeface="Trebuchet MS" panose="020B0603020202020204" pitchFamily="34" charset="0"/>
              </a:rPr>
              <a:t>ClickUp</a:t>
            </a:r>
            <a:r>
              <a:rPr lang="en-US" dirty="0">
                <a:latin typeface="Trebuchet MS" panose="020B0603020202020204" pitchFamily="34" charset="0"/>
              </a:rPr>
              <a:t>, a SaaS product, offers regular updates and improvements to its users, eliminating the need for manual installations or upgrades by incorporating customer feedbacks.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Security and Reliability: </a:t>
            </a:r>
            <a:r>
              <a:rPr lang="en-US" dirty="0" err="1">
                <a:latin typeface="Trebuchet MS" panose="020B0603020202020204" pitchFamily="34" charset="0"/>
              </a:rPr>
              <a:t>ClickUp</a:t>
            </a:r>
            <a:r>
              <a:rPr lang="en-US" dirty="0">
                <a:latin typeface="Trebuchet MS" panose="020B0603020202020204" pitchFamily="34" charset="0"/>
              </a:rPr>
              <a:t> prioritizes security and reliability in its platform, using industry-standard encryption protocols to protect user data and ensure system uptime with regular backups.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BF803F-738E-18B0-1167-D421D6871C3F}"/>
              </a:ext>
            </a:extLst>
          </p:cNvPr>
          <p:cNvCxnSpPr/>
          <p:nvPr/>
        </p:nvCxnSpPr>
        <p:spPr>
          <a:xfrm>
            <a:off x="7287065" y="464234"/>
            <a:ext cx="3967089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9A050-23E5-EDA9-B1C7-9F37952A9611}"/>
              </a:ext>
            </a:extLst>
          </p:cNvPr>
          <p:cNvSpPr txBox="1"/>
          <p:nvPr/>
        </p:nvSpPr>
        <p:spPr>
          <a:xfrm>
            <a:off x="140565" y="45139"/>
            <a:ext cx="6576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Benefits of </a:t>
            </a:r>
            <a:r>
              <a:rPr lang="en-US" sz="2200" b="1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Clickup</a:t>
            </a: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as a SaaS model</a:t>
            </a:r>
          </a:p>
        </p:txBody>
      </p:sp>
    </p:spTree>
    <p:extLst>
      <p:ext uri="{BB962C8B-B14F-4D97-AF65-F5344CB8AC3E}">
        <p14:creationId xmlns:p14="http://schemas.microsoft.com/office/powerpoint/2010/main" val="186738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A15B91-9A92-B51D-50DF-B1A410F9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745" y="2846256"/>
            <a:ext cx="9870510" cy="87495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rebuchet MS" panose="020B0603020202020204" pitchFamily="34" charset="0"/>
              </a:rPr>
              <a:t>Thank You!</a:t>
            </a:r>
            <a:endParaRPr lang="en-IN" sz="4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1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819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Fira Sans</vt:lpstr>
      <vt:lpstr>Poppins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 Shah</dc:creator>
  <cp:lastModifiedBy>Nidhi Shah</cp:lastModifiedBy>
  <cp:revision>3</cp:revision>
  <dcterms:created xsi:type="dcterms:W3CDTF">2024-05-03T06:36:40Z</dcterms:created>
  <dcterms:modified xsi:type="dcterms:W3CDTF">2024-05-03T09:20:33Z</dcterms:modified>
</cp:coreProperties>
</file>