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0080625" cy="7559675"/>
  <p:notesSz cx="7559675" cy="10691813"/>
  <p:custDataLst>
    <p:tags r:id="rId8"/>
  </p:custDataLst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MS Gothic" charset="-128"/>
        <a:cs typeface="+mn-cs"/>
      </a:defRPr>
    </a:lvl1pPr>
    <a:lvl2pPr marL="431800" indent="-2159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MS Gothic" charset="-128"/>
        <a:cs typeface="+mn-cs"/>
      </a:defRPr>
    </a:lvl2pPr>
    <a:lvl3pPr marL="647700" indent="-2159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MS Gothic" charset="-128"/>
        <a:cs typeface="+mn-cs"/>
      </a:defRPr>
    </a:lvl3pPr>
    <a:lvl4pPr marL="863600" indent="-2159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MS Gothic" charset="-128"/>
        <a:cs typeface="+mn-cs"/>
      </a:defRPr>
    </a:lvl4pPr>
    <a:lvl5pPr marL="1079500" indent="-2159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80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GB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1B3FA969-5E2B-417D-ADC0-D90E6EA564E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5296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5D453D0-67DD-48F0-8CD7-A84CB2B9528A}" type="slidenum">
              <a:rPr lang="en-GB"/>
              <a:pPr/>
              <a:t>1</a:t>
            </a:fld>
            <a:endParaRPr lang="en-GB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12D2FA2-B867-44E3-8825-BB3B1360F30A}" type="slidenum">
              <a:rPr lang="en-GB"/>
              <a:pPr/>
              <a:t>2</a:t>
            </a:fld>
            <a:endParaRPr lang="en-GB"/>
          </a:p>
        </p:txBody>
      </p:sp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6772E1-CDCB-4010-8C2C-4888233029C0}" type="slidenum">
              <a:rPr lang="en-GB"/>
              <a:pPr/>
              <a:t>3</a:t>
            </a:fld>
            <a:endParaRPr lang="en-GB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E5E2AC6-C851-46D2-B5BD-45F04860E70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A95038D-E873-4598-9E47-8514385BC5D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00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63C2851-CFDD-4E2D-9D95-6F0BBADA1A9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288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55121BC9-79D9-4F69-901E-A01BA08BF70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123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7EC5-6D81-4A7B-A5D3-1F072E346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A8A3-41E5-4748-847B-7483CBB34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8B941-6824-4C05-9F28-0E4F7C49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E1036-D24C-4B09-B7A4-2568F5E4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83DEF-D4F2-40E6-A414-61F0C2C6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2AC6-C851-46D2-B5BD-45F04860E7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242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297F-13FD-4737-B985-83CA9863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FCDA-226F-43E0-9021-B16CC2E6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4FF1-2DEA-47ED-8EC2-42F0FD9A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17FE0-E622-4335-A589-48B5E970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E4BAD-2472-4715-8D98-4D262BBE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C23B-E4E6-464C-9813-97194501E16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702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32F9-A104-4393-BD18-21FA553A68F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509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ECF9-89D6-4778-BE19-20B91CA9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F963D-D467-4F2F-B83D-40C3A6E3A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88100-7CBF-460E-ACCA-E5E45A318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ABD7A-5D18-4F87-BDCC-27B10980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59BDD-EACB-4C3B-89D4-9D67D48C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350C1-D78C-4344-A15B-D0104A35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161-2380-426C-9256-6F65D6FA3D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113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0D72-3580-4891-AD92-987340A9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57663-38F4-440E-807A-A0F49A76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FDC0B-AB97-4881-A4D7-F17D5692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9ACB5-A4C9-4D4D-BA2C-136FF174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65DD6-DC4A-43E7-A2AB-F735F410E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27B2AA-0C24-4074-97DD-F4584EAE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5D62A-4A9B-4778-89E9-71CD356F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A6C32-98AF-4179-B5C3-82D7A7E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12A-6E7C-4739-800C-B6D6E22238D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969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9B79-A8C5-4EAB-BD5B-C0A041F2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7B4B7-A093-4199-AC05-8472ED9D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2F322-8217-4BAA-A616-2A8F293E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42BC1-3038-4A08-9607-1AC25F06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1BD0-14A3-4E05-9975-543D7A85FD2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9369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78201-A6D8-47C0-9CF9-DBB1DDE5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355F0-7A48-440B-9FA4-0D41AAF9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D1708-49DC-4B8D-903A-E5D88268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752-E56B-4941-84CF-0650B8D46F2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73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618C23B-E4E6-464C-9813-97194501E16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9723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A640-4893-453C-A886-0160B27C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228A-DBAB-45D4-AF4A-463AF2EC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718B4-C0AD-4223-B2FF-1F8924E1E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5ED1F-2ADF-4D13-87BE-BC5F8B6F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518EB-86C2-4308-912B-DBDC9A55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35FD7-4B18-47CA-96EE-C961E9B6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67D1-0AA2-496B-868F-F110BC522C7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07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FADB-2F8F-4AEE-A5F6-43F96052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3B05C-A4AC-4500-BA1A-69E82D0EE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D5F0F-7EED-4B7A-8A32-4EE33D91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99E7A-ED2A-4BCB-8581-0DA6C12C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81423-2019-4B52-822D-100E6D89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5D702-FCDC-421C-9EFC-302C8DA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C6BA-8EEB-4030-A673-9C98D6591F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888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2496-DD39-49C8-BB97-8A448D55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C1EB8-E96C-4569-86EE-FCAA67F3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F5774-E23B-46DF-BB52-0F14076C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96FC6-EF3F-4429-AFAB-8CD81BAB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2FA3C-62AB-4AFC-AF99-99EFD3F2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038D-E873-4598-9E47-8514385BC5D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6267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315F31-4871-431B-834C-A6BDC539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21BBE-C73E-4EF7-BB24-A9FA2A462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3741F-EAAE-4162-8BBF-3B4F5DB9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AFC50-F884-445B-9E61-E5A2CAD0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8FF67-DD84-4A58-89BE-EA505384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2851-CFDD-4E2D-9D95-6F0BBADA1A9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99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2D032F9-A104-4393-BD18-21FA553A68F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62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BC0F161-2380-426C-9256-6F65D6FA3D5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98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1D2312A-6E7C-4739-800C-B6D6E22238D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94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5151BD0-14A3-4E05-9975-543D7A85FD2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25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8450752-E56B-4941-84CF-0650B8D46F2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40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84B67D1-0AA2-496B-868F-F110BC522C7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08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18EC6BA-8EEB-4030-A673-9C98D6591FB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48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3315D3DA-1B45-40AF-B6B1-AFB5E27C1F2B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431800" indent="-2159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MS Gothic" charset="-128"/>
        </a:defRPr>
      </a:lvl2pPr>
      <a:lvl3pPr marL="647700" indent="-2159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MS Gothic" charset="-128"/>
        </a:defRPr>
      </a:lvl3pPr>
      <a:lvl4pPr marL="863600" indent="-2159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MS Gothic" charset="-128"/>
        </a:defRPr>
      </a:lvl4pPr>
      <a:lvl5pPr marL="1079500" indent="-2159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MS Gothic" charset="-128"/>
        </a:defRPr>
      </a:lvl5pPr>
      <a:lvl6pPr marL="1536700" indent="-2159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MS Gothic" charset="-128"/>
        </a:defRPr>
      </a:lvl6pPr>
      <a:lvl7pPr marL="1993900" indent="-2159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MS Gothic" charset="-128"/>
        </a:defRPr>
      </a:lvl7pPr>
      <a:lvl8pPr marL="2451100" indent="-2159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MS Gothic" charset="-128"/>
        </a:defRPr>
      </a:lvl8pPr>
      <a:lvl9pPr marL="2908300" indent="-2159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MS Gothic" charset="-128"/>
        </a:defRPr>
      </a:lvl9pPr>
    </p:titleStyle>
    <p:bodyStyle>
      <a:lvl1pPr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338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charset="2"/>
        <a:buChar char=""/>
        <a:defRPr sz="2800">
          <a:solidFill>
            <a:srgbClr val="000000"/>
          </a:solidFill>
          <a:latin typeface="+mn-lt"/>
          <a:ea typeface="+mn-ea"/>
        </a:defRPr>
      </a:lvl2pPr>
      <a:lvl3pPr marL="1295400" indent="-2159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>
          <a:solidFill>
            <a:srgbClr val="000000"/>
          </a:solidFill>
          <a:latin typeface="+mn-lt"/>
          <a:ea typeface="+mn-ea"/>
        </a:defRPr>
      </a:lvl3pPr>
      <a:lvl4pPr marL="1727200" indent="-2159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charset="2"/>
        <a:buChar char=""/>
        <a:defRPr sz="2000">
          <a:solidFill>
            <a:srgbClr val="000000"/>
          </a:solidFill>
          <a:latin typeface="+mn-lt"/>
          <a:ea typeface="+mn-ea"/>
        </a:defRPr>
      </a:lvl4pPr>
      <a:lvl5pPr marL="2159000" indent="-2159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</a:defRPr>
      </a:lvl5pPr>
      <a:lvl6pPr marL="2616200" indent="-2159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</a:defRPr>
      </a:lvl6pPr>
      <a:lvl7pPr marL="3073400" indent="-2159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</a:defRPr>
      </a:lvl7pPr>
      <a:lvl8pPr marL="3530600" indent="-2159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</a:defRPr>
      </a:lvl8pPr>
      <a:lvl9pPr marL="3987800" indent="-2159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16376-0473-4C1B-B6EC-33DDB5A5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B121D-5C03-483D-BBBF-63E7E3DD9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57886-FA3E-46D7-99D3-C81CDDE23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D4242-F4C5-4247-8D80-33E4B3878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A0FAE-A205-4A6D-8EA2-A9DD5C44F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5D3DA-1B45-40AF-B6B1-AFB5E27C1F2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46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73342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/>
              <a:t>Apache Hadoop HDFS 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439863"/>
            <a:ext cx="3600450" cy="5227637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2400"/>
              <a:t> What is it ?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2400"/>
              <a:t> What is it for ?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2400"/>
              <a:t> Architecture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2400"/>
              <a:t> Resilience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2400"/>
              <a:t> Administration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2400"/>
              <a:t> Data access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2400"/>
              <a:t> Future changes ?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1277938"/>
            <a:ext cx="3600450" cy="322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73342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/>
              <a:t>HDFS – What is it ?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439863"/>
            <a:ext cx="8640763" cy="5227637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HDSF = Hadoop Distributed File System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It is a distributed file system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Runs on low cost hardware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It is open source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Written in Java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Fault tolerant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Designed for very large data sets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Tuned for high throughput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73342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/>
              <a:t>HDFS – What is it for ?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439863"/>
            <a:ext cx="8640763" cy="5227637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Designed for batch processing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Streaming access to data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Large data sizes i.e. Terabytes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Highly reliable using data replication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Supports very large node clusters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Supports large files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Supports file numbers into millions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69169-3D54-4E41-81C3-E56CB08C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2326055"/>
            <a:ext cx="8694539" cy="1653678"/>
          </a:xfrm>
        </p:spPr>
        <p:txBody>
          <a:bodyPr/>
          <a:lstStyle/>
          <a:p>
            <a:pPr algn="ctr"/>
            <a:r>
              <a:rPr lang="en-US" dirty="0"/>
              <a:t>Thank you,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21781-E17A-42C3-A6A2-40EB54C22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115" y="4232194"/>
            <a:ext cx="8759216" cy="1653678"/>
          </a:xfrm>
        </p:spPr>
        <p:txBody>
          <a:bodyPr>
            <a:normAutofit/>
          </a:bodyPr>
          <a:lstStyle/>
          <a:p>
            <a:r>
              <a:rPr lang="en-US" dirty="0"/>
              <a:t>Anant S. Shelgaonkar</a:t>
            </a:r>
          </a:p>
          <a:p>
            <a:r>
              <a:rPr lang="en-US" dirty="0"/>
              <a:t>(9923127569,7820809661)</a:t>
            </a:r>
          </a:p>
        </p:txBody>
      </p:sp>
    </p:spTree>
    <p:extLst>
      <p:ext uri="{BB962C8B-B14F-4D97-AF65-F5344CB8AC3E}">
        <p14:creationId xmlns:p14="http://schemas.microsoft.com/office/powerpoint/2010/main" val="247407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E52CE240-F762-4136-8266-1FC68E2D94CF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237"/>
  <p:tag name="ISPRINGONLINEFOLDERPATH" val="Каталог/Game On"/>
  <p:tag name="ISPRINGCLOUDFOLDERID" val="0"/>
  <p:tag name="ISPRINGCLOUDFOLDERPATH" val="Content List"/>
  <p:tag name="ISPRING_PLAYERS_CUSTOMIZATION" val="UEsDBBQAAgAIAG+6Zk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+6ZkZ7BdOSwAEAANoDAAAPAAAAAAAAAAEAAAAAAAAAAABub25lL3BsYXllci54bWxQSwUGAAAAAAEAAQA9AAAA7QEAAAAA"/>
  <p:tag name="ISPRING_PRESENTATION_TITLE" val="4185365"/>
  <p:tag name="ISPRING_RESOURCE_PATHS_HASH_PRESENTER" val="90f7d19e96d6b4a535aba051c6785cdb50e2fa42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S Gothic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runcatedFinal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138</Words>
  <Application>Microsoft Office PowerPoint</Application>
  <PresentationFormat>Custom</PresentationFormat>
  <Paragraphs>31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TruncatedFinalSlide</vt:lpstr>
      <vt:lpstr>Apache Hadoop HDFS </vt:lpstr>
      <vt:lpstr>HDFS – What is it ?</vt:lpstr>
      <vt:lpstr>HDFS – What is it for ?</vt:lpstr>
      <vt:lpstr>Thank you,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4185365</dc:title>
  <cp:lastModifiedBy>Anant Shelgaonkar</cp:lastModifiedBy>
  <cp:revision>10</cp:revision>
  <dcterms:modified xsi:type="dcterms:W3CDTF">2023-07-11T18:08:06Z</dcterms:modified>
</cp:coreProperties>
</file>