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custDataLst>
    <p:tags r:id="rId9"/>
  </p:custDataLst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A40BF47-C99E-45DB-B378-65166DBF44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50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E65A3-5ADD-496C-8E56-FB45328C0401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03EDE1-E537-46DF-88A1-F85933B6748B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C8F093-0EA9-4314-94B1-7820C216666F}" type="slidenum">
              <a:rPr lang="en-GB"/>
              <a:pPr/>
              <a:t>3</a:t>
            </a:fld>
            <a:endParaRPr lang="en-GB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E88589-98E5-4113-8727-53C6D4681E5A}" type="slidenum">
              <a:rPr lang="en-GB"/>
              <a:pPr/>
              <a:t>4</a:t>
            </a:fld>
            <a:endParaRPr lang="en-GB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420681-5A08-49D6-9E3E-C787DDA224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C22280-4B66-483A-A877-6EE5553A44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5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893D62-7719-4334-9129-4E2DD6E586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2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C9A121F-359F-45A2-B98B-A12091D6B4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41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20681-5A08-49D6-9E3E-C787DDA224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09F-978C-4659-8AA5-F4F2C453F6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8744-AC5F-4730-BE1E-8264DAC2EB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7086-609A-424B-AADD-32DB037DC3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1A61-D712-4076-8D3B-9280F4C65E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ADC2-B170-4EAC-BDEB-ED2D222D32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356D-F8C6-4E5C-9618-9402700E1D6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78909F-978C-4659-8AA5-F4F2C453F6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44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3191-E782-432D-93E8-3A54DDA2D4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1921-660A-400B-A492-DA669AE18FA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2280-4B66-483A-A877-6EE5553A44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D62-7719-4334-9129-4E2DD6E586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B88744-AC5F-4730-BE1E-8264DAC2EB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1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837086-609A-424B-AADD-32DB037DC3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1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0B1A61-D712-4076-8D3B-9280F4C65E2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9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77ADC2-B170-4EAC-BDEB-ED2D222D32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CC356D-F8C6-4E5C-9618-9402700E1D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2F3191-E782-432D-93E8-3A54DDA2D4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9B1921-660A-400B-A492-DA669AE18FA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0D85322F-B633-4536-AACE-4AC41660020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647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8636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10795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1536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19939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24511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29083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322F-B633-4536-AACE-4AC4166002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Apache Hadoop Yarn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3600450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What is Yarn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Problems with Hadoop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What does Yarn Do 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Old Architecture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New Architecture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Yarn Example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400"/>
              <a:t> Additions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541463"/>
            <a:ext cx="4319588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600450"/>
            <a:ext cx="345757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Hadoop Yarn – What is it 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Next Generation MapReduce MRv2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Split Job Tracker into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Resource Manager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Scheduling / Monitoring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Improves scaling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Improves resource management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Already used by Yahoo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Problems with Hadoop 1.0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Problems with large scaling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&gt; 4000 nodes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&gt; 40k concurrent tasks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Problems with resource utilization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Slots only for Map or Reduce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Single NameNode, single point of failure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Clients and Cluster must be at same version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334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/>
              <a:t>What does Yarn do 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439863"/>
            <a:ext cx="8640763" cy="52276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Provides a cluster level resource manager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Adds application level resource management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Provides slots for jobs other than Map / Reduce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/>
              <a:t> Improves resource utilization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779838"/>
            <a:ext cx="3995737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2326055"/>
            <a:ext cx="8694539" cy="1653678"/>
          </a:xfrm>
        </p:spPr>
        <p:txBody>
          <a:bodyPr/>
          <a:lstStyle/>
          <a:p>
            <a:pPr algn="ctr"/>
            <a:r>
              <a:rPr lang="en-US" dirty="0"/>
              <a:t>Thank you,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115" y="4232194"/>
            <a:ext cx="8759216" cy="1653678"/>
          </a:xfrm>
        </p:spPr>
        <p:txBody>
          <a:bodyPr>
            <a:normAutofit/>
          </a:bodyPr>
          <a:lstStyle/>
          <a:p>
            <a:r>
              <a:rPr lang="en-US" dirty="0"/>
              <a:t>Anant S. Shelgaonkar,</a:t>
            </a:r>
          </a:p>
          <a:p>
            <a:r>
              <a:rPr lang="en-US" dirty="0"/>
              <a:t>(9923127569,7820809661)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F12B31-0743-4D46-9159-70375C8F4B3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4185375"/>
  <p:tag name="ISPRING_RESOURCE_PATHS_HASH_PRESENTER" val="5ff54ba651c2fe9f0aee44e28c0edb1892d1129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Custom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TruncatedFinalSlide</vt:lpstr>
      <vt:lpstr>Apache Hadoop Yarn</vt:lpstr>
      <vt:lpstr>Hadoop Yarn – What is it ?</vt:lpstr>
      <vt:lpstr>Problems with Hadoop 1.0</vt:lpstr>
      <vt:lpstr>What does Yarn do ?</vt:lpstr>
      <vt:lpstr>Thank you,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4185375</dc:title>
  <cp:lastModifiedBy>Anant Shelgaonkar</cp:lastModifiedBy>
  <cp:revision>9</cp:revision>
  <dcterms:modified xsi:type="dcterms:W3CDTF">2023-07-11T18:14:56Z</dcterms:modified>
</cp:coreProperties>
</file>