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3118-7244-DCD9-CA5D-26DF1C82B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5E71-8896-AD8A-DF7C-1BB749F9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A392-56D3-ADCD-006C-D0A13801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4E8D-0FFA-5F5C-D53D-FF80A9C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EE40-0D08-378A-F6D3-29608332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1035-4106-690B-33D6-D1CE256B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CAB3B-58BE-2C8A-3B4C-22E82174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EC16-FEB7-DF46-02DF-F0E0F70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9016-D007-0CDC-3181-0634C402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E731-E0D5-1401-CC3F-30E5DEFC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3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09522-1086-1D18-7429-2D77BACA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4AC9D-0074-086A-1481-3D5F8F65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9AA4-E74E-B3EA-9F09-F6F66681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C369-22C2-30C3-3753-D1365C44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93BF2-901C-9552-8A87-A4905086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9C11-A106-A28E-8FD2-5317969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8288-BF3B-7883-5CA9-B3C369EA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28B1-EA00-96EC-34F5-B7D767C4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66C1-7746-9D47-3559-9CC0050D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C148-E29C-AC36-2F52-C9E1461D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AFF-B619-CA67-A4EB-D0FB6AA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36A3-9B5E-470B-438D-C4D1BAD5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6313-0134-0873-51AF-0265F135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3827-EC76-3003-9031-1E8EDDEC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DCD7-C643-8767-3E70-B9CBE68D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EED6-F470-8E68-41F3-1E3E2293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8972-004B-C227-7DC2-E95F4072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EE054-D472-2CE7-D0F1-B1875001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3C7B-C267-0E41-1D7E-54DF4FD6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F9DC-2E69-0B90-5AF3-791423AD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85BA-BD79-1142-708C-2B44BD77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1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CE6-0255-542E-FCA7-5EAA5243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B053-5577-1DEA-B925-5E92292D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7556-F0B0-D577-BB3A-74C61EFE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4D563-7D48-0C06-8B7B-E3C72FE3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E41F-5570-1552-3672-F83EB6B8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9E072-81EF-0C9C-578C-411467CA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7AAB-9638-F017-1355-F7AB8CC0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EA8C0-DD02-89C4-31CD-B06BF287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3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8516-2533-C92F-3884-D11CFE07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3B5C8-7FB1-F837-25A7-5DF7D2F0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022F3-DDB0-5630-DF7F-15D1F89F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CAF28-BEEE-20BD-FD25-8DEF2B94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0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0DD28-3B30-92CE-5181-C716D5C4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095C8-9ED8-8BCB-06D1-3512C714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7209-F8C8-2DEF-8DAB-5E6CCDE9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9D25-1E6A-04AE-F97A-FE8D132B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F0AB-9117-8B06-62AF-087118E9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DA2F-08FF-B1F3-0608-5D59EE6C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C733-318A-8B5E-22D9-9AADDB96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58C7-1278-5E53-83BA-AEE0B8AB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BA6C4-E00A-2A7D-8A4F-EAFDE70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8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E367-9DCD-AB38-3B2B-4A8D2AB6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BD06-A927-BF73-A362-5B9DE24A7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E288-D072-C85C-7F68-0794A5EAF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B4D4-EDC9-450E-AD33-F2FF071E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A81A-8835-6DD8-36C1-31E6F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C4FA3-1313-764B-DFE1-2D4EF75D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F109D-3D97-91AE-306B-A616ADF5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21C9-C67A-16A9-4BB6-7805F35C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1958-1CAB-C530-5625-1D295D01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5B5E-E1C7-44F3-8807-9634A888417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71D9-5CE8-858E-90A5-4B9E3C79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EF3B-D6BC-D48D-7337-2F2A67BD5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9A52-4C8A-4AF9-919E-884FA7D2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EAD6-7DAC-BD23-2692-EFE1CCF53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First Slide</a:t>
            </a:r>
            <a:br>
              <a:rPr lang="en-IN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C1C3-16E2-550D-FE34-5894C2FF3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9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First Slide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 </dc:title>
  <dc:creator>Anant Tyagi</dc:creator>
  <cp:lastModifiedBy>Anant Tyagi</cp:lastModifiedBy>
  <cp:revision>1</cp:revision>
  <dcterms:created xsi:type="dcterms:W3CDTF">2023-03-10T09:06:55Z</dcterms:created>
  <dcterms:modified xsi:type="dcterms:W3CDTF">2023-03-10T09:07:03Z</dcterms:modified>
</cp:coreProperties>
</file>