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0.jpeg" ContentType="image/jpeg"/>
  <Override PartName="/ppt/media/image8.jpeg" ContentType="image/jpeg"/>
  <Override PartName="/ppt/media/image7.jpeg" ContentType="image/jpeg"/>
  <Override PartName="/ppt/media/image9.jpeg" ContentType="image/jpeg"/>
  <Override PartName="/ppt/media/image6.jpeg" ContentType="image/jpeg"/>
  <Override PartName="/ppt/media/image4.jpeg" ContentType="image/jpeg"/>
  <Override PartName="/ppt/media/image5.jpeg" ContentType="image/jpeg"/>
  <Override PartName="/ppt/media/image3.jpeg" ContentType="image/jpe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&lt;日期/时间&gt;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&lt;页脚&gt;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159F6ED-3626-4E58-B67F-D1EF8A7631E5}" type="slidenum">
              <a:rPr lang="en-US" sz="1400">
                <a:latin typeface="Times New Roman"/>
              </a:rPr>
              <a:t>&lt;编号&gt;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Previous Summary &amp; New Framework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936000" y="1663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Old method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New Method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R = 0.3</a:t>
            </a:r>
            <a:endParaRPr/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0" y="1368000"/>
            <a:ext cx="10079640" cy="495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R = 0.8</a:t>
            </a:r>
            <a:endParaRPr/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144000" y="1656000"/>
            <a:ext cx="9720000" cy="518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R = 1.5</a:t>
            </a:r>
            <a:endParaRPr/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360" y="1296000"/>
            <a:ext cx="10079640" cy="590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How to pick that new but small Peak</a:t>
            </a:r>
            <a:endParaRPr/>
          </a:p>
        </p:txBody>
      </p:sp>
      <p:sp>
        <p:nvSpPr>
          <p:cNvPr id="6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Apply different 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Observe changes of peaks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Peak the special one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Version One Already!</a:t>
            </a:r>
            <a:endParaRPr/>
          </a:p>
        </p:txBody>
      </p:sp>
      <p:sp>
        <p:nvSpPr>
          <p:cNvPr id="6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Only Simple Rules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 </a:t>
            </a:r>
            <a:r>
              <a:rPr lang="en-US" sz="2800">
                <a:latin typeface="Arial"/>
              </a:rPr>
              <a:t>Magnitude Unit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Peak the larger one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 </a:t>
            </a:r>
            <a:r>
              <a:rPr lang="en-US" sz="2800">
                <a:latin typeface="Arial"/>
              </a:rPr>
              <a:t>Memory Unit 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find the peaks that not so far from the previous estimation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Not find all peaks from 0.5 to 3.0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Simple rule: 0.8*current + 0.2* previous</a:t>
            </a:r>
            <a:r>
              <a:rPr lang="en-US" sz="2400">
                <a:latin typeface="Arial"/>
              </a:rPr>
              <a:t>	</a:t>
            </a:r>
            <a:r>
              <a:rPr lang="en-US" sz="2400">
                <a:latin typeface="Arial"/>
              </a:rPr>
              <a:t>	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 </a:t>
            </a:r>
            <a:r>
              <a:rPr lang="en-US" sz="2800">
                <a:latin typeface="Arial"/>
              </a:rPr>
              <a:t>Wavelet Unit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Find the Special peak as above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Have higher priority than the memory unit.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Version One Already!</a:t>
            </a:r>
            <a:endParaRPr/>
          </a:p>
        </p:txBody>
      </p:sp>
      <p:sp>
        <p:nvSpPr>
          <p:cNvPr id="6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For the first peak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Magnitude Unit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Wavelet Unit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For the next peak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Memory Unit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Magnitude Unit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Version One Already!</a:t>
            </a:r>
            <a:endParaRPr/>
          </a:p>
        </p:txBody>
      </p:sp>
      <p:sp>
        <p:nvSpPr>
          <p:cNvPr id="7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The Code is very</a:t>
            </a:r>
            <a:r>
              <a:rPr lang="en-US" sz="3200">
                <a:solidFill>
                  <a:srgbClr val="800000"/>
                </a:solidFill>
                <a:latin typeface="Arial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/>
              </a:rPr>
              <a:t>Clean and Modular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Provide a lot of utilities for easy debug and test.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Result one</a:t>
            </a:r>
            <a:endParaRPr/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1008000" y="1368000"/>
            <a:ext cx="7488000" cy="4680000"/>
          </a:xfrm>
          <a:prstGeom prst="rect">
            <a:avLst/>
          </a:prstGeom>
          <a:ln>
            <a:noFill/>
          </a:ln>
        </p:spPr>
      </p:pic>
      <p:sp>
        <p:nvSpPr>
          <p:cNvPr id="74" name="TextShape 2"/>
          <p:cNvSpPr txBox="1"/>
          <p:nvPr/>
        </p:nvSpPr>
        <p:spPr>
          <a:xfrm>
            <a:off x="1080000" y="6120000"/>
            <a:ext cx="2741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Error: 1.5%    Dataset: 11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Result two (this one is bad)</a:t>
            </a:r>
            <a:endParaRPr/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218880" y="1563480"/>
            <a:ext cx="8925120" cy="4384440"/>
          </a:xfrm>
          <a:prstGeom prst="rect">
            <a:avLst/>
          </a:prstGeom>
          <a:ln>
            <a:noFill/>
          </a:ln>
        </p:spPr>
      </p:pic>
      <p:sp>
        <p:nvSpPr>
          <p:cNvPr id="77" name="TextShape 2"/>
          <p:cNvSpPr txBox="1"/>
          <p:nvPr/>
        </p:nvSpPr>
        <p:spPr>
          <a:xfrm>
            <a:off x="1079640" y="6264000"/>
            <a:ext cx="3672360" cy="37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  </a:t>
            </a:r>
            <a:endParaRPr/>
          </a:p>
        </p:txBody>
      </p:sp>
      <p:sp>
        <p:nvSpPr>
          <p:cNvPr id="78" name="TextShape 3"/>
          <p:cNvSpPr txBox="1"/>
          <p:nvPr/>
        </p:nvSpPr>
        <p:spPr>
          <a:xfrm>
            <a:off x="1296000" y="6336000"/>
            <a:ext cx="1514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Data Set: 10 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Analysis --- not perfect but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800000"/>
                </a:solidFill>
                <a:latin typeface="Arial"/>
              </a:rPr>
              <a:t>Though it goes wrong in dataset 10, but the first frame is very accurate which no way we could do before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ff0000"/>
                </a:solidFill>
                <a:latin typeface="Arial"/>
              </a:rPr>
              <a:t>Still need more Rules or other information to help it !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ff"/>
                </a:solidFill>
                <a:latin typeface="Arial"/>
              </a:rPr>
              <a:t>For the rest frames, I only use Mem &amp; Mag Unit,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ff"/>
                </a:solidFill>
                <a:latin typeface="Arial"/>
              </a:rPr>
              <a:t>should try Wavelet Unit as well.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Old Method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ff0000"/>
                </a:solidFill>
                <a:latin typeface="Arial"/>
              </a:rPr>
              <a:t>Literally Just Rules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Too much rules, absolutely overfitting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Even a little denoising filtering on the input signal could change the result a lot.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The code is piled together, and not purely m file, </a:t>
            </a:r>
            <a:r>
              <a:rPr lang="en-US" sz="3200">
                <a:solidFill>
                  <a:srgbClr val="ff0000"/>
                </a:solidFill>
                <a:latin typeface="Arial"/>
              </a:rPr>
              <a:t>horrible and even impossible to maintain and modify.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Also Try other techniques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80"/>
                </a:solidFill>
                <a:latin typeface="Arial"/>
              </a:rPr>
              <a:t>ANC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Won't work at all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Some methods will totally ruin the ppg signal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other won't make any good changes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Maybe our PPG too dirty or totally different signal collection methods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80"/>
                </a:solidFill>
                <a:latin typeface="Arial"/>
              </a:rPr>
              <a:t>ICA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If ICA don't converge, it would hurt a lot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If ICA converge, hard to say it's good or not.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7200">
                <a:latin typeface="Arial"/>
              </a:rPr>
              <a:t>The End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Also Try other techniques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80"/>
                </a:solidFill>
                <a:latin typeface="Arial"/>
              </a:rPr>
              <a:t>Upsampling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Won't work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80"/>
                </a:solidFill>
                <a:latin typeface="Arial"/>
              </a:rPr>
              <a:t>Pvcoder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Already written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maybe would work, haven't integrated into this method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80"/>
                </a:solidFill>
                <a:latin typeface="Arial"/>
              </a:rPr>
              <a:t>Improve old method rules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It's hard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But we should see the result of old method is not bad, it could be our baseline and provide some inspirations on rules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Also Try other techniques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80"/>
                </a:solidFill>
                <a:latin typeface="Arial"/>
              </a:rPr>
              <a:t>ANC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Won't work at all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Some methods will totally ruin the ppg signal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other won't make any good changes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Maybe our PPG too dirty or totally different signal collection methods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80"/>
                </a:solidFill>
                <a:latin typeface="Arial"/>
              </a:rPr>
              <a:t>ICA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If ICA don't converge, it would hurt a lot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If ICA converge, hard to say it's good or not.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buSzPct val="45000"/>
              <a:buFont typeface="StarSymbol"/>
              <a:buChar char=""/>
            </a:pPr>
            <a:r>
              <a:rPr lang="en-US" sz="4400">
                <a:solidFill>
                  <a:srgbClr val="800000"/>
                </a:solidFill>
                <a:latin typeface="Arial"/>
              </a:rPr>
              <a:t>A lot of surveys, tries and failures.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913400"/>
            <a:ext cx="9071640" cy="3414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PVCoder (to improve frequency resolution)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Upsample (same as above)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Wavelet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Miscellaneous ACC methods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4014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New Method(not perfect currently)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663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Based on the wavelet transform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 observe roughly 100 frames, the peak of hr won't be minimized, and if the hr don't have peak, it would get a new peak.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For Example before</a:t>
            </a:r>
            <a:endParaRPr/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360000" y="1440000"/>
            <a:ext cx="9504000" cy="578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For Example, after</a:t>
            </a:r>
            <a:endParaRPr/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146880" y="1563480"/>
            <a:ext cx="9501120" cy="542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For Example, after</a:t>
            </a:r>
            <a:endParaRPr/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 rot="10800">
            <a:off x="441000" y="1313640"/>
            <a:ext cx="9648720" cy="5943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In detail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432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Apply</a:t>
            </a:r>
            <a:r>
              <a:rPr lang="en-US" sz="3200">
                <a:solidFill>
                  <a:srgbClr val="800000"/>
                </a:solidFill>
                <a:latin typeface="Arial"/>
              </a:rPr>
              <a:t> level 7 haar wavelet transform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Set level 0 to all zeros (very low frequency)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ff0000"/>
                </a:solidFill>
                <a:latin typeface="Arial"/>
              </a:rPr>
              <a:t>Threshold each level into</a:t>
            </a:r>
            <a:r>
              <a:rPr lang="en-US" sz="3200">
                <a:solidFill>
                  <a:srgbClr val="800000"/>
                </a:solidFill>
                <a:latin typeface="Arial"/>
              </a:rPr>
              <a:t> </a:t>
            </a:r>
            <a:r>
              <a:rPr lang="en-US" sz="3200">
                <a:solidFill>
                  <a:srgbClr val="0066cc"/>
                </a:solidFill>
                <a:latin typeface="Arial"/>
              </a:rPr>
              <a:t>mean(each level)*R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ff"/>
                </a:solidFill>
                <a:latin typeface="Arial"/>
              </a:rPr>
              <a:t>Suppress MA!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R is the parameter that needed to tweak.  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More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When use different </a:t>
            </a:r>
            <a:r>
              <a:rPr lang="en-US" sz="3200">
                <a:solidFill>
                  <a:srgbClr val="0000ff"/>
                </a:solidFill>
                <a:latin typeface="Arial"/>
              </a:rPr>
              <a:t>R</a:t>
            </a:r>
            <a:r>
              <a:rPr lang="en-US" sz="3200">
                <a:solidFill>
                  <a:srgbClr val="000000"/>
                </a:solidFill>
                <a:latin typeface="Arial"/>
              </a:rPr>
              <a:t>, different frequency domain status could be observed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Could observe the process that the small hr peak being generated!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Examples Next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