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54"/>
    <a:srgbClr val="377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7251-39E4-4C43-978A-E8C771CBF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81A27-C312-4927-9FA5-D78DD7CBD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29547-0D0F-4513-860B-2B9E1144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19E8-3C60-4BB3-92A2-994D6744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3563-97CD-4AED-B490-B44C83C0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6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EB9-6690-4117-AF26-E7E78BD0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B2507-6FA5-4BF8-B1A8-A673F7883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B45C-DB6F-4AE3-BE5F-985C4A35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81D6-C7B5-4CD3-A45B-40380DDD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378A-A113-40E1-B4C1-E126D293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D28EA-6B0D-4339-9BDE-3CB92D51B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D7B42-982B-4745-976D-2336F05BD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5B42-1391-4835-8775-254912C9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0F36-37A6-44C2-9CBA-1686C917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3665-13AD-40C2-8FDB-EBA0B287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7E41-3BD3-4067-BFAB-39FEC781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206B-3E25-44BA-BFD9-44C34567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3300-40C3-4A18-AF80-CE98CF22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1458-53E6-41E7-AB08-0AE76E3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4CFE-E903-4D3E-A1A0-479A2DC7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8376-1FCC-41B9-AEFA-6D715EB8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2AB5F-55C9-41C4-AA14-954DD87A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55DB-684C-4934-A0C0-28AB07C5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9246-0F43-47DE-827F-F23CFAEA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78D9-48FD-428C-B96B-A7F74DAA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2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9DEE-4A0A-40BE-9165-D10BA430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7FA3-BE5D-48AB-B08B-0AD2A1C7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972F8-9856-464D-A44B-32360344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40CB-F53D-414C-85BF-FB4EBB79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E926C-7F0D-4FD5-810E-5873D260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5B91-978F-4880-8FF2-8C422314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8894-7714-4C83-9DAB-80E9529F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14208-22DD-46D9-8936-E4B767CB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5DF0D-E552-43AA-B934-9265AFBB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7D2F6-E63C-424A-AB85-20690F9A3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0A098-956C-4B64-BF52-8DCB0F6BB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1D606-679A-4E4F-B41C-2FA55F69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D8F47-371B-4529-AEAE-88A0E0AC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04F31-80A9-4748-A3EA-0027B6BF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5F7A-A7D2-4351-AE88-B3E4B107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202E1-89FE-4A17-B577-8D2DD08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2474A-9DA5-4C52-B14F-02F5B62F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E4B54-1981-432E-8043-31D6D946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5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F668F-0FC4-470E-ACED-23446480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0AED2-D704-40D3-BCD2-A4E5E94E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0806-982C-42BC-9A09-57282083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3D23-DBAC-49BA-8AE6-CC6A78B4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A62D-B125-4D7C-884F-5B349792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8E63D-9943-4554-90E1-7304DE1AB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3BA32-AE0B-4405-A61E-CB168427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07ABB-94ED-4BC4-8452-CFD6D680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6A57-98B2-4D17-A4FF-55F5D594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9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9ED6-982B-462F-9B31-7DAB9CE5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3BE54-09A3-41D0-94F8-81C82B288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747BA-CF99-44DC-A24E-26DF843F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B0C58-766F-4409-92DC-B76E0D9C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7697-483C-4D4D-B690-48E50489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0ECF6-6D24-474C-BCC0-BB82E9F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0683-3545-4F26-8FA5-93BAF3FC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1FBC2-A91D-49A0-B396-5DD3A8609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B942-318F-499B-BA7C-B259E303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AC68-1BE9-40D3-B20F-ACDA9B463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E15FC-E8C1-4D07-B14B-1E7390790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6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7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AA7F-77C9-4263-8F2E-1CB758E5F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30" y="1214438"/>
            <a:ext cx="9809871" cy="2387600"/>
          </a:xfrm>
        </p:spPr>
        <p:txBody>
          <a:bodyPr anchor="ctr"/>
          <a:lstStyle/>
          <a:p>
            <a:r>
              <a:rPr lang="en-US" b="1" dirty="0">
                <a:solidFill>
                  <a:srgbClr val="FFD754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Python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Complete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81155-962B-499F-B061-1C58C2930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3060932-CC00-43A1-9569-C25B0BEF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287" y="4005330"/>
            <a:ext cx="1822541" cy="109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EADF4-1DA4-407A-9E47-9A32439F2BD5}"/>
              </a:ext>
            </a:extLst>
          </p:cNvPr>
          <p:cNvSpPr txBox="1"/>
          <p:nvPr/>
        </p:nvSpPr>
        <p:spPr>
          <a:xfrm>
            <a:off x="3493827" y="3146301"/>
            <a:ext cx="416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15 Days Bootcamp v0.1</a:t>
            </a:r>
          </a:p>
        </p:txBody>
      </p:sp>
    </p:spTree>
    <p:extLst>
      <p:ext uri="{BB962C8B-B14F-4D97-AF65-F5344CB8AC3E}">
        <p14:creationId xmlns:p14="http://schemas.microsoft.com/office/powerpoint/2010/main" val="12167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Bahnschrift SemiBold</vt:lpstr>
      <vt:lpstr>Calibri</vt:lpstr>
      <vt:lpstr>Calibri Light</vt:lpstr>
      <vt:lpstr>Office Theme</vt:lpstr>
      <vt:lpstr>Python Complete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Ananta Asim Joy</dc:creator>
  <cp:lastModifiedBy>Ananta Asim Joy</cp:lastModifiedBy>
  <cp:revision>2</cp:revision>
  <dcterms:created xsi:type="dcterms:W3CDTF">2021-04-26T10:50:59Z</dcterms:created>
  <dcterms:modified xsi:type="dcterms:W3CDTF">2021-08-13T19:33:55Z</dcterms:modified>
</cp:coreProperties>
</file>