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11FDE-78A5-4B5E-8BFE-68931EEE854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A406D7-31E4-4612-943B-8811AB61D79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Enter description under which marks will be entered</a:t>
          </a:r>
          <a:endParaRPr lang="en-US" sz="1800" b="1" dirty="0">
            <a:solidFill>
              <a:schemeClr val="tx1"/>
            </a:solidFill>
          </a:endParaRPr>
        </a:p>
      </dgm:t>
    </dgm:pt>
    <dgm:pt modelId="{0DF00E83-8D74-4083-B836-8C7CCF81F4E6}" type="parTrans" cxnId="{7D2661D9-BDCF-4064-808B-EA1A11374A0A}">
      <dgm:prSet/>
      <dgm:spPr/>
      <dgm:t>
        <a:bodyPr/>
        <a:lstStyle/>
        <a:p>
          <a:endParaRPr lang="en-US"/>
        </a:p>
      </dgm:t>
    </dgm:pt>
    <dgm:pt modelId="{EAD26387-1F13-472F-901F-C8748204619B}" type="sibTrans" cxnId="{7D2661D9-BDCF-4064-808B-EA1A11374A0A}">
      <dgm:prSet/>
      <dgm:spPr/>
      <dgm:t>
        <a:bodyPr/>
        <a:lstStyle/>
        <a:p>
          <a:endParaRPr lang="en-US"/>
        </a:p>
      </dgm:t>
    </dgm:pt>
    <dgm:pt modelId="{B6255710-70B4-427F-B987-D196CDE5A3DC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Enter data</a:t>
          </a:r>
          <a:endParaRPr lang="en-US" sz="1800" b="1" dirty="0">
            <a:solidFill>
              <a:schemeClr val="tx1"/>
            </a:solidFill>
          </a:endParaRPr>
        </a:p>
      </dgm:t>
    </dgm:pt>
    <dgm:pt modelId="{CA0C0970-AC8E-4C45-ACF3-794E95ED412D}" type="parTrans" cxnId="{036A0093-2D2E-441F-9AAB-8E954C063D87}">
      <dgm:prSet/>
      <dgm:spPr/>
      <dgm:t>
        <a:bodyPr/>
        <a:lstStyle/>
        <a:p>
          <a:endParaRPr lang="en-US"/>
        </a:p>
      </dgm:t>
    </dgm:pt>
    <dgm:pt modelId="{24F33B8D-C87A-4AED-9FD8-238D049A1438}" type="sibTrans" cxnId="{036A0093-2D2E-441F-9AAB-8E954C063D87}">
      <dgm:prSet/>
      <dgm:spPr/>
      <dgm:t>
        <a:bodyPr/>
        <a:lstStyle/>
        <a:p>
          <a:endParaRPr lang="en-US"/>
        </a:p>
      </dgm:t>
    </dgm:pt>
    <dgm:pt modelId="{15944AB1-0157-4842-B0F1-24778CE47A6B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Verification sheet</a:t>
          </a:r>
          <a:endParaRPr lang="en-US" sz="1800" b="1" dirty="0">
            <a:solidFill>
              <a:schemeClr val="tx1"/>
            </a:solidFill>
          </a:endParaRPr>
        </a:p>
      </dgm:t>
    </dgm:pt>
    <dgm:pt modelId="{0D7D24AE-5F7E-45FE-9447-A86E5046420A}" type="parTrans" cxnId="{DDA94629-93B0-4990-9F0F-02A61C7FD9B6}">
      <dgm:prSet/>
      <dgm:spPr/>
      <dgm:t>
        <a:bodyPr/>
        <a:lstStyle/>
        <a:p>
          <a:endParaRPr lang="en-US"/>
        </a:p>
      </dgm:t>
    </dgm:pt>
    <dgm:pt modelId="{6963DECF-AA54-469E-8A20-A19B29845461}" type="sibTrans" cxnId="{DDA94629-93B0-4990-9F0F-02A61C7FD9B6}">
      <dgm:prSet/>
      <dgm:spPr/>
      <dgm:t>
        <a:bodyPr/>
        <a:lstStyle/>
        <a:p>
          <a:endParaRPr lang="en-US"/>
        </a:p>
      </dgm:t>
    </dgm:pt>
    <dgm:pt modelId="{7AFFA11F-FA14-467D-B451-B5BC98225629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Conversion system</a:t>
          </a:r>
          <a:endParaRPr lang="en-US" sz="1800" b="1" dirty="0">
            <a:solidFill>
              <a:schemeClr val="tx1"/>
            </a:solidFill>
          </a:endParaRPr>
        </a:p>
      </dgm:t>
    </dgm:pt>
    <dgm:pt modelId="{60EA22B1-1B15-410A-990C-0D6707CCE682}" type="parTrans" cxnId="{14DDB42C-1010-4E73-AEC4-828A1BD99AFD}">
      <dgm:prSet/>
      <dgm:spPr/>
      <dgm:t>
        <a:bodyPr/>
        <a:lstStyle/>
        <a:p>
          <a:endParaRPr lang="en-US"/>
        </a:p>
      </dgm:t>
    </dgm:pt>
    <dgm:pt modelId="{FE2DBCF6-662C-473D-A412-66FD310BB157}" type="sibTrans" cxnId="{14DDB42C-1010-4E73-AEC4-828A1BD99AFD}">
      <dgm:prSet/>
      <dgm:spPr/>
      <dgm:t>
        <a:bodyPr/>
        <a:lstStyle/>
        <a:p>
          <a:endParaRPr lang="en-US"/>
        </a:p>
      </dgm:t>
    </dgm:pt>
    <dgm:pt modelId="{4C46D574-0F04-4A5B-8C6B-34854E3E9F0C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Convert  to grades</a:t>
          </a:r>
          <a:endParaRPr lang="en-US" sz="1800" b="1" dirty="0">
            <a:solidFill>
              <a:schemeClr val="tx1"/>
            </a:solidFill>
          </a:endParaRPr>
        </a:p>
      </dgm:t>
    </dgm:pt>
    <dgm:pt modelId="{B14584B1-9480-4BDF-B57C-977C4AC67B01}" type="parTrans" cxnId="{60308D25-F60C-41B8-9843-E0730B70D9C8}">
      <dgm:prSet/>
      <dgm:spPr/>
      <dgm:t>
        <a:bodyPr/>
        <a:lstStyle/>
        <a:p>
          <a:endParaRPr lang="en-US"/>
        </a:p>
      </dgm:t>
    </dgm:pt>
    <dgm:pt modelId="{0623F509-48CD-4587-BCDA-2B58F4EFB2A0}" type="sibTrans" cxnId="{60308D25-F60C-41B8-9843-E0730B70D9C8}">
      <dgm:prSet/>
      <dgm:spPr/>
      <dgm:t>
        <a:bodyPr/>
        <a:lstStyle/>
        <a:p>
          <a:endParaRPr lang="en-US"/>
        </a:p>
      </dgm:t>
    </dgm:pt>
    <dgm:pt modelId="{8254226C-AAC1-437D-A9F6-851A76F34F29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Grade  points</a:t>
          </a:r>
          <a:endParaRPr lang="en-US" sz="1800" b="1" dirty="0">
            <a:solidFill>
              <a:schemeClr val="tx1"/>
            </a:solidFill>
          </a:endParaRPr>
        </a:p>
      </dgm:t>
    </dgm:pt>
    <dgm:pt modelId="{3C3F667A-982B-49CE-B0BC-F1D3AD5DD8AF}" type="parTrans" cxnId="{288ED777-7C7B-4A99-8BA1-22D3A389B825}">
      <dgm:prSet/>
      <dgm:spPr/>
      <dgm:t>
        <a:bodyPr/>
        <a:lstStyle/>
        <a:p>
          <a:endParaRPr lang="en-US"/>
        </a:p>
      </dgm:t>
    </dgm:pt>
    <dgm:pt modelId="{065A2258-BAFE-413E-864A-C55E1CE9F44D}" type="sibTrans" cxnId="{288ED777-7C7B-4A99-8BA1-22D3A389B825}">
      <dgm:prSet/>
      <dgm:spPr/>
      <dgm:t>
        <a:bodyPr/>
        <a:lstStyle/>
        <a:p>
          <a:endParaRPr lang="en-US"/>
        </a:p>
      </dgm:t>
    </dgm:pt>
    <dgm:pt modelId="{B281E57C-68D8-4205-A69B-71C474CAFAB5}">
      <dgm:prSet custT="1"/>
      <dgm:spPr/>
      <dgm:t>
        <a:bodyPr/>
        <a:lstStyle/>
        <a:p>
          <a:r>
            <a:rPr lang="en-US" sz="1800" b="1" dirty="0" err="1" smtClean="0">
              <a:solidFill>
                <a:schemeClr val="tx1"/>
              </a:solidFill>
            </a:rPr>
            <a:t>Indivisual</a:t>
          </a:r>
          <a:r>
            <a:rPr lang="en-US" sz="1800" b="1" dirty="0" smtClean="0">
              <a:solidFill>
                <a:schemeClr val="tx1"/>
              </a:solidFill>
            </a:rPr>
            <a:t>  </a:t>
          </a:r>
          <a:r>
            <a:rPr lang="en-US" sz="1800" b="1" dirty="0" err="1" smtClean="0">
              <a:solidFill>
                <a:schemeClr val="tx1"/>
              </a:solidFill>
            </a:rPr>
            <a:t>cgpa</a:t>
          </a:r>
          <a:endParaRPr lang="en-US" sz="1800" b="1" dirty="0">
            <a:solidFill>
              <a:schemeClr val="tx1"/>
            </a:solidFill>
          </a:endParaRPr>
        </a:p>
      </dgm:t>
    </dgm:pt>
    <dgm:pt modelId="{28EA0E4B-977E-4376-A3CD-CA74EF513FD7}" type="parTrans" cxnId="{0AB7DF39-DF22-4162-8575-305C47972568}">
      <dgm:prSet/>
      <dgm:spPr/>
      <dgm:t>
        <a:bodyPr/>
        <a:lstStyle/>
        <a:p>
          <a:endParaRPr lang="en-US"/>
        </a:p>
      </dgm:t>
    </dgm:pt>
    <dgm:pt modelId="{104AA589-6427-4504-A6A8-52D09032B162}" type="sibTrans" cxnId="{0AB7DF39-DF22-4162-8575-305C47972568}">
      <dgm:prSet/>
      <dgm:spPr/>
      <dgm:t>
        <a:bodyPr/>
        <a:lstStyle/>
        <a:p>
          <a:endParaRPr lang="en-US"/>
        </a:p>
      </dgm:t>
    </dgm:pt>
    <dgm:pt modelId="{79DC925A-8C03-46BB-BC11-6B71D2171CEB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Arrange according to </a:t>
          </a:r>
          <a:r>
            <a:rPr lang="en-US" sz="1800" b="1" dirty="0" err="1" smtClean="0">
              <a:solidFill>
                <a:schemeClr val="tx1"/>
              </a:solidFill>
            </a:rPr>
            <a:t>cgpa</a:t>
          </a:r>
          <a:endParaRPr lang="en-US" sz="1800" b="1" dirty="0">
            <a:solidFill>
              <a:schemeClr val="tx1"/>
            </a:solidFill>
          </a:endParaRPr>
        </a:p>
      </dgm:t>
    </dgm:pt>
    <dgm:pt modelId="{C097195A-4986-4F8D-BB93-351945023BA0}" type="parTrans" cxnId="{B3CDEB7B-9CE8-4FE8-B95B-2CC80A1BB622}">
      <dgm:prSet/>
      <dgm:spPr/>
      <dgm:t>
        <a:bodyPr/>
        <a:lstStyle/>
        <a:p>
          <a:endParaRPr lang="en-US"/>
        </a:p>
      </dgm:t>
    </dgm:pt>
    <dgm:pt modelId="{9F28E092-0B44-4732-A8DA-85BA8F0DF7C5}" type="sibTrans" cxnId="{B3CDEB7B-9CE8-4FE8-B95B-2CC80A1BB622}">
      <dgm:prSet/>
      <dgm:spPr/>
      <dgm:t>
        <a:bodyPr/>
        <a:lstStyle/>
        <a:p>
          <a:endParaRPr lang="en-US"/>
        </a:p>
      </dgm:t>
    </dgm:pt>
    <dgm:pt modelId="{BF48FA4D-2B09-4784-83D9-091FBC4C8B41}" type="pres">
      <dgm:prSet presAssocID="{97511FDE-78A5-4B5E-8BFE-68931EEE8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B2A37-8D1D-49F4-A7CF-22BE693FADC8}" type="pres">
      <dgm:prSet presAssocID="{88A406D7-31E4-4612-943B-8811AB61D796}" presName="parentLin" presStyleCnt="0"/>
      <dgm:spPr/>
    </dgm:pt>
    <dgm:pt modelId="{556DEF48-CC10-4E7C-8190-EBF1C01B89AD}" type="pres">
      <dgm:prSet presAssocID="{88A406D7-31E4-4612-943B-8811AB61D796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A3D32A58-8FBC-4ECA-8A23-EEA1B99D579E}" type="pres">
      <dgm:prSet presAssocID="{88A406D7-31E4-4612-943B-8811AB61D796}" presName="parentText" presStyleLbl="node1" presStyleIdx="0" presStyleCnt="8" custLinFactNeighborX="3093" custLinFactNeighborY="-29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F250C-5701-41A8-BCA0-B54ED4F9A5CD}" type="pres">
      <dgm:prSet presAssocID="{88A406D7-31E4-4612-943B-8811AB61D796}" presName="negativeSpace" presStyleCnt="0"/>
      <dgm:spPr/>
    </dgm:pt>
    <dgm:pt modelId="{95BC3FA4-905D-4D0F-AB56-ADE27508AD97}" type="pres">
      <dgm:prSet presAssocID="{88A406D7-31E4-4612-943B-8811AB61D796}" presName="childText" presStyleLbl="conFgAcc1" presStyleIdx="0" presStyleCnt="8">
        <dgm:presLayoutVars>
          <dgm:bulletEnabled val="1"/>
        </dgm:presLayoutVars>
      </dgm:prSet>
      <dgm:spPr/>
    </dgm:pt>
    <dgm:pt modelId="{5EB5397B-1C98-4648-B2D0-2D8E73AFBFF6}" type="pres">
      <dgm:prSet presAssocID="{EAD26387-1F13-472F-901F-C8748204619B}" presName="spaceBetweenRectangles" presStyleCnt="0"/>
      <dgm:spPr/>
    </dgm:pt>
    <dgm:pt modelId="{8D0E98A0-7663-409B-923B-838582F21E7A}" type="pres">
      <dgm:prSet presAssocID="{B6255710-70B4-427F-B987-D196CDE5A3DC}" presName="parentLin" presStyleCnt="0"/>
      <dgm:spPr/>
    </dgm:pt>
    <dgm:pt modelId="{5BA1A016-9A0F-4F6C-B010-59FDEC942510}" type="pres">
      <dgm:prSet presAssocID="{B6255710-70B4-427F-B987-D196CDE5A3DC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1C89545D-C825-49EF-B98F-71E8C3EF42E9}" type="pres">
      <dgm:prSet presAssocID="{B6255710-70B4-427F-B987-D196CDE5A3DC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C311B-F783-4BD8-B228-C68DED55E0DD}" type="pres">
      <dgm:prSet presAssocID="{B6255710-70B4-427F-B987-D196CDE5A3DC}" presName="negativeSpace" presStyleCnt="0"/>
      <dgm:spPr/>
    </dgm:pt>
    <dgm:pt modelId="{B17CB0AB-C6D6-4E1E-925C-BFDA9AE1999C}" type="pres">
      <dgm:prSet presAssocID="{B6255710-70B4-427F-B987-D196CDE5A3DC}" presName="childText" presStyleLbl="conFgAcc1" presStyleIdx="1" presStyleCnt="8">
        <dgm:presLayoutVars>
          <dgm:bulletEnabled val="1"/>
        </dgm:presLayoutVars>
      </dgm:prSet>
      <dgm:spPr/>
    </dgm:pt>
    <dgm:pt modelId="{692998F0-0EE4-465B-B8F5-4BEB978F43A0}" type="pres">
      <dgm:prSet presAssocID="{24F33B8D-C87A-4AED-9FD8-238D049A1438}" presName="spaceBetweenRectangles" presStyleCnt="0"/>
      <dgm:spPr/>
    </dgm:pt>
    <dgm:pt modelId="{3E495FD8-FD95-4F82-B1DD-05F3B281C7D3}" type="pres">
      <dgm:prSet presAssocID="{15944AB1-0157-4842-B0F1-24778CE47A6B}" presName="parentLin" presStyleCnt="0"/>
      <dgm:spPr/>
    </dgm:pt>
    <dgm:pt modelId="{AFABD172-BDF3-4B0E-850D-0C94F3F2CDA8}" type="pres">
      <dgm:prSet presAssocID="{15944AB1-0157-4842-B0F1-24778CE47A6B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CB9BEF9A-CFF3-4684-97AB-47C5916704D5}" type="pres">
      <dgm:prSet presAssocID="{15944AB1-0157-4842-B0F1-24778CE47A6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5D08-1421-489E-A590-21B50ACE38FE}" type="pres">
      <dgm:prSet presAssocID="{15944AB1-0157-4842-B0F1-24778CE47A6B}" presName="negativeSpace" presStyleCnt="0"/>
      <dgm:spPr/>
    </dgm:pt>
    <dgm:pt modelId="{BF31CB9E-1309-4654-9AFF-86CE8C26E71D}" type="pres">
      <dgm:prSet presAssocID="{15944AB1-0157-4842-B0F1-24778CE47A6B}" presName="childText" presStyleLbl="conFgAcc1" presStyleIdx="2" presStyleCnt="8">
        <dgm:presLayoutVars>
          <dgm:bulletEnabled val="1"/>
        </dgm:presLayoutVars>
      </dgm:prSet>
      <dgm:spPr/>
    </dgm:pt>
    <dgm:pt modelId="{B9F24ECD-57FB-4651-81DC-6385B62541FF}" type="pres">
      <dgm:prSet presAssocID="{6963DECF-AA54-469E-8A20-A19B29845461}" presName="spaceBetweenRectangles" presStyleCnt="0"/>
      <dgm:spPr/>
    </dgm:pt>
    <dgm:pt modelId="{4B01CA9C-48E3-43D1-B3B8-CA879A27D0EA}" type="pres">
      <dgm:prSet presAssocID="{7AFFA11F-FA14-467D-B451-B5BC98225629}" presName="parentLin" presStyleCnt="0"/>
      <dgm:spPr/>
    </dgm:pt>
    <dgm:pt modelId="{330445E3-12CF-4F3E-A51B-8E52DB6C02DA}" type="pres">
      <dgm:prSet presAssocID="{7AFFA11F-FA14-467D-B451-B5BC98225629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30A054B5-8FEE-466D-89A6-D516FAEAFEEB}" type="pres">
      <dgm:prSet presAssocID="{7AFFA11F-FA14-467D-B451-B5BC98225629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BDC48-595E-48F2-8AD5-A9F6430BC0EB}" type="pres">
      <dgm:prSet presAssocID="{7AFFA11F-FA14-467D-B451-B5BC98225629}" presName="negativeSpace" presStyleCnt="0"/>
      <dgm:spPr/>
    </dgm:pt>
    <dgm:pt modelId="{5D93A240-195B-4E32-BF19-B5745A001B0F}" type="pres">
      <dgm:prSet presAssocID="{7AFFA11F-FA14-467D-B451-B5BC98225629}" presName="childText" presStyleLbl="conFgAcc1" presStyleIdx="3" presStyleCnt="8">
        <dgm:presLayoutVars>
          <dgm:bulletEnabled val="1"/>
        </dgm:presLayoutVars>
      </dgm:prSet>
      <dgm:spPr/>
    </dgm:pt>
    <dgm:pt modelId="{0D6B9529-28BC-4EB7-950E-08EB13C549AE}" type="pres">
      <dgm:prSet presAssocID="{FE2DBCF6-662C-473D-A412-66FD310BB157}" presName="spaceBetweenRectangles" presStyleCnt="0"/>
      <dgm:spPr/>
    </dgm:pt>
    <dgm:pt modelId="{83B6CE69-D8FB-48A1-89FB-FCF5F2B7319A}" type="pres">
      <dgm:prSet presAssocID="{4C46D574-0F04-4A5B-8C6B-34854E3E9F0C}" presName="parentLin" presStyleCnt="0"/>
      <dgm:spPr/>
    </dgm:pt>
    <dgm:pt modelId="{61BED0FE-EA2E-4820-A7F0-471E18AA72E4}" type="pres">
      <dgm:prSet presAssocID="{4C46D574-0F04-4A5B-8C6B-34854E3E9F0C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F9B13399-1EDC-41E0-A513-A1C0E53B5F7A}" type="pres">
      <dgm:prSet presAssocID="{4C46D574-0F04-4A5B-8C6B-34854E3E9F0C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A3DCA-0904-4A24-A378-D260386800AA}" type="pres">
      <dgm:prSet presAssocID="{4C46D574-0F04-4A5B-8C6B-34854E3E9F0C}" presName="negativeSpace" presStyleCnt="0"/>
      <dgm:spPr/>
    </dgm:pt>
    <dgm:pt modelId="{E306494B-EDAB-438C-A38B-414425895024}" type="pres">
      <dgm:prSet presAssocID="{4C46D574-0F04-4A5B-8C6B-34854E3E9F0C}" presName="childText" presStyleLbl="conFgAcc1" presStyleIdx="4" presStyleCnt="8">
        <dgm:presLayoutVars>
          <dgm:bulletEnabled val="1"/>
        </dgm:presLayoutVars>
      </dgm:prSet>
      <dgm:spPr/>
    </dgm:pt>
    <dgm:pt modelId="{DB7D953F-997D-4315-9BBF-1F6BDC85CB9C}" type="pres">
      <dgm:prSet presAssocID="{0623F509-48CD-4587-BCDA-2B58F4EFB2A0}" presName="spaceBetweenRectangles" presStyleCnt="0"/>
      <dgm:spPr/>
    </dgm:pt>
    <dgm:pt modelId="{CFC5DFD4-961E-41AC-AAC8-67DF28275E93}" type="pres">
      <dgm:prSet presAssocID="{8254226C-AAC1-437D-A9F6-851A76F34F29}" presName="parentLin" presStyleCnt="0"/>
      <dgm:spPr/>
    </dgm:pt>
    <dgm:pt modelId="{E83C79CE-38B9-4A79-ABC8-CB5B9B980BDB}" type="pres">
      <dgm:prSet presAssocID="{8254226C-AAC1-437D-A9F6-851A76F34F29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F1ACDD33-ED7A-4603-B0CD-A56D1C54D334}" type="pres">
      <dgm:prSet presAssocID="{8254226C-AAC1-437D-A9F6-851A76F34F2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BD8B7-5D63-4DF4-B330-E449DF7655CD}" type="pres">
      <dgm:prSet presAssocID="{8254226C-AAC1-437D-A9F6-851A76F34F29}" presName="negativeSpace" presStyleCnt="0"/>
      <dgm:spPr/>
    </dgm:pt>
    <dgm:pt modelId="{6A17D5B4-AFDD-476A-9538-EF76EE47118B}" type="pres">
      <dgm:prSet presAssocID="{8254226C-AAC1-437D-A9F6-851A76F34F29}" presName="childText" presStyleLbl="conFgAcc1" presStyleIdx="5" presStyleCnt="8">
        <dgm:presLayoutVars>
          <dgm:bulletEnabled val="1"/>
        </dgm:presLayoutVars>
      </dgm:prSet>
      <dgm:spPr/>
    </dgm:pt>
    <dgm:pt modelId="{1031A5F7-4699-408A-ABC9-6732F80FE406}" type="pres">
      <dgm:prSet presAssocID="{065A2258-BAFE-413E-864A-C55E1CE9F44D}" presName="spaceBetweenRectangles" presStyleCnt="0"/>
      <dgm:spPr/>
    </dgm:pt>
    <dgm:pt modelId="{1DEFFD49-3B19-4F76-B619-0AF004D6D8AD}" type="pres">
      <dgm:prSet presAssocID="{B281E57C-68D8-4205-A69B-71C474CAFAB5}" presName="parentLin" presStyleCnt="0"/>
      <dgm:spPr/>
    </dgm:pt>
    <dgm:pt modelId="{5E09A190-A354-42DA-B2EB-96A68C8BB863}" type="pres">
      <dgm:prSet presAssocID="{B281E57C-68D8-4205-A69B-71C474CAFAB5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D6FCA455-95AF-41C0-A1C3-740C78AB92DC}" type="pres">
      <dgm:prSet presAssocID="{B281E57C-68D8-4205-A69B-71C474CAFAB5}" presName="parentText" presStyleLbl="node1" presStyleIdx="6" presStyleCnt="8" custLinFactNeighborX="2564" custLinFactNeighborY="38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B3836-44B2-4B97-AC60-D31D984FA598}" type="pres">
      <dgm:prSet presAssocID="{B281E57C-68D8-4205-A69B-71C474CAFAB5}" presName="negativeSpace" presStyleCnt="0"/>
      <dgm:spPr/>
    </dgm:pt>
    <dgm:pt modelId="{0026CF09-4E86-4999-98DC-EDB4679AC8B6}" type="pres">
      <dgm:prSet presAssocID="{B281E57C-68D8-4205-A69B-71C474CAFAB5}" presName="childText" presStyleLbl="conFgAcc1" presStyleIdx="6" presStyleCnt="8">
        <dgm:presLayoutVars>
          <dgm:bulletEnabled val="1"/>
        </dgm:presLayoutVars>
      </dgm:prSet>
      <dgm:spPr/>
    </dgm:pt>
    <dgm:pt modelId="{C202AAA6-091D-4DEE-AA51-FE92E0F8E98F}" type="pres">
      <dgm:prSet presAssocID="{104AA589-6427-4504-A6A8-52D09032B162}" presName="spaceBetweenRectangles" presStyleCnt="0"/>
      <dgm:spPr/>
    </dgm:pt>
    <dgm:pt modelId="{D92A5B8E-B065-4AC5-8EA7-16A50B21557C}" type="pres">
      <dgm:prSet presAssocID="{79DC925A-8C03-46BB-BC11-6B71D2171CEB}" presName="parentLin" presStyleCnt="0"/>
      <dgm:spPr/>
    </dgm:pt>
    <dgm:pt modelId="{1435F55C-059F-4602-ACFB-1AFFF0089A3A}" type="pres">
      <dgm:prSet presAssocID="{79DC925A-8C03-46BB-BC11-6B71D2171CEB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81E23E97-ABDB-4204-889C-39A2FF60444D}" type="pres">
      <dgm:prSet presAssocID="{79DC925A-8C03-46BB-BC11-6B71D2171CEB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FA634-B1AF-46F0-97D1-5C7B23BC4BBD}" type="pres">
      <dgm:prSet presAssocID="{79DC925A-8C03-46BB-BC11-6B71D2171CEB}" presName="negativeSpace" presStyleCnt="0"/>
      <dgm:spPr/>
    </dgm:pt>
    <dgm:pt modelId="{0E3E3870-29CC-4EB0-8EA5-1F9889355100}" type="pres">
      <dgm:prSet presAssocID="{79DC925A-8C03-46BB-BC11-6B71D2171CEB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288ED777-7C7B-4A99-8BA1-22D3A389B825}" srcId="{97511FDE-78A5-4B5E-8BFE-68931EEE8545}" destId="{8254226C-AAC1-437D-A9F6-851A76F34F29}" srcOrd="5" destOrd="0" parTransId="{3C3F667A-982B-49CE-B0BC-F1D3AD5DD8AF}" sibTransId="{065A2258-BAFE-413E-864A-C55E1CE9F44D}"/>
    <dgm:cxn modelId="{1C5DB172-0DB2-4AE2-956A-540EB8F009B4}" type="presOf" srcId="{79DC925A-8C03-46BB-BC11-6B71D2171CEB}" destId="{81E23E97-ABDB-4204-889C-39A2FF60444D}" srcOrd="1" destOrd="0" presId="urn:microsoft.com/office/officeart/2005/8/layout/list1"/>
    <dgm:cxn modelId="{F95E7700-DBB7-423C-969E-9FF23D2E1468}" type="presOf" srcId="{8254226C-AAC1-437D-A9F6-851A76F34F29}" destId="{F1ACDD33-ED7A-4603-B0CD-A56D1C54D334}" srcOrd="1" destOrd="0" presId="urn:microsoft.com/office/officeart/2005/8/layout/list1"/>
    <dgm:cxn modelId="{B3CDEB7B-9CE8-4FE8-B95B-2CC80A1BB622}" srcId="{97511FDE-78A5-4B5E-8BFE-68931EEE8545}" destId="{79DC925A-8C03-46BB-BC11-6B71D2171CEB}" srcOrd="7" destOrd="0" parTransId="{C097195A-4986-4F8D-BB93-351945023BA0}" sibTransId="{9F28E092-0B44-4732-A8DA-85BA8F0DF7C5}"/>
    <dgm:cxn modelId="{14DDB42C-1010-4E73-AEC4-828A1BD99AFD}" srcId="{97511FDE-78A5-4B5E-8BFE-68931EEE8545}" destId="{7AFFA11F-FA14-467D-B451-B5BC98225629}" srcOrd="3" destOrd="0" parTransId="{60EA22B1-1B15-410A-990C-0D6707CCE682}" sibTransId="{FE2DBCF6-662C-473D-A412-66FD310BB157}"/>
    <dgm:cxn modelId="{83660733-C485-461E-894D-51E4F2DED427}" type="presOf" srcId="{15944AB1-0157-4842-B0F1-24778CE47A6B}" destId="{AFABD172-BDF3-4B0E-850D-0C94F3F2CDA8}" srcOrd="0" destOrd="0" presId="urn:microsoft.com/office/officeart/2005/8/layout/list1"/>
    <dgm:cxn modelId="{8AACA2E6-9AE1-4D98-8919-515540528F75}" type="presOf" srcId="{B281E57C-68D8-4205-A69B-71C474CAFAB5}" destId="{D6FCA455-95AF-41C0-A1C3-740C78AB92DC}" srcOrd="1" destOrd="0" presId="urn:microsoft.com/office/officeart/2005/8/layout/list1"/>
    <dgm:cxn modelId="{4C2003EA-C742-42E7-BE9C-DFE629E0681E}" type="presOf" srcId="{88A406D7-31E4-4612-943B-8811AB61D796}" destId="{556DEF48-CC10-4E7C-8190-EBF1C01B89AD}" srcOrd="0" destOrd="0" presId="urn:microsoft.com/office/officeart/2005/8/layout/list1"/>
    <dgm:cxn modelId="{5C91D370-893E-481C-B217-131B4033B23D}" type="presOf" srcId="{B6255710-70B4-427F-B987-D196CDE5A3DC}" destId="{5BA1A016-9A0F-4F6C-B010-59FDEC942510}" srcOrd="0" destOrd="0" presId="urn:microsoft.com/office/officeart/2005/8/layout/list1"/>
    <dgm:cxn modelId="{DDA94629-93B0-4990-9F0F-02A61C7FD9B6}" srcId="{97511FDE-78A5-4B5E-8BFE-68931EEE8545}" destId="{15944AB1-0157-4842-B0F1-24778CE47A6B}" srcOrd="2" destOrd="0" parTransId="{0D7D24AE-5F7E-45FE-9447-A86E5046420A}" sibTransId="{6963DECF-AA54-469E-8A20-A19B29845461}"/>
    <dgm:cxn modelId="{5A13CC2D-011D-4A93-86AB-F55207F79239}" type="presOf" srcId="{79DC925A-8C03-46BB-BC11-6B71D2171CEB}" destId="{1435F55C-059F-4602-ACFB-1AFFF0089A3A}" srcOrd="0" destOrd="0" presId="urn:microsoft.com/office/officeart/2005/8/layout/list1"/>
    <dgm:cxn modelId="{51E386B9-EC85-4062-8605-FD93F39BC773}" type="presOf" srcId="{B281E57C-68D8-4205-A69B-71C474CAFAB5}" destId="{5E09A190-A354-42DA-B2EB-96A68C8BB863}" srcOrd="0" destOrd="0" presId="urn:microsoft.com/office/officeart/2005/8/layout/list1"/>
    <dgm:cxn modelId="{D7CEF9BF-1574-4F50-BDFE-7BFA20E94458}" type="presOf" srcId="{7AFFA11F-FA14-467D-B451-B5BC98225629}" destId="{30A054B5-8FEE-466D-89A6-D516FAEAFEEB}" srcOrd="1" destOrd="0" presId="urn:microsoft.com/office/officeart/2005/8/layout/list1"/>
    <dgm:cxn modelId="{1C6F216B-235A-4C0B-8563-DF2226E211F3}" type="presOf" srcId="{7AFFA11F-FA14-467D-B451-B5BC98225629}" destId="{330445E3-12CF-4F3E-A51B-8E52DB6C02DA}" srcOrd="0" destOrd="0" presId="urn:microsoft.com/office/officeart/2005/8/layout/list1"/>
    <dgm:cxn modelId="{D5E3A38F-E685-41D8-BEFD-F8601B5AAA7E}" type="presOf" srcId="{97511FDE-78A5-4B5E-8BFE-68931EEE8545}" destId="{BF48FA4D-2B09-4784-83D9-091FBC4C8B41}" srcOrd="0" destOrd="0" presId="urn:microsoft.com/office/officeart/2005/8/layout/list1"/>
    <dgm:cxn modelId="{7D2661D9-BDCF-4064-808B-EA1A11374A0A}" srcId="{97511FDE-78A5-4B5E-8BFE-68931EEE8545}" destId="{88A406D7-31E4-4612-943B-8811AB61D796}" srcOrd="0" destOrd="0" parTransId="{0DF00E83-8D74-4083-B836-8C7CCF81F4E6}" sibTransId="{EAD26387-1F13-472F-901F-C8748204619B}"/>
    <dgm:cxn modelId="{07B17F72-7335-4BB7-8716-FCAB9832E975}" type="presOf" srcId="{88A406D7-31E4-4612-943B-8811AB61D796}" destId="{A3D32A58-8FBC-4ECA-8A23-EEA1B99D579E}" srcOrd="1" destOrd="0" presId="urn:microsoft.com/office/officeart/2005/8/layout/list1"/>
    <dgm:cxn modelId="{D3C5E49C-5A94-48CC-A166-C3B2F14DB467}" type="presOf" srcId="{4C46D574-0F04-4A5B-8C6B-34854E3E9F0C}" destId="{61BED0FE-EA2E-4820-A7F0-471E18AA72E4}" srcOrd="0" destOrd="0" presId="urn:microsoft.com/office/officeart/2005/8/layout/list1"/>
    <dgm:cxn modelId="{60308D25-F60C-41B8-9843-E0730B70D9C8}" srcId="{97511FDE-78A5-4B5E-8BFE-68931EEE8545}" destId="{4C46D574-0F04-4A5B-8C6B-34854E3E9F0C}" srcOrd="4" destOrd="0" parTransId="{B14584B1-9480-4BDF-B57C-977C4AC67B01}" sibTransId="{0623F509-48CD-4587-BCDA-2B58F4EFB2A0}"/>
    <dgm:cxn modelId="{036A0093-2D2E-441F-9AAB-8E954C063D87}" srcId="{97511FDE-78A5-4B5E-8BFE-68931EEE8545}" destId="{B6255710-70B4-427F-B987-D196CDE5A3DC}" srcOrd="1" destOrd="0" parTransId="{CA0C0970-AC8E-4C45-ACF3-794E95ED412D}" sibTransId="{24F33B8D-C87A-4AED-9FD8-238D049A1438}"/>
    <dgm:cxn modelId="{C7A7E367-4E38-4B49-AB4B-60E9BB97EFE5}" type="presOf" srcId="{15944AB1-0157-4842-B0F1-24778CE47A6B}" destId="{CB9BEF9A-CFF3-4684-97AB-47C5916704D5}" srcOrd="1" destOrd="0" presId="urn:microsoft.com/office/officeart/2005/8/layout/list1"/>
    <dgm:cxn modelId="{0AB7DF39-DF22-4162-8575-305C47972568}" srcId="{97511FDE-78A5-4B5E-8BFE-68931EEE8545}" destId="{B281E57C-68D8-4205-A69B-71C474CAFAB5}" srcOrd="6" destOrd="0" parTransId="{28EA0E4B-977E-4376-A3CD-CA74EF513FD7}" sibTransId="{104AA589-6427-4504-A6A8-52D09032B162}"/>
    <dgm:cxn modelId="{32A3E142-470D-49BD-8591-222614ABE6FE}" type="presOf" srcId="{8254226C-AAC1-437D-A9F6-851A76F34F29}" destId="{E83C79CE-38B9-4A79-ABC8-CB5B9B980BDB}" srcOrd="0" destOrd="0" presId="urn:microsoft.com/office/officeart/2005/8/layout/list1"/>
    <dgm:cxn modelId="{80DF51F8-19F9-4D9F-9264-6EBEFF4D35CE}" type="presOf" srcId="{B6255710-70B4-427F-B987-D196CDE5A3DC}" destId="{1C89545D-C825-49EF-B98F-71E8C3EF42E9}" srcOrd="1" destOrd="0" presId="urn:microsoft.com/office/officeart/2005/8/layout/list1"/>
    <dgm:cxn modelId="{5FE1EFAB-226B-40E0-8529-705DC4D7EC4E}" type="presOf" srcId="{4C46D574-0F04-4A5B-8C6B-34854E3E9F0C}" destId="{F9B13399-1EDC-41E0-A513-A1C0E53B5F7A}" srcOrd="1" destOrd="0" presId="urn:microsoft.com/office/officeart/2005/8/layout/list1"/>
    <dgm:cxn modelId="{D142B7C0-D8F5-488D-8CDF-A7CAA7CB7676}" type="presParOf" srcId="{BF48FA4D-2B09-4784-83D9-091FBC4C8B41}" destId="{066B2A37-8D1D-49F4-A7CF-22BE693FADC8}" srcOrd="0" destOrd="0" presId="urn:microsoft.com/office/officeart/2005/8/layout/list1"/>
    <dgm:cxn modelId="{10C9FD6F-5F92-416B-8E6F-D3676ECD9670}" type="presParOf" srcId="{066B2A37-8D1D-49F4-A7CF-22BE693FADC8}" destId="{556DEF48-CC10-4E7C-8190-EBF1C01B89AD}" srcOrd="0" destOrd="0" presId="urn:microsoft.com/office/officeart/2005/8/layout/list1"/>
    <dgm:cxn modelId="{6ED5D1C3-A8E2-4121-9EAD-552DD6879D8C}" type="presParOf" srcId="{066B2A37-8D1D-49F4-A7CF-22BE693FADC8}" destId="{A3D32A58-8FBC-4ECA-8A23-EEA1B99D579E}" srcOrd="1" destOrd="0" presId="urn:microsoft.com/office/officeart/2005/8/layout/list1"/>
    <dgm:cxn modelId="{C11326BE-8172-4C22-89B5-E62EE7417048}" type="presParOf" srcId="{BF48FA4D-2B09-4784-83D9-091FBC4C8B41}" destId="{9ABF250C-5701-41A8-BCA0-B54ED4F9A5CD}" srcOrd="1" destOrd="0" presId="urn:microsoft.com/office/officeart/2005/8/layout/list1"/>
    <dgm:cxn modelId="{9D362A67-2AB6-4015-A017-80DBD3FED922}" type="presParOf" srcId="{BF48FA4D-2B09-4784-83D9-091FBC4C8B41}" destId="{95BC3FA4-905D-4D0F-AB56-ADE27508AD97}" srcOrd="2" destOrd="0" presId="urn:microsoft.com/office/officeart/2005/8/layout/list1"/>
    <dgm:cxn modelId="{210E9488-2B0D-4724-8BCF-C149EF17010A}" type="presParOf" srcId="{BF48FA4D-2B09-4784-83D9-091FBC4C8B41}" destId="{5EB5397B-1C98-4648-B2D0-2D8E73AFBFF6}" srcOrd="3" destOrd="0" presId="urn:microsoft.com/office/officeart/2005/8/layout/list1"/>
    <dgm:cxn modelId="{777C0254-95C7-411D-95E3-9CFE3E92DF11}" type="presParOf" srcId="{BF48FA4D-2B09-4784-83D9-091FBC4C8B41}" destId="{8D0E98A0-7663-409B-923B-838582F21E7A}" srcOrd="4" destOrd="0" presId="urn:microsoft.com/office/officeart/2005/8/layout/list1"/>
    <dgm:cxn modelId="{12BBFD2E-980C-4EED-906B-8DC48AA2C875}" type="presParOf" srcId="{8D0E98A0-7663-409B-923B-838582F21E7A}" destId="{5BA1A016-9A0F-4F6C-B010-59FDEC942510}" srcOrd="0" destOrd="0" presId="urn:microsoft.com/office/officeart/2005/8/layout/list1"/>
    <dgm:cxn modelId="{2B73040B-E5CD-4FF6-8797-E6AE42E87BA4}" type="presParOf" srcId="{8D0E98A0-7663-409B-923B-838582F21E7A}" destId="{1C89545D-C825-49EF-B98F-71E8C3EF42E9}" srcOrd="1" destOrd="0" presId="urn:microsoft.com/office/officeart/2005/8/layout/list1"/>
    <dgm:cxn modelId="{2C49EC08-A8CB-4083-B65A-F8DDFD063AF5}" type="presParOf" srcId="{BF48FA4D-2B09-4784-83D9-091FBC4C8B41}" destId="{BE7C311B-F783-4BD8-B228-C68DED55E0DD}" srcOrd="5" destOrd="0" presId="urn:microsoft.com/office/officeart/2005/8/layout/list1"/>
    <dgm:cxn modelId="{6DDE3212-1596-4446-ADA3-71EEF5BD175D}" type="presParOf" srcId="{BF48FA4D-2B09-4784-83D9-091FBC4C8B41}" destId="{B17CB0AB-C6D6-4E1E-925C-BFDA9AE1999C}" srcOrd="6" destOrd="0" presId="urn:microsoft.com/office/officeart/2005/8/layout/list1"/>
    <dgm:cxn modelId="{593ABC32-BA84-4157-994F-CEB10B4A9983}" type="presParOf" srcId="{BF48FA4D-2B09-4784-83D9-091FBC4C8B41}" destId="{692998F0-0EE4-465B-B8F5-4BEB978F43A0}" srcOrd="7" destOrd="0" presId="urn:microsoft.com/office/officeart/2005/8/layout/list1"/>
    <dgm:cxn modelId="{49779ACE-0457-47C4-8A7D-B4A2E4B5BFE1}" type="presParOf" srcId="{BF48FA4D-2B09-4784-83D9-091FBC4C8B41}" destId="{3E495FD8-FD95-4F82-B1DD-05F3B281C7D3}" srcOrd="8" destOrd="0" presId="urn:microsoft.com/office/officeart/2005/8/layout/list1"/>
    <dgm:cxn modelId="{5C4F42B3-F3D0-4E34-B8C5-5E748B253742}" type="presParOf" srcId="{3E495FD8-FD95-4F82-B1DD-05F3B281C7D3}" destId="{AFABD172-BDF3-4B0E-850D-0C94F3F2CDA8}" srcOrd="0" destOrd="0" presId="urn:microsoft.com/office/officeart/2005/8/layout/list1"/>
    <dgm:cxn modelId="{B0840EAE-584A-4856-AFE7-9A4651B0BF40}" type="presParOf" srcId="{3E495FD8-FD95-4F82-B1DD-05F3B281C7D3}" destId="{CB9BEF9A-CFF3-4684-97AB-47C5916704D5}" srcOrd="1" destOrd="0" presId="urn:microsoft.com/office/officeart/2005/8/layout/list1"/>
    <dgm:cxn modelId="{C5DCA033-CD96-48EF-BF1C-64FD1EC579E8}" type="presParOf" srcId="{BF48FA4D-2B09-4784-83D9-091FBC4C8B41}" destId="{02C65D08-1421-489E-A590-21B50ACE38FE}" srcOrd="9" destOrd="0" presId="urn:microsoft.com/office/officeart/2005/8/layout/list1"/>
    <dgm:cxn modelId="{CF4E5026-B65C-4BD6-BE2A-99120F1A22A8}" type="presParOf" srcId="{BF48FA4D-2B09-4784-83D9-091FBC4C8B41}" destId="{BF31CB9E-1309-4654-9AFF-86CE8C26E71D}" srcOrd="10" destOrd="0" presId="urn:microsoft.com/office/officeart/2005/8/layout/list1"/>
    <dgm:cxn modelId="{AA5B4EED-1ACE-4F96-93B5-83DDF9D3E62F}" type="presParOf" srcId="{BF48FA4D-2B09-4784-83D9-091FBC4C8B41}" destId="{B9F24ECD-57FB-4651-81DC-6385B62541FF}" srcOrd="11" destOrd="0" presId="urn:microsoft.com/office/officeart/2005/8/layout/list1"/>
    <dgm:cxn modelId="{D7D9C3A0-7B78-4CA4-AB7B-24EBF47969FE}" type="presParOf" srcId="{BF48FA4D-2B09-4784-83D9-091FBC4C8B41}" destId="{4B01CA9C-48E3-43D1-B3B8-CA879A27D0EA}" srcOrd="12" destOrd="0" presId="urn:microsoft.com/office/officeart/2005/8/layout/list1"/>
    <dgm:cxn modelId="{55DA03C9-1276-481E-AD3E-840777542CE9}" type="presParOf" srcId="{4B01CA9C-48E3-43D1-B3B8-CA879A27D0EA}" destId="{330445E3-12CF-4F3E-A51B-8E52DB6C02DA}" srcOrd="0" destOrd="0" presId="urn:microsoft.com/office/officeart/2005/8/layout/list1"/>
    <dgm:cxn modelId="{16EF9498-507B-4205-8B18-6297482D7674}" type="presParOf" srcId="{4B01CA9C-48E3-43D1-B3B8-CA879A27D0EA}" destId="{30A054B5-8FEE-466D-89A6-D516FAEAFEEB}" srcOrd="1" destOrd="0" presId="urn:microsoft.com/office/officeart/2005/8/layout/list1"/>
    <dgm:cxn modelId="{99937A7A-CA6A-4152-B7D2-11D622F55FD5}" type="presParOf" srcId="{BF48FA4D-2B09-4784-83D9-091FBC4C8B41}" destId="{5A9BDC48-595E-48F2-8AD5-A9F6430BC0EB}" srcOrd="13" destOrd="0" presId="urn:microsoft.com/office/officeart/2005/8/layout/list1"/>
    <dgm:cxn modelId="{AC0C165C-FAB2-4235-87AE-DB736E517B2E}" type="presParOf" srcId="{BF48FA4D-2B09-4784-83D9-091FBC4C8B41}" destId="{5D93A240-195B-4E32-BF19-B5745A001B0F}" srcOrd="14" destOrd="0" presId="urn:microsoft.com/office/officeart/2005/8/layout/list1"/>
    <dgm:cxn modelId="{A111442C-B675-4BFE-BD10-9CFDE40D6298}" type="presParOf" srcId="{BF48FA4D-2B09-4784-83D9-091FBC4C8B41}" destId="{0D6B9529-28BC-4EB7-950E-08EB13C549AE}" srcOrd="15" destOrd="0" presId="urn:microsoft.com/office/officeart/2005/8/layout/list1"/>
    <dgm:cxn modelId="{09501FB6-EE7F-4865-B4A7-7368CD8BC4C2}" type="presParOf" srcId="{BF48FA4D-2B09-4784-83D9-091FBC4C8B41}" destId="{83B6CE69-D8FB-48A1-89FB-FCF5F2B7319A}" srcOrd="16" destOrd="0" presId="urn:microsoft.com/office/officeart/2005/8/layout/list1"/>
    <dgm:cxn modelId="{B6B128CA-593C-44DF-8B49-E4E6D3A06D95}" type="presParOf" srcId="{83B6CE69-D8FB-48A1-89FB-FCF5F2B7319A}" destId="{61BED0FE-EA2E-4820-A7F0-471E18AA72E4}" srcOrd="0" destOrd="0" presId="urn:microsoft.com/office/officeart/2005/8/layout/list1"/>
    <dgm:cxn modelId="{37096CE6-C4F3-464A-A66F-27CA6168EF3F}" type="presParOf" srcId="{83B6CE69-D8FB-48A1-89FB-FCF5F2B7319A}" destId="{F9B13399-1EDC-41E0-A513-A1C0E53B5F7A}" srcOrd="1" destOrd="0" presId="urn:microsoft.com/office/officeart/2005/8/layout/list1"/>
    <dgm:cxn modelId="{E85C2B04-07F7-41BF-BC90-D7E6E7507FC3}" type="presParOf" srcId="{BF48FA4D-2B09-4784-83D9-091FBC4C8B41}" destId="{A77A3DCA-0904-4A24-A378-D260386800AA}" srcOrd="17" destOrd="0" presId="urn:microsoft.com/office/officeart/2005/8/layout/list1"/>
    <dgm:cxn modelId="{34CA1C7B-B0A1-4EA0-8D70-83D71A4789DB}" type="presParOf" srcId="{BF48FA4D-2B09-4784-83D9-091FBC4C8B41}" destId="{E306494B-EDAB-438C-A38B-414425895024}" srcOrd="18" destOrd="0" presId="urn:microsoft.com/office/officeart/2005/8/layout/list1"/>
    <dgm:cxn modelId="{9A914F09-DAA8-4F5A-BBC2-5426C4D6D406}" type="presParOf" srcId="{BF48FA4D-2B09-4784-83D9-091FBC4C8B41}" destId="{DB7D953F-997D-4315-9BBF-1F6BDC85CB9C}" srcOrd="19" destOrd="0" presId="urn:microsoft.com/office/officeart/2005/8/layout/list1"/>
    <dgm:cxn modelId="{C5617D0E-9C63-4442-AF99-8A8A8D31EEB3}" type="presParOf" srcId="{BF48FA4D-2B09-4784-83D9-091FBC4C8B41}" destId="{CFC5DFD4-961E-41AC-AAC8-67DF28275E93}" srcOrd="20" destOrd="0" presId="urn:microsoft.com/office/officeart/2005/8/layout/list1"/>
    <dgm:cxn modelId="{D0E9F12B-F3CF-4B73-9591-C71F80B7821D}" type="presParOf" srcId="{CFC5DFD4-961E-41AC-AAC8-67DF28275E93}" destId="{E83C79CE-38B9-4A79-ABC8-CB5B9B980BDB}" srcOrd="0" destOrd="0" presId="urn:microsoft.com/office/officeart/2005/8/layout/list1"/>
    <dgm:cxn modelId="{EFFE2A6A-FF57-481C-95C5-042C317EEAB3}" type="presParOf" srcId="{CFC5DFD4-961E-41AC-AAC8-67DF28275E93}" destId="{F1ACDD33-ED7A-4603-B0CD-A56D1C54D334}" srcOrd="1" destOrd="0" presId="urn:microsoft.com/office/officeart/2005/8/layout/list1"/>
    <dgm:cxn modelId="{58A478B5-72D6-4F30-8964-D9589D0951F6}" type="presParOf" srcId="{BF48FA4D-2B09-4784-83D9-091FBC4C8B41}" destId="{113BD8B7-5D63-4DF4-B330-E449DF7655CD}" srcOrd="21" destOrd="0" presId="urn:microsoft.com/office/officeart/2005/8/layout/list1"/>
    <dgm:cxn modelId="{1D8C5FB4-F6E2-4D28-85B6-7FCB1EDEDE10}" type="presParOf" srcId="{BF48FA4D-2B09-4784-83D9-091FBC4C8B41}" destId="{6A17D5B4-AFDD-476A-9538-EF76EE47118B}" srcOrd="22" destOrd="0" presId="urn:microsoft.com/office/officeart/2005/8/layout/list1"/>
    <dgm:cxn modelId="{DC1A3B10-D86E-4A70-A6B9-D3AD47B42D2A}" type="presParOf" srcId="{BF48FA4D-2B09-4784-83D9-091FBC4C8B41}" destId="{1031A5F7-4699-408A-ABC9-6732F80FE406}" srcOrd="23" destOrd="0" presId="urn:microsoft.com/office/officeart/2005/8/layout/list1"/>
    <dgm:cxn modelId="{1D065BEE-B5A7-4498-B69D-72DA14852CD4}" type="presParOf" srcId="{BF48FA4D-2B09-4784-83D9-091FBC4C8B41}" destId="{1DEFFD49-3B19-4F76-B619-0AF004D6D8AD}" srcOrd="24" destOrd="0" presId="urn:microsoft.com/office/officeart/2005/8/layout/list1"/>
    <dgm:cxn modelId="{72E4B79C-8E30-4906-BB38-368F5CE7F78C}" type="presParOf" srcId="{1DEFFD49-3B19-4F76-B619-0AF004D6D8AD}" destId="{5E09A190-A354-42DA-B2EB-96A68C8BB863}" srcOrd="0" destOrd="0" presId="urn:microsoft.com/office/officeart/2005/8/layout/list1"/>
    <dgm:cxn modelId="{EBD5020B-AA84-44EC-8A53-3A2934389DBB}" type="presParOf" srcId="{1DEFFD49-3B19-4F76-B619-0AF004D6D8AD}" destId="{D6FCA455-95AF-41C0-A1C3-740C78AB92DC}" srcOrd="1" destOrd="0" presId="urn:microsoft.com/office/officeart/2005/8/layout/list1"/>
    <dgm:cxn modelId="{759A40B9-E8BB-47B7-9B8A-AF4EF24966B7}" type="presParOf" srcId="{BF48FA4D-2B09-4784-83D9-091FBC4C8B41}" destId="{293B3836-44B2-4B97-AC60-D31D984FA598}" srcOrd="25" destOrd="0" presId="urn:microsoft.com/office/officeart/2005/8/layout/list1"/>
    <dgm:cxn modelId="{DC8B7E3E-7E12-4C70-8A7D-3DC8CF1BFC36}" type="presParOf" srcId="{BF48FA4D-2B09-4784-83D9-091FBC4C8B41}" destId="{0026CF09-4E86-4999-98DC-EDB4679AC8B6}" srcOrd="26" destOrd="0" presId="urn:microsoft.com/office/officeart/2005/8/layout/list1"/>
    <dgm:cxn modelId="{F6D23800-6214-4BB6-B532-50310EC6B513}" type="presParOf" srcId="{BF48FA4D-2B09-4784-83D9-091FBC4C8B41}" destId="{C202AAA6-091D-4DEE-AA51-FE92E0F8E98F}" srcOrd="27" destOrd="0" presId="urn:microsoft.com/office/officeart/2005/8/layout/list1"/>
    <dgm:cxn modelId="{4C404BD1-9D47-4AFC-ACCB-5F1668DF1C43}" type="presParOf" srcId="{BF48FA4D-2B09-4784-83D9-091FBC4C8B41}" destId="{D92A5B8E-B065-4AC5-8EA7-16A50B21557C}" srcOrd="28" destOrd="0" presId="urn:microsoft.com/office/officeart/2005/8/layout/list1"/>
    <dgm:cxn modelId="{08F17A61-4F2B-4F7F-BC9F-0485DB7EC6A3}" type="presParOf" srcId="{D92A5B8E-B065-4AC5-8EA7-16A50B21557C}" destId="{1435F55C-059F-4602-ACFB-1AFFF0089A3A}" srcOrd="0" destOrd="0" presId="urn:microsoft.com/office/officeart/2005/8/layout/list1"/>
    <dgm:cxn modelId="{43B8230A-6582-499F-8A28-854F98A23E8F}" type="presParOf" srcId="{D92A5B8E-B065-4AC5-8EA7-16A50B21557C}" destId="{81E23E97-ABDB-4204-889C-39A2FF60444D}" srcOrd="1" destOrd="0" presId="urn:microsoft.com/office/officeart/2005/8/layout/list1"/>
    <dgm:cxn modelId="{AF4AD037-7248-49EE-8722-8C106E11CC11}" type="presParOf" srcId="{BF48FA4D-2B09-4784-83D9-091FBC4C8B41}" destId="{83BFA634-B1AF-46F0-97D1-5C7B23BC4BBD}" srcOrd="29" destOrd="0" presId="urn:microsoft.com/office/officeart/2005/8/layout/list1"/>
    <dgm:cxn modelId="{22AA7F8D-39F9-455F-8F21-1592EB525717}" type="presParOf" srcId="{BF48FA4D-2B09-4784-83D9-091FBC4C8B41}" destId="{0E3E3870-29CC-4EB0-8EA5-1F9889355100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BC3FA4-905D-4D0F-AB56-ADE27508AD97}">
      <dsp:nvSpPr>
        <dsp:cNvPr id="0" name=""/>
        <dsp:cNvSpPr/>
      </dsp:nvSpPr>
      <dsp:spPr>
        <a:xfrm>
          <a:off x="0" y="371279"/>
          <a:ext cx="7391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32A58-8FBC-4ECA-8A23-EEA1B99D579E}">
      <dsp:nvSpPr>
        <dsp:cNvPr id="0" name=""/>
        <dsp:cNvSpPr/>
      </dsp:nvSpPr>
      <dsp:spPr>
        <a:xfrm>
          <a:off x="381000" y="152398"/>
          <a:ext cx="517398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Enter description under which marks will be entered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81000" y="152398"/>
        <a:ext cx="5173980" cy="413280"/>
      </dsp:txXfrm>
    </dsp:sp>
    <dsp:sp modelId="{B17CB0AB-C6D6-4E1E-925C-BFDA9AE1999C}">
      <dsp:nvSpPr>
        <dsp:cNvPr id="0" name=""/>
        <dsp:cNvSpPr/>
      </dsp:nvSpPr>
      <dsp:spPr>
        <a:xfrm>
          <a:off x="0" y="1006319"/>
          <a:ext cx="7391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9545D-C825-49EF-B98F-71E8C3EF42E9}">
      <dsp:nvSpPr>
        <dsp:cNvPr id="0" name=""/>
        <dsp:cNvSpPr/>
      </dsp:nvSpPr>
      <dsp:spPr>
        <a:xfrm>
          <a:off x="369570" y="799679"/>
          <a:ext cx="517398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Enter data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69570" y="799679"/>
        <a:ext cx="5173980" cy="413280"/>
      </dsp:txXfrm>
    </dsp:sp>
    <dsp:sp modelId="{BF31CB9E-1309-4654-9AFF-86CE8C26E71D}">
      <dsp:nvSpPr>
        <dsp:cNvPr id="0" name=""/>
        <dsp:cNvSpPr/>
      </dsp:nvSpPr>
      <dsp:spPr>
        <a:xfrm>
          <a:off x="0" y="1641359"/>
          <a:ext cx="7391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BEF9A-CFF3-4684-97AB-47C5916704D5}">
      <dsp:nvSpPr>
        <dsp:cNvPr id="0" name=""/>
        <dsp:cNvSpPr/>
      </dsp:nvSpPr>
      <dsp:spPr>
        <a:xfrm>
          <a:off x="369570" y="1434720"/>
          <a:ext cx="5173980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Verification sheet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69570" y="1434720"/>
        <a:ext cx="5173980" cy="413280"/>
      </dsp:txXfrm>
    </dsp:sp>
    <dsp:sp modelId="{5D93A240-195B-4E32-BF19-B5745A001B0F}">
      <dsp:nvSpPr>
        <dsp:cNvPr id="0" name=""/>
        <dsp:cNvSpPr/>
      </dsp:nvSpPr>
      <dsp:spPr>
        <a:xfrm>
          <a:off x="0" y="2276399"/>
          <a:ext cx="7391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054B5-8FEE-466D-89A6-D516FAEAFEEB}">
      <dsp:nvSpPr>
        <dsp:cNvPr id="0" name=""/>
        <dsp:cNvSpPr/>
      </dsp:nvSpPr>
      <dsp:spPr>
        <a:xfrm>
          <a:off x="369570" y="2069760"/>
          <a:ext cx="5173980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Conversion system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69570" y="2069760"/>
        <a:ext cx="5173980" cy="413280"/>
      </dsp:txXfrm>
    </dsp:sp>
    <dsp:sp modelId="{E306494B-EDAB-438C-A38B-414425895024}">
      <dsp:nvSpPr>
        <dsp:cNvPr id="0" name=""/>
        <dsp:cNvSpPr/>
      </dsp:nvSpPr>
      <dsp:spPr>
        <a:xfrm>
          <a:off x="0" y="2911440"/>
          <a:ext cx="7391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13399-1EDC-41E0-A513-A1C0E53B5F7A}">
      <dsp:nvSpPr>
        <dsp:cNvPr id="0" name=""/>
        <dsp:cNvSpPr/>
      </dsp:nvSpPr>
      <dsp:spPr>
        <a:xfrm>
          <a:off x="369570" y="2704799"/>
          <a:ext cx="5173980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Convert  to grades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69570" y="2704799"/>
        <a:ext cx="5173980" cy="413280"/>
      </dsp:txXfrm>
    </dsp:sp>
    <dsp:sp modelId="{6A17D5B4-AFDD-476A-9538-EF76EE47118B}">
      <dsp:nvSpPr>
        <dsp:cNvPr id="0" name=""/>
        <dsp:cNvSpPr/>
      </dsp:nvSpPr>
      <dsp:spPr>
        <a:xfrm>
          <a:off x="0" y="3546480"/>
          <a:ext cx="7391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CDD33-ED7A-4603-B0CD-A56D1C54D334}">
      <dsp:nvSpPr>
        <dsp:cNvPr id="0" name=""/>
        <dsp:cNvSpPr/>
      </dsp:nvSpPr>
      <dsp:spPr>
        <a:xfrm>
          <a:off x="369570" y="3339839"/>
          <a:ext cx="517398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Grade  points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69570" y="3339839"/>
        <a:ext cx="5173980" cy="413280"/>
      </dsp:txXfrm>
    </dsp:sp>
    <dsp:sp modelId="{0026CF09-4E86-4999-98DC-EDB4679AC8B6}">
      <dsp:nvSpPr>
        <dsp:cNvPr id="0" name=""/>
        <dsp:cNvSpPr/>
      </dsp:nvSpPr>
      <dsp:spPr>
        <a:xfrm>
          <a:off x="0" y="4181520"/>
          <a:ext cx="7391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CA455-95AF-41C0-A1C3-740C78AB92DC}">
      <dsp:nvSpPr>
        <dsp:cNvPr id="0" name=""/>
        <dsp:cNvSpPr/>
      </dsp:nvSpPr>
      <dsp:spPr>
        <a:xfrm>
          <a:off x="379045" y="3990712"/>
          <a:ext cx="517398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1"/>
              </a:solidFill>
            </a:rPr>
            <a:t>Indivisual</a:t>
          </a:r>
          <a:r>
            <a:rPr lang="en-US" sz="1800" b="1" kern="1200" dirty="0" smtClean="0">
              <a:solidFill>
                <a:schemeClr val="tx1"/>
              </a:solidFill>
            </a:rPr>
            <a:t>  </a:t>
          </a:r>
          <a:r>
            <a:rPr lang="en-US" sz="1800" b="1" kern="1200" dirty="0" err="1" smtClean="0">
              <a:solidFill>
                <a:schemeClr val="tx1"/>
              </a:solidFill>
            </a:rPr>
            <a:t>cgpa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79045" y="3990712"/>
        <a:ext cx="5173980" cy="413280"/>
      </dsp:txXfrm>
    </dsp:sp>
    <dsp:sp modelId="{0E3E3870-29CC-4EB0-8EA5-1F9889355100}">
      <dsp:nvSpPr>
        <dsp:cNvPr id="0" name=""/>
        <dsp:cNvSpPr/>
      </dsp:nvSpPr>
      <dsp:spPr>
        <a:xfrm>
          <a:off x="0" y="4816559"/>
          <a:ext cx="7391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23E97-ABDB-4204-889C-39A2FF60444D}">
      <dsp:nvSpPr>
        <dsp:cNvPr id="0" name=""/>
        <dsp:cNvSpPr/>
      </dsp:nvSpPr>
      <dsp:spPr>
        <a:xfrm>
          <a:off x="369570" y="4609920"/>
          <a:ext cx="5173980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Arrange according to </a:t>
          </a:r>
          <a:r>
            <a:rPr lang="en-US" sz="1800" b="1" kern="1200" dirty="0" err="1" smtClean="0">
              <a:solidFill>
                <a:schemeClr val="tx1"/>
              </a:solidFill>
            </a:rPr>
            <a:t>cgpa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69570" y="4609920"/>
        <a:ext cx="5173980" cy="41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3295-8353-471C-A874-CD7FFD7A554B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EB8D7-9EDE-43D9-9BE5-CAF3B560A3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Procedure based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>( Drill 2 )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Ananta </a:t>
            </a:r>
          </a:p>
          <a:p>
            <a:r>
              <a:rPr lang="en-US" dirty="0" smtClean="0"/>
              <a:t>18csu018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Programming paradigms are of two categories:</a:t>
            </a:r>
          </a:p>
          <a:p>
            <a:r>
              <a:rPr lang="en-US" b="1" dirty="0" smtClean="0"/>
              <a:t>Imperative</a:t>
            </a:r>
            <a:r>
              <a:rPr lang="en-US" dirty="0" smtClean="0"/>
              <a:t> – machine is instructed by a programmer about how to perform a function and follow a command</a:t>
            </a:r>
          </a:p>
          <a:p>
            <a:r>
              <a:rPr lang="en-US" b="1" dirty="0" smtClean="0"/>
              <a:t>Declarative</a:t>
            </a:r>
            <a:r>
              <a:rPr lang="en-US" dirty="0" smtClean="0"/>
              <a:t> – interest is in the desired result and not the way to achieve it</a:t>
            </a:r>
          </a:p>
          <a:p>
            <a:pPr>
              <a:buNone/>
            </a:pPr>
            <a:r>
              <a:rPr lang="en-US" dirty="0" smtClean="0"/>
              <a:t>Imperative programming paradigms are futher in 2 categories:</a:t>
            </a:r>
          </a:p>
          <a:p>
            <a:r>
              <a:rPr lang="en-US" b="1" dirty="0" smtClean="0"/>
              <a:t>Procedural</a:t>
            </a:r>
            <a:r>
              <a:rPr lang="en-US" dirty="0" smtClean="0"/>
              <a:t> – focuses on the sequence or steps to be followed</a:t>
            </a:r>
          </a:p>
          <a:p>
            <a:r>
              <a:rPr lang="en-US" b="1" dirty="0" smtClean="0"/>
              <a:t>Object oriented </a:t>
            </a:r>
            <a:r>
              <a:rPr lang="en-US" dirty="0" smtClean="0"/>
              <a:t>– focuses on the data and is built around the classes and the objects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Procedural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40363"/>
          </a:xfrm>
        </p:spPr>
        <p:txBody>
          <a:bodyPr/>
          <a:lstStyle/>
          <a:p>
            <a:r>
              <a:rPr lang="en-US" sz="2000" dirty="0" smtClean="0"/>
              <a:t>Report cards of university students includes the following steps:</a:t>
            </a:r>
            <a:endParaRPr lang="en-US" sz="2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219200"/>
          <a:ext cx="7391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Code for procedural approach: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int main(){</a:t>
            </a:r>
          </a:p>
          <a:p>
            <a:pPr>
              <a:buNone/>
            </a:pPr>
            <a:r>
              <a:rPr lang="en-US" dirty="0" smtClean="0"/>
              <a:t>Result reportcard;</a:t>
            </a:r>
          </a:p>
          <a:p>
            <a:pPr>
              <a:buNone/>
            </a:pPr>
            <a:r>
              <a:rPr lang="en-US" dirty="0" smtClean="0"/>
              <a:t>enterdescription(5);</a:t>
            </a:r>
          </a:p>
          <a:p>
            <a:pPr>
              <a:buNone/>
            </a:pPr>
            <a:r>
              <a:rPr lang="en-US" dirty="0" smtClean="0"/>
              <a:t>enterdata( reportcard,10);</a:t>
            </a:r>
          </a:p>
          <a:p>
            <a:pPr>
              <a:buNone/>
            </a:pPr>
            <a:r>
              <a:rPr lang="en-US" dirty="0" smtClean="0"/>
              <a:t>verificationsheet();</a:t>
            </a:r>
          </a:p>
          <a:p>
            <a:pPr>
              <a:buNone/>
            </a:pPr>
            <a:r>
              <a:rPr lang="en-US" dirty="0" smtClean="0"/>
              <a:t>conversionsystem(9);</a:t>
            </a:r>
          </a:p>
          <a:p>
            <a:pPr>
              <a:buNone/>
            </a:pPr>
            <a:r>
              <a:rPr lang="en-US" dirty="0" smtClean="0"/>
              <a:t>converttogrades( reportcard,10);</a:t>
            </a:r>
          </a:p>
          <a:p>
            <a:pPr>
              <a:buNone/>
            </a:pPr>
            <a:r>
              <a:rPr lang="en-US" dirty="0" smtClean="0"/>
              <a:t>gradepoint(reportcard,10);</a:t>
            </a:r>
          </a:p>
          <a:p>
            <a:pPr>
              <a:buNone/>
            </a:pPr>
            <a:r>
              <a:rPr lang="en-US" dirty="0" smtClean="0"/>
              <a:t>indivisualcgpa(reportcard,10);</a:t>
            </a:r>
          </a:p>
          <a:p>
            <a:pPr>
              <a:buNone/>
            </a:pPr>
            <a:r>
              <a:rPr lang="en-US" dirty="0" smtClean="0"/>
              <a:t>arrangeacc(10);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152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Procedure based programming ( Drill 2 )</vt:lpstr>
      <vt:lpstr>Slide 2</vt:lpstr>
      <vt:lpstr>Procedural approach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 based programming</dc:title>
  <dc:creator>Ananta</dc:creator>
  <cp:lastModifiedBy>Ananta</cp:lastModifiedBy>
  <cp:revision>5</cp:revision>
  <dcterms:created xsi:type="dcterms:W3CDTF">2019-01-08T15:59:11Z</dcterms:created>
  <dcterms:modified xsi:type="dcterms:W3CDTF">2019-01-09T15:46:00Z</dcterms:modified>
</cp:coreProperties>
</file>