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F4D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AC431-9AAD-4908-9A8B-B60F50BFE67C}" type="doc">
      <dgm:prSet loTypeId="urn:microsoft.com/office/officeart/2008/layout/PictureStrip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DD059F-D999-46D4-BE1E-33222B435604}">
      <dgm:prSet phldrT="[Text]"/>
      <dgm:spPr/>
      <dgm:t>
        <a:bodyPr/>
        <a:lstStyle/>
        <a:p>
          <a:r>
            <a:rPr lang="en-US" b="1" dirty="0" smtClean="0"/>
            <a:t>Design and Development</a:t>
          </a:r>
          <a:endParaRPr lang="en-IN" b="1" dirty="0"/>
        </a:p>
      </dgm:t>
    </dgm:pt>
    <dgm:pt modelId="{C6A6010C-2F7F-4622-A6E4-C8D83079F852}" type="parTrans" cxnId="{1217B6E2-1B9C-4703-B063-FAA0018ED587}">
      <dgm:prSet/>
      <dgm:spPr/>
      <dgm:t>
        <a:bodyPr/>
        <a:lstStyle/>
        <a:p>
          <a:endParaRPr lang="en-IN"/>
        </a:p>
      </dgm:t>
    </dgm:pt>
    <dgm:pt modelId="{D58D0B4C-DFF6-44F6-A8C2-5280861DAEB8}" type="sibTrans" cxnId="{1217B6E2-1B9C-4703-B063-FAA0018ED587}">
      <dgm:prSet/>
      <dgm:spPr/>
      <dgm:t>
        <a:bodyPr/>
        <a:lstStyle/>
        <a:p>
          <a:endParaRPr lang="en-IN"/>
        </a:p>
      </dgm:t>
    </dgm:pt>
    <dgm:pt modelId="{E87E3427-EF97-4A83-A0D5-95222CAC4E21}">
      <dgm:prSet phldrT="[Text]"/>
      <dgm:spPr/>
      <dgm:t>
        <a:bodyPr/>
        <a:lstStyle/>
        <a:p>
          <a:pPr algn="l"/>
          <a:r>
            <a:rPr lang="en-US" b="1" dirty="0" smtClean="0"/>
            <a:t>Requirements gathering &amp; analysis</a:t>
          </a:r>
          <a:endParaRPr lang="en-IN" b="1" dirty="0"/>
        </a:p>
      </dgm:t>
    </dgm:pt>
    <dgm:pt modelId="{BE96BA77-CD26-4020-9DC9-74032B727192}" type="sibTrans" cxnId="{CBBDBC91-AEBA-49AC-BE11-6116DF5B3482}">
      <dgm:prSet/>
      <dgm:spPr/>
      <dgm:t>
        <a:bodyPr/>
        <a:lstStyle/>
        <a:p>
          <a:endParaRPr lang="en-IN"/>
        </a:p>
      </dgm:t>
    </dgm:pt>
    <dgm:pt modelId="{0E34B7F9-AE89-4F5D-89AA-9307FB138E4F}" type="parTrans" cxnId="{CBBDBC91-AEBA-49AC-BE11-6116DF5B3482}">
      <dgm:prSet/>
      <dgm:spPr/>
      <dgm:t>
        <a:bodyPr/>
        <a:lstStyle/>
        <a:p>
          <a:endParaRPr lang="en-IN"/>
        </a:p>
      </dgm:t>
    </dgm:pt>
    <dgm:pt modelId="{A9077731-F970-4C97-A513-701CB8FDD80A}">
      <dgm:prSet phldrT="[Text]"/>
      <dgm:spPr/>
      <dgm:t>
        <a:bodyPr/>
        <a:lstStyle/>
        <a:p>
          <a:pPr algn="l"/>
          <a:r>
            <a:rPr lang="en-US" b="1" dirty="0" smtClean="0"/>
            <a:t>Project initiation and planning</a:t>
          </a:r>
          <a:endParaRPr lang="en-IN" b="1" dirty="0"/>
        </a:p>
      </dgm:t>
    </dgm:pt>
    <dgm:pt modelId="{B2E6B411-EF4A-4E65-A240-F05A772D2074}" type="sibTrans" cxnId="{7F1B4828-E784-4EEB-9187-207EBB3E8D6D}">
      <dgm:prSet/>
      <dgm:spPr/>
      <dgm:t>
        <a:bodyPr/>
        <a:lstStyle/>
        <a:p>
          <a:endParaRPr lang="en-IN"/>
        </a:p>
      </dgm:t>
    </dgm:pt>
    <dgm:pt modelId="{2EF4FA4D-E6B6-4F7D-B47E-B3A97BB919C5}" type="parTrans" cxnId="{7F1B4828-E784-4EEB-9187-207EBB3E8D6D}">
      <dgm:prSet/>
      <dgm:spPr/>
      <dgm:t>
        <a:bodyPr/>
        <a:lstStyle/>
        <a:p>
          <a:endParaRPr lang="en-IN"/>
        </a:p>
      </dgm:t>
    </dgm:pt>
    <dgm:pt modelId="{36022D12-4237-40EB-9E2E-C58D973EE63F}" type="pres">
      <dgm:prSet presAssocID="{48AAC431-9AAD-4908-9A8B-B60F50BFE67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CA5F721-A41F-494E-B564-B9E1F72C6896}" type="pres">
      <dgm:prSet presAssocID="{A9077731-F970-4C97-A513-701CB8FDD80A}" presName="composite" presStyleCnt="0"/>
      <dgm:spPr/>
    </dgm:pt>
    <dgm:pt modelId="{9DB005BA-08CE-4E67-8337-52769004793E}" type="pres">
      <dgm:prSet presAssocID="{A9077731-F970-4C97-A513-701CB8FDD80A}" presName="rect1" presStyleLbl="trAlignAcc1" presStyleIdx="0" presStyleCnt="3" custScaleX="213899" custLinFactNeighborX="-4307" custLinFactNeighborY="-93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6DE5F4-9B04-42AA-BF73-8854D78C7D0B}" type="pres">
      <dgm:prSet presAssocID="{A9077731-F970-4C97-A513-701CB8FDD80A}" presName="rect2" presStyleLbl="fgImgPlace1" presStyleIdx="0" presStyleCnt="3" custLinFactX="-100000" custLinFactNeighborX="-186447" custLinFactNeighborY="4867"/>
      <dgm:spPr>
        <a:blipFill>
          <a:blip xmlns:r="http://schemas.openxmlformats.org/officeDocument/2006/relationships" r:embed="rId1" cstate="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IN"/>
        </a:p>
      </dgm:t>
    </dgm:pt>
    <dgm:pt modelId="{A1E88B7E-8A01-4019-8353-21F0BF887274}" type="pres">
      <dgm:prSet presAssocID="{B2E6B411-EF4A-4E65-A240-F05A772D2074}" presName="sibTrans" presStyleCnt="0"/>
      <dgm:spPr/>
    </dgm:pt>
    <dgm:pt modelId="{660F055C-A522-4CBB-AA64-88B0800CBA8B}" type="pres">
      <dgm:prSet presAssocID="{E87E3427-EF97-4A83-A0D5-95222CAC4E21}" presName="composite" presStyleCnt="0"/>
      <dgm:spPr/>
    </dgm:pt>
    <dgm:pt modelId="{290E0FB1-3714-48C5-9E42-763EBAE9ED24}" type="pres">
      <dgm:prSet presAssocID="{E87E3427-EF97-4A83-A0D5-95222CAC4E21}" presName="rect1" presStyleLbl="trAlignAcc1" presStyleIdx="1" presStyleCnt="3" custScaleX="201197" custLinFactNeighborX="3267" custLinFactNeighborY="-97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43AC54-8B0C-42E1-BF9C-F8E235E33510}" type="pres">
      <dgm:prSet presAssocID="{E87E3427-EF97-4A83-A0D5-95222CAC4E21}" presName="rect2" presStyleLbl="fgImgPlace1" presStyleIdx="1" presStyleCnt="3" custLinFactX="-100000" custLinFactNeighborX="-188025" custLinFactNeighborY="4500"/>
      <dgm:spPr>
        <a:blipFill>
          <a:blip xmlns:r="http://schemas.openxmlformats.org/officeDocument/2006/relationships" r:embed="rId2" cstate="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IN"/>
        </a:p>
      </dgm:t>
    </dgm:pt>
    <dgm:pt modelId="{3060C1C3-194C-4A15-ABC8-ACF5D3A05EE0}" type="pres">
      <dgm:prSet presAssocID="{BE96BA77-CD26-4020-9DC9-74032B727192}" presName="sibTrans" presStyleCnt="0"/>
      <dgm:spPr/>
    </dgm:pt>
    <dgm:pt modelId="{7792B1A5-3BE0-450D-B1D1-10979C6E55E7}" type="pres">
      <dgm:prSet presAssocID="{95DD059F-D999-46D4-BE1E-33222B435604}" presName="composite" presStyleCnt="0"/>
      <dgm:spPr/>
    </dgm:pt>
    <dgm:pt modelId="{C3DD838B-1ADA-4E6F-AA79-03F78C430213}" type="pres">
      <dgm:prSet presAssocID="{95DD059F-D999-46D4-BE1E-33222B435604}" presName="rect1" presStyleLbl="trAlignAcc1" presStyleIdx="2" presStyleCnt="3" custScaleX="217688" custLinFactNeighborX="-5198" custLinFactNeighborY="55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90451C-1149-400B-85F7-722B3A0BB75D}" type="pres">
      <dgm:prSet presAssocID="{95DD059F-D999-46D4-BE1E-33222B435604}" presName="rect2" presStyleLbl="fgImgPlace1" presStyleIdx="2" presStyleCnt="3" custLinFactX="-100000" custLinFactNeighborX="-186447" custLinFactNeighborY="17215"/>
      <dgm:spPr>
        <a:blipFill>
          <a:blip xmlns:r="http://schemas.openxmlformats.org/officeDocument/2006/relationships" r:embed="rId3" cstate="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IN"/>
        </a:p>
      </dgm:t>
    </dgm:pt>
  </dgm:ptLst>
  <dgm:cxnLst>
    <dgm:cxn modelId="{4AB563B6-2DD6-442F-8366-FE2BFC4D3252}" type="presOf" srcId="{48AAC431-9AAD-4908-9A8B-B60F50BFE67C}" destId="{36022D12-4237-40EB-9E2E-C58D973EE63F}" srcOrd="0" destOrd="0" presId="urn:microsoft.com/office/officeart/2008/layout/PictureStrips"/>
    <dgm:cxn modelId="{CBBDBC91-AEBA-49AC-BE11-6116DF5B3482}" srcId="{48AAC431-9AAD-4908-9A8B-B60F50BFE67C}" destId="{E87E3427-EF97-4A83-A0D5-95222CAC4E21}" srcOrd="1" destOrd="0" parTransId="{0E34B7F9-AE89-4F5D-89AA-9307FB138E4F}" sibTransId="{BE96BA77-CD26-4020-9DC9-74032B727192}"/>
    <dgm:cxn modelId="{CC738B6D-A46D-49FB-B36B-387C6C40A8A8}" type="presOf" srcId="{E87E3427-EF97-4A83-A0D5-95222CAC4E21}" destId="{290E0FB1-3714-48C5-9E42-763EBAE9ED24}" srcOrd="0" destOrd="0" presId="urn:microsoft.com/office/officeart/2008/layout/PictureStrips"/>
    <dgm:cxn modelId="{1217B6E2-1B9C-4703-B063-FAA0018ED587}" srcId="{48AAC431-9AAD-4908-9A8B-B60F50BFE67C}" destId="{95DD059F-D999-46D4-BE1E-33222B435604}" srcOrd="2" destOrd="0" parTransId="{C6A6010C-2F7F-4622-A6E4-C8D83079F852}" sibTransId="{D58D0B4C-DFF6-44F6-A8C2-5280861DAEB8}"/>
    <dgm:cxn modelId="{81109F7F-6226-4FBC-BD73-4D3C0924058B}" type="presOf" srcId="{95DD059F-D999-46D4-BE1E-33222B435604}" destId="{C3DD838B-1ADA-4E6F-AA79-03F78C430213}" srcOrd="0" destOrd="0" presId="urn:microsoft.com/office/officeart/2008/layout/PictureStrips"/>
    <dgm:cxn modelId="{45769BED-9D6C-4BA7-A37C-014B46046557}" type="presOf" srcId="{A9077731-F970-4C97-A513-701CB8FDD80A}" destId="{9DB005BA-08CE-4E67-8337-52769004793E}" srcOrd="0" destOrd="0" presId="urn:microsoft.com/office/officeart/2008/layout/PictureStrips"/>
    <dgm:cxn modelId="{7F1B4828-E784-4EEB-9187-207EBB3E8D6D}" srcId="{48AAC431-9AAD-4908-9A8B-B60F50BFE67C}" destId="{A9077731-F970-4C97-A513-701CB8FDD80A}" srcOrd="0" destOrd="0" parTransId="{2EF4FA4D-E6B6-4F7D-B47E-B3A97BB919C5}" sibTransId="{B2E6B411-EF4A-4E65-A240-F05A772D2074}"/>
    <dgm:cxn modelId="{BAE00163-8B79-4B58-8CBF-80569EB5B635}" type="presParOf" srcId="{36022D12-4237-40EB-9E2E-C58D973EE63F}" destId="{CCA5F721-A41F-494E-B564-B9E1F72C6896}" srcOrd="0" destOrd="0" presId="urn:microsoft.com/office/officeart/2008/layout/PictureStrips"/>
    <dgm:cxn modelId="{73E95715-4A78-4F88-993F-94F827A02E0F}" type="presParOf" srcId="{CCA5F721-A41F-494E-B564-B9E1F72C6896}" destId="{9DB005BA-08CE-4E67-8337-52769004793E}" srcOrd="0" destOrd="0" presId="urn:microsoft.com/office/officeart/2008/layout/PictureStrips"/>
    <dgm:cxn modelId="{B2D1191E-A5B6-4A97-A466-B134F940048F}" type="presParOf" srcId="{CCA5F721-A41F-494E-B564-B9E1F72C6896}" destId="{046DE5F4-9B04-42AA-BF73-8854D78C7D0B}" srcOrd="1" destOrd="0" presId="urn:microsoft.com/office/officeart/2008/layout/PictureStrips"/>
    <dgm:cxn modelId="{1E72D9DE-3339-4185-A2E4-E79F1A2549BE}" type="presParOf" srcId="{36022D12-4237-40EB-9E2E-C58D973EE63F}" destId="{A1E88B7E-8A01-4019-8353-21F0BF887274}" srcOrd="1" destOrd="0" presId="urn:microsoft.com/office/officeart/2008/layout/PictureStrips"/>
    <dgm:cxn modelId="{47CA79CE-74DF-44A4-BBFE-574C0C3198A3}" type="presParOf" srcId="{36022D12-4237-40EB-9E2E-C58D973EE63F}" destId="{660F055C-A522-4CBB-AA64-88B0800CBA8B}" srcOrd="2" destOrd="0" presId="urn:microsoft.com/office/officeart/2008/layout/PictureStrips"/>
    <dgm:cxn modelId="{A5B656B2-387D-43C0-BC01-86141C39CF6E}" type="presParOf" srcId="{660F055C-A522-4CBB-AA64-88B0800CBA8B}" destId="{290E0FB1-3714-48C5-9E42-763EBAE9ED24}" srcOrd="0" destOrd="0" presId="urn:microsoft.com/office/officeart/2008/layout/PictureStrips"/>
    <dgm:cxn modelId="{FDEF7398-05FD-4EB5-AA6C-590A316319AF}" type="presParOf" srcId="{660F055C-A522-4CBB-AA64-88B0800CBA8B}" destId="{B543AC54-8B0C-42E1-BF9C-F8E235E33510}" srcOrd="1" destOrd="0" presId="urn:microsoft.com/office/officeart/2008/layout/PictureStrips"/>
    <dgm:cxn modelId="{E80BBE91-8B5C-484A-A559-DE9B94F63333}" type="presParOf" srcId="{36022D12-4237-40EB-9E2E-C58D973EE63F}" destId="{3060C1C3-194C-4A15-ABC8-ACF5D3A05EE0}" srcOrd="3" destOrd="0" presId="urn:microsoft.com/office/officeart/2008/layout/PictureStrips"/>
    <dgm:cxn modelId="{49172ED1-F491-4BB3-8246-47E46EA3A26A}" type="presParOf" srcId="{36022D12-4237-40EB-9E2E-C58D973EE63F}" destId="{7792B1A5-3BE0-450D-B1D1-10979C6E55E7}" srcOrd="4" destOrd="0" presId="urn:microsoft.com/office/officeart/2008/layout/PictureStrips"/>
    <dgm:cxn modelId="{71BC1D28-05B0-4B19-9B5D-4F8A65B3ECA6}" type="presParOf" srcId="{7792B1A5-3BE0-450D-B1D1-10979C6E55E7}" destId="{C3DD838B-1ADA-4E6F-AA79-03F78C430213}" srcOrd="0" destOrd="0" presId="urn:microsoft.com/office/officeart/2008/layout/PictureStrips"/>
    <dgm:cxn modelId="{6B438BDB-678D-462E-9A23-4248DB568514}" type="presParOf" srcId="{7792B1A5-3BE0-450D-B1D1-10979C6E55E7}" destId="{E890451C-1149-400B-85F7-722B3A0BB75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AAC431-9AAD-4908-9A8B-B60F50BFE67C}" type="doc">
      <dgm:prSet loTypeId="urn:microsoft.com/office/officeart/2008/layout/PictureStrip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DD059F-D999-46D4-BE1E-33222B435604}">
      <dgm:prSet phldrT="[Text]"/>
      <dgm:spPr/>
      <dgm:t>
        <a:bodyPr/>
        <a:lstStyle/>
        <a:p>
          <a:r>
            <a:rPr lang="en-US" b="1" dirty="0" smtClean="0"/>
            <a:t>Maintenance , Support &amp; Monitoring</a:t>
          </a:r>
          <a:endParaRPr lang="en-IN" b="1" dirty="0"/>
        </a:p>
      </dgm:t>
    </dgm:pt>
    <dgm:pt modelId="{C6A6010C-2F7F-4622-A6E4-C8D83079F852}" type="parTrans" cxnId="{1217B6E2-1B9C-4703-B063-FAA0018ED587}">
      <dgm:prSet/>
      <dgm:spPr/>
      <dgm:t>
        <a:bodyPr/>
        <a:lstStyle/>
        <a:p>
          <a:endParaRPr lang="en-IN"/>
        </a:p>
      </dgm:t>
    </dgm:pt>
    <dgm:pt modelId="{D58D0B4C-DFF6-44F6-A8C2-5280861DAEB8}" type="sibTrans" cxnId="{1217B6E2-1B9C-4703-B063-FAA0018ED587}">
      <dgm:prSet/>
      <dgm:spPr/>
      <dgm:t>
        <a:bodyPr/>
        <a:lstStyle/>
        <a:p>
          <a:endParaRPr lang="en-IN"/>
        </a:p>
      </dgm:t>
    </dgm:pt>
    <dgm:pt modelId="{E87E3427-EF97-4A83-A0D5-95222CAC4E21}">
      <dgm:prSet phldrT="[Text]"/>
      <dgm:spPr/>
      <dgm:t>
        <a:bodyPr/>
        <a:lstStyle/>
        <a:p>
          <a:pPr algn="l"/>
          <a:r>
            <a:rPr lang="en-US" b="1" dirty="0" smtClean="0"/>
            <a:t>Deployment and Implementation</a:t>
          </a:r>
          <a:endParaRPr lang="en-IN" b="1" dirty="0"/>
        </a:p>
      </dgm:t>
    </dgm:pt>
    <dgm:pt modelId="{BE96BA77-CD26-4020-9DC9-74032B727192}" type="sibTrans" cxnId="{CBBDBC91-AEBA-49AC-BE11-6116DF5B3482}">
      <dgm:prSet/>
      <dgm:spPr/>
      <dgm:t>
        <a:bodyPr/>
        <a:lstStyle/>
        <a:p>
          <a:endParaRPr lang="en-IN"/>
        </a:p>
      </dgm:t>
    </dgm:pt>
    <dgm:pt modelId="{0E34B7F9-AE89-4F5D-89AA-9307FB138E4F}" type="parTrans" cxnId="{CBBDBC91-AEBA-49AC-BE11-6116DF5B3482}">
      <dgm:prSet/>
      <dgm:spPr/>
      <dgm:t>
        <a:bodyPr/>
        <a:lstStyle/>
        <a:p>
          <a:endParaRPr lang="en-IN"/>
        </a:p>
      </dgm:t>
    </dgm:pt>
    <dgm:pt modelId="{A9077731-F970-4C97-A513-701CB8FDD80A}">
      <dgm:prSet phldrT="[Text]"/>
      <dgm:spPr/>
      <dgm:t>
        <a:bodyPr/>
        <a:lstStyle/>
        <a:p>
          <a:r>
            <a:rPr lang="en-US" b="1" dirty="0" smtClean="0"/>
            <a:t>Testing and Quality Assurance</a:t>
          </a:r>
          <a:endParaRPr lang="en-IN" b="1" dirty="0"/>
        </a:p>
      </dgm:t>
    </dgm:pt>
    <dgm:pt modelId="{B2E6B411-EF4A-4E65-A240-F05A772D2074}" type="sibTrans" cxnId="{7F1B4828-E784-4EEB-9187-207EBB3E8D6D}">
      <dgm:prSet/>
      <dgm:spPr/>
      <dgm:t>
        <a:bodyPr/>
        <a:lstStyle/>
        <a:p>
          <a:endParaRPr lang="en-IN"/>
        </a:p>
      </dgm:t>
    </dgm:pt>
    <dgm:pt modelId="{2EF4FA4D-E6B6-4F7D-B47E-B3A97BB919C5}" type="parTrans" cxnId="{7F1B4828-E784-4EEB-9187-207EBB3E8D6D}">
      <dgm:prSet/>
      <dgm:spPr/>
      <dgm:t>
        <a:bodyPr/>
        <a:lstStyle/>
        <a:p>
          <a:endParaRPr lang="en-IN"/>
        </a:p>
      </dgm:t>
    </dgm:pt>
    <dgm:pt modelId="{36022D12-4237-40EB-9E2E-C58D973EE63F}" type="pres">
      <dgm:prSet presAssocID="{48AAC431-9AAD-4908-9A8B-B60F50BFE67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CA5F721-A41F-494E-B564-B9E1F72C6896}" type="pres">
      <dgm:prSet presAssocID="{A9077731-F970-4C97-A513-701CB8FDD80A}" presName="composite" presStyleCnt="0"/>
      <dgm:spPr/>
    </dgm:pt>
    <dgm:pt modelId="{9DB005BA-08CE-4E67-8337-52769004793E}" type="pres">
      <dgm:prSet presAssocID="{A9077731-F970-4C97-A513-701CB8FDD80A}" presName="rect1" presStyleLbl="trAlignAcc1" presStyleIdx="0" presStyleCnt="3" custScaleX="213899" custLinFactNeighborX="-4307" custLinFactNeighborY="-93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6DE5F4-9B04-42AA-BF73-8854D78C7D0B}" type="pres">
      <dgm:prSet presAssocID="{A9077731-F970-4C97-A513-701CB8FDD80A}" presName="rect2" presStyleLbl="fgImgPlace1" presStyleIdx="0" presStyleCnt="3" custLinFactX="-100000" custLinFactNeighborX="-186447" custLinFactNeighborY="486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1E88B7E-8A01-4019-8353-21F0BF887274}" type="pres">
      <dgm:prSet presAssocID="{B2E6B411-EF4A-4E65-A240-F05A772D2074}" presName="sibTrans" presStyleCnt="0"/>
      <dgm:spPr/>
    </dgm:pt>
    <dgm:pt modelId="{660F055C-A522-4CBB-AA64-88B0800CBA8B}" type="pres">
      <dgm:prSet presAssocID="{E87E3427-EF97-4A83-A0D5-95222CAC4E21}" presName="composite" presStyleCnt="0"/>
      <dgm:spPr/>
    </dgm:pt>
    <dgm:pt modelId="{290E0FB1-3714-48C5-9E42-763EBAE9ED24}" type="pres">
      <dgm:prSet presAssocID="{E87E3427-EF97-4A83-A0D5-95222CAC4E21}" presName="rect1" presStyleLbl="trAlignAcc1" presStyleIdx="1" presStyleCnt="3" custScaleX="201197" custLinFactNeighborX="3267" custLinFactNeighborY="-97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43AC54-8B0C-42E1-BF9C-F8E235E33510}" type="pres">
      <dgm:prSet presAssocID="{E87E3427-EF97-4A83-A0D5-95222CAC4E21}" presName="rect2" presStyleLbl="fgImgPlace1" presStyleIdx="1" presStyleCnt="3" custLinFactX="-100000" custLinFactNeighborX="-188025" custLinFactNeighborY="450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060C1C3-194C-4A15-ABC8-ACF5D3A05EE0}" type="pres">
      <dgm:prSet presAssocID="{BE96BA77-CD26-4020-9DC9-74032B727192}" presName="sibTrans" presStyleCnt="0"/>
      <dgm:spPr/>
    </dgm:pt>
    <dgm:pt modelId="{7792B1A5-3BE0-450D-B1D1-10979C6E55E7}" type="pres">
      <dgm:prSet presAssocID="{95DD059F-D999-46D4-BE1E-33222B435604}" presName="composite" presStyleCnt="0"/>
      <dgm:spPr/>
    </dgm:pt>
    <dgm:pt modelId="{C3DD838B-1ADA-4E6F-AA79-03F78C430213}" type="pres">
      <dgm:prSet presAssocID="{95DD059F-D999-46D4-BE1E-33222B435604}" presName="rect1" presStyleLbl="trAlignAcc1" presStyleIdx="2" presStyleCnt="3" custScaleX="217688" custLinFactNeighborX="-5198" custLinFactNeighborY="55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90451C-1149-400B-85F7-722B3A0BB75D}" type="pres">
      <dgm:prSet presAssocID="{95DD059F-D999-46D4-BE1E-33222B435604}" presName="rect2" presStyleLbl="fgImgPlace1" presStyleIdx="2" presStyleCnt="3" custLinFactX="-100000" custLinFactNeighborX="-186447" custLinFactNeighborY="1721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EB03AF7C-0F40-491D-9F8F-AD196F7670A5}" type="presOf" srcId="{48AAC431-9AAD-4908-9A8B-B60F50BFE67C}" destId="{36022D12-4237-40EB-9E2E-C58D973EE63F}" srcOrd="0" destOrd="0" presId="urn:microsoft.com/office/officeart/2008/layout/PictureStrips"/>
    <dgm:cxn modelId="{69756096-CB3E-4616-8AD3-175E54677189}" type="presOf" srcId="{A9077731-F970-4C97-A513-701CB8FDD80A}" destId="{9DB005BA-08CE-4E67-8337-52769004793E}" srcOrd="0" destOrd="0" presId="urn:microsoft.com/office/officeart/2008/layout/PictureStrips"/>
    <dgm:cxn modelId="{CBBDBC91-AEBA-49AC-BE11-6116DF5B3482}" srcId="{48AAC431-9AAD-4908-9A8B-B60F50BFE67C}" destId="{E87E3427-EF97-4A83-A0D5-95222CAC4E21}" srcOrd="1" destOrd="0" parTransId="{0E34B7F9-AE89-4F5D-89AA-9307FB138E4F}" sibTransId="{BE96BA77-CD26-4020-9DC9-74032B727192}"/>
    <dgm:cxn modelId="{7F1B4828-E784-4EEB-9187-207EBB3E8D6D}" srcId="{48AAC431-9AAD-4908-9A8B-B60F50BFE67C}" destId="{A9077731-F970-4C97-A513-701CB8FDD80A}" srcOrd="0" destOrd="0" parTransId="{2EF4FA4D-E6B6-4F7D-B47E-B3A97BB919C5}" sibTransId="{B2E6B411-EF4A-4E65-A240-F05A772D2074}"/>
    <dgm:cxn modelId="{1217B6E2-1B9C-4703-B063-FAA0018ED587}" srcId="{48AAC431-9AAD-4908-9A8B-B60F50BFE67C}" destId="{95DD059F-D999-46D4-BE1E-33222B435604}" srcOrd="2" destOrd="0" parTransId="{C6A6010C-2F7F-4622-A6E4-C8D83079F852}" sibTransId="{D58D0B4C-DFF6-44F6-A8C2-5280861DAEB8}"/>
    <dgm:cxn modelId="{E66EAD94-9F6F-4225-B532-C69093E6876E}" type="presOf" srcId="{E87E3427-EF97-4A83-A0D5-95222CAC4E21}" destId="{290E0FB1-3714-48C5-9E42-763EBAE9ED24}" srcOrd="0" destOrd="0" presId="urn:microsoft.com/office/officeart/2008/layout/PictureStrips"/>
    <dgm:cxn modelId="{566F660F-A42A-4D57-B7A5-93723C3F8492}" type="presOf" srcId="{95DD059F-D999-46D4-BE1E-33222B435604}" destId="{C3DD838B-1ADA-4E6F-AA79-03F78C430213}" srcOrd="0" destOrd="0" presId="urn:microsoft.com/office/officeart/2008/layout/PictureStrips"/>
    <dgm:cxn modelId="{E69644E3-9F16-4939-99F9-684773815982}" type="presParOf" srcId="{36022D12-4237-40EB-9E2E-C58D973EE63F}" destId="{CCA5F721-A41F-494E-B564-B9E1F72C6896}" srcOrd="0" destOrd="0" presId="urn:microsoft.com/office/officeart/2008/layout/PictureStrips"/>
    <dgm:cxn modelId="{71B498EE-11BC-48CE-85E2-2F750574AA27}" type="presParOf" srcId="{CCA5F721-A41F-494E-B564-B9E1F72C6896}" destId="{9DB005BA-08CE-4E67-8337-52769004793E}" srcOrd="0" destOrd="0" presId="urn:microsoft.com/office/officeart/2008/layout/PictureStrips"/>
    <dgm:cxn modelId="{99D44554-8476-4F79-B146-5B5D1E09B71F}" type="presParOf" srcId="{CCA5F721-A41F-494E-B564-B9E1F72C6896}" destId="{046DE5F4-9B04-42AA-BF73-8854D78C7D0B}" srcOrd="1" destOrd="0" presId="urn:microsoft.com/office/officeart/2008/layout/PictureStrips"/>
    <dgm:cxn modelId="{A5273FFB-F11E-4D5C-ABC7-8D46C406F8E5}" type="presParOf" srcId="{36022D12-4237-40EB-9E2E-C58D973EE63F}" destId="{A1E88B7E-8A01-4019-8353-21F0BF887274}" srcOrd="1" destOrd="0" presId="urn:microsoft.com/office/officeart/2008/layout/PictureStrips"/>
    <dgm:cxn modelId="{1AC28492-582C-4663-AF69-E151C4C4851F}" type="presParOf" srcId="{36022D12-4237-40EB-9E2E-C58D973EE63F}" destId="{660F055C-A522-4CBB-AA64-88B0800CBA8B}" srcOrd="2" destOrd="0" presId="urn:microsoft.com/office/officeart/2008/layout/PictureStrips"/>
    <dgm:cxn modelId="{BC233A59-E1DD-47EE-9E24-ECC710C2B0D0}" type="presParOf" srcId="{660F055C-A522-4CBB-AA64-88B0800CBA8B}" destId="{290E0FB1-3714-48C5-9E42-763EBAE9ED24}" srcOrd="0" destOrd="0" presId="urn:microsoft.com/office/officeart/2008/layout/PictureStrips"/>
    <dgm:cxn modelId="{BC9A50B1-FE28-4398-B72E-F657B469BD17}" type="presParOf" srcId="{660F055C-A522-4CBB-AA64-88B0800CBA8B}" destId="{B543AC54-8B0C-42E1-BF9C-F8E235E33510}" srcOrd="1" destOrd="0" presId="urn:microsoft.com/office/officeart/2008/layout/PictureStrips"/>
    <dgm:cxn modelId="{06C6E75F-B8F4-4CBE-AAD0-9E69A6BDAA5F}" type="presParOf" srcId="{36022D12-4237-40EB-9E2E-C58D973EE63F}" destId="{3060C1C3-194C-4A15-ABC8-ACF5D3A05EE0}" srcOrd="3" destOrd="0" presId="urn:microsoft.com/office/officeart/2008/layout/PictureStrips"/>
    <dgm:cxn modelId="{07AA4B7A-786A-46A9-A270-6D57416812F9}" type="presParOf" srcId="{36022D12-4237-40EB-9E2E-C58D973EE63F}" destId="{7792B1A5-3BE0-450D-B1D1-10979C6E55E7}" srcOrd="4" destOrd="0" presId="urn:microsoft.com/office/officeart/2008/layout/PictureStrips"/>
    <dgm:cxn modelId="{9B50BAEC-DB2F-4482-9593-A8839822B455}" type="presParOf" srcId="{7792B1A5-3BE0-450D-B1D1-10979C6E55E7}" destId="{C3DD838B-1ADA-4E6F-AA79-03F78C430213}" srcOrd="0" destOrd="0" presId="urn:microsoft.com/office/officeart/2008/layout/PictureStrips"/>
    <dgm:cxn modelId="{8BF93651-D793-4453-A670-0A0B95DD3435}" type="presParOf" srcId="{7792B1A5-3BE0-450D-B1D1-10979C6E55E7}" destId="{E890451C-1149-400B-85F7-722B3A0BB75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005BA-08CE-4E67-8337-52769004793E}">
      <dsp:nvSpPr>
        <dsp:cNvPr id="0" name=""/>
        <dsp:cNvSpPr/>
      </dsp:nvSpPr>
      <dsp:spPr>
        <a:xfrm>
          <a:off x="333419" y="40615"/>
          <a:ext cx="3305026" cy="4828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053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initiation and planning</a:t>
          </a:r>
          <a:endParaRPr lang="en-IN" sz="1400" b="1" kern="1200" dirty="0"/>
        </a:p>
      </dsp:txBody>
      <dsp:txXfrm>
        <a:off x="333419" y="40615"/>
        <a:ext cx="3305026" cy="482854"/>
      </dsp:txXfrm>
    </dsp:sp>
    <dsp:sp modelId="{046DE5F4-9B04-42AA-BF73-8854D78C7D0B}">
      <dsp:nvSpPr>
        <dsp:cNvPr id="0" name=""/>
        <dsp:cNvSpPr/>
      </dsp:nvSpPr>
      <dsp:spPr>
        <a:xfrm>
          <a:off x="247348" y="40615"/>
          <a:ext cx="337998" cy="506997"/>
        </a:xfrm>
        <a:prstGeom prst="rect">
          <a:avLst/>
        </a:prstGeom>
        <a:blipFill>
          <a:blip xmlns:r="http://schemas.openxmlformats.org/officeDocument/2006/relationships" r:embed="rId1" cstate="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E0FB1-3714-48C5-9E42-763EBAE9ED24}">
      <dsp:nvSpPr>
        <dsp:cNvPr id="0" name=""/>
        <dsp:cNvSpPr/>
      </dsp:nvSpPr>
      <dsp:spPr>
        <a:xfrm>
          <a:off x="548579" y="646616"/>
          <a:ext cx="3108763" cy="4828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053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Requirements gathering &amp; analysis</a:t>
          </a:r>
          <a:endParaRPr lang="en-IN" sz="1400" b="1" kern="1200" dirty="0"/>
        </a:p>
      </dsp:txBody>
      <dsp:txXfrm>
        <a:off x="548579" y="646616"/>
        <a:ext cx="3108763" cy="482854"/>
      </dsp:txXfrm>
    </dsp:sp>
    <dsp:sp modelId="{B543AC54-8B0C-42E1-BF9C-F8E235E33510}">
      <dsp:nvSpPr>
        <dsp:cNvPr id="0" name=""/>
        <dsp:cNvSpPr/>
      </dsp:nvSpPr>
      <dsp:spPr>
        <a:xfrm>
          <a:off x="242015" y="646614"/>
          <a:ext cx="337998" cy="506997"/>
        </a:xfrm>
        <a:prstGeom prst="rect">
          <a:avLst/>
        </a:prstGeom>
        <a:blipFill>
          <a:blip xmlns:r="http://schemas.openxmlformats.org/officeDocument/2006/relationships" r:embed="rId2" cstate="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D838B-1ADA-4E6F-AA79-03F78C430213}">
      <dsp:nvSpPr>
        <dsp:cNvPr id="0" name=""/>
        <dsp:cNvSpPr/>
      </dsp:nvSpPr>
      <dsp:spPr>
        <a:xfrm>
          <a:off x="290380" y="1317345"/>
          <a:ext cx="3363571" cy="4828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053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Design and Development</a:t>
          </a:r>
          <a:endParaRPr lang="en-IN" sz="1400" b="1" kern="1200" dirty="0"/>
        </a:p>
      </dsp:txBody>
      <dsp:txXfrm>
        <a:off x="290380" y="1317345"/>
        <a:ext cx="3363571" cy="482854"/>
      </dsp:txXfrm>
    </dsp:sp>
    <dsp:sp modelId="{E890451C-1149-400B-85F7-722B3A0BB75D}">
      <dsp:nvSpPr>
        <dsp:cNvPr id="0" name=""/>
        <dsp:cNvSpPr/>
      </dsp:nvSpPr>
      <dsp:spPr>
        <a:xfrm>
          <a:off x="247348" y="1293202"/>
          <a:ext cx="337998" cy="506997"/>
        </a:xfrm>
        <a:prstGeom prst="rect">
          <a:avLst/>
        </a:prstGeom>
        <a:blipFill>
          <a:blip xmlns:r="http://schemas.openxmlformats.org/officeDocument/2006/relationships" r:embed="rId3" cstate="print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005BA-08CE-4E67-8337-52769004793E}">
      <dsp:nvSpPr>
        <dsp:cNvPr id="0" name=""/>
        <dsp:cNvSpPr/>
      </dsp:nvSpPr>
      <dsp:spPr>
        <a:xfrm>
          <a:off x="198525" y="45303"/>
          <a:ext cx="3287000" cy="48022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527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Testing and Quality Assurance</a:t>
          </a:r>
          <a:endParaRPr lang="en-IN" sz="1500" b="1" kern="1200" dirty="0"/>
        </a:p>
      </dsp:txBody>
      <dsp:txXfrm>
        <a:off x="198525" y="45303"/>
        <a:ext cx="3287000" cy="480220"/>
      </dsp:txXfrm>
    </dsp:sp>
    <dsp:sp modelId="{046DE5F4-9B04-42AA-BF73-8854D78C7D0B}">
      <dsp:nvSpPr>
        <dsp:cNvPr id="0" name=""/>
        <dsp:cNvSpPr/>
      </dsp:nvSpPr>
      <dsp:spPr>
        <a:xfrm>
          <a:off x="112924" y="45303"/>
          <a:ext cx="336154" cy="50423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E0FB1-3714-48C5-9E42-763EBAE9ED24}">
      <dsp:nvSpPr>
        <dsp:cNvPr id="0" name=""/>
        <dsp:cNvSpPr/>
      </dsp:nvSpPr>
      <dsp:spPr>
        <a:xfrm>
          <a:off x="412512" y="647999"/>
          <a:ext cx="3091808" cy="48022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527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Deployment and Implementation</a:t>
          </a:r>
          <a:endParaRPr lang="en-IN" sz="1400" b="1" kern="1200" dirty="0"/>
        </a:p>
      </dsp:txBody>
      <dsp:txXfrm>
        <a:off x="412512" y="647999"/>
        <a:ext cx="3091808" cy="480220"/>
      </dsp:txXfrm>
    </dsp:sp>
    <dsp:sp modelId="{B543AC54-8B0C-42E1-BF9C-F8E235E33510}">
      <dsp:nvSpPr>
        <dsp:cNvPr id="0" name=""/>
        <dsp:cNvSpPr/>
      </dsp:nvSpPr>
      <dsp:spPr>
        <a:xfrm>
          <a:off x="107619" y="647997"/>
          <a:ext cx="336154" cy="50423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D838B-1ADA-4E6F-AA79-03F78C430213}">
      <dsp:nvSpPr>
        <dsp:cNvPr id="0" name=""/>
        <dsp:cNvSpPr/>
      </dsp:nvSpPr>
      <dsp:spPr>
        <a:xfrm>
          <a:off x="155720" y="1319979"/>
          <a:ext cx="3345226" cy="48022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527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Maintenance , Support &amp; Monitoring</a:t>
          </a:r>
          <a:endParaRPr lang="en-IN" sz="1400" b="1" kern="1200" dirty="0"/>
        </a:p>
      </dsp:txBody>
      <dsp:txXfrm>
        <a:off x="155720" y="1319979"/>
        <a:ext cx="3345226" cy="480220"/>
      </dsp:txXfrm>
    </dsp:sp>
    <dsp:sp modelId="{E890451C-1149-400B-85F7-722B3A0BB75D}">
      <dsp:nvSpPr>
        <dsp:cNvPr id="0" name=""/>
        <dsp:cNvSpPr/>
      </dsp:nvSpPr>
      <dsp:spPr>
        <a:xfrm>
          <a:off x="112924" y="1295968"/>
          <a:ext cx="336154" cy="50423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6766B-72C1-4144-8A71-15FF97A5FB11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515D1-FCA1-4C36-8EBB-764775553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7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15D1-FCA1-4C36-8EBB-7647755532C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15D1-FCA1-4C36-8EBB-7647755532C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15D1-FCA1-4C36-8EBB-7647755532C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15D1-FCA1-4C36-8EBB-7647755532C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15D1-FCA1-4C36-8EBB-7647755532C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15D1-FCA1-4C36-8EBB-7647755532C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15D1-FCA1-4C36-8EBB-7647755532C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15D1-FCA1-4C36-8EBB-7647755532C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7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15D1-FCA1-4C36-8EBB-7647755532C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5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6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0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8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1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0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F4D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7BC9-E435-4B3B-A6FD-66CC9758CB3F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D7FA-7684-4CBE-8EC0-7FACBCA29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02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3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microsoft.com/office/2007/relationships/hdphoto" Target="../media/hdphoto1.wdp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17"/>
            <a:ext cx="9144000" cy="11247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5670"/>
            <a:ext cx="1475656" cy="1158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63688" y="379072"/>
            <a:ext cx="76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SHREE VIDYADHIRAJ POLYTECHNIC , KUMTA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270" y="6393767"/>
            <a:ext cx="760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  SCIENCE  DEPARTMENT</a:t>
            </a:r>
            <a:endParaRPr lang="en-IN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44814" y="6237312"/>
            <a:ext cx="827584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8388424" y="6365093"/>
            <a:ext cx="576064" cy="365125"/>
          </a:xfrm>
        </p:spPr>
        <p:txBody>
          <a:bodyPr/>
          <a:lstStyle/>
          <a:p>
            <a:r>
              <a:rPr lang="en-IN" sz="1800" b="1" dirty="0" smtClean="0">
                <a:solidFill>
                  <a:schemeClr val="bg1"/>
                </a:solidFill>
              </a:rPr>
              <a:t>1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-15669"/>
            <a:ext cx="9172398" cy="687367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Pentagon 22"/>
          <p:cNvSpPr/>
          <p:nvPr/>
        </p:nvSpPr>
        <p:spPr>
          <a:xfrm>
            <a:off x="22717" y="2204863"/>
            <a:ext cx="8712968" cy="792088"/>
          </a:xfrm>
          <a:prstGeom prst="homePlate">
            <a:avLst/>
          </a:prstGeom>
          <a:gradFill flip="none"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58416" y="2370075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COLLEGE MANAGEMENT SYSTEM</a:t>
            </a:r>
            <a:endParaRPr lang="en-IN" sz="2400" b="1" dirty="0"/>
          </a:p>
        </p:txBody>
      </p:sp>
      <p:sp>
        <p:nvSpPr>
          <p:cNvPr id="32" name="Horizontal Scroll 31"/>
          <p:cNvSpPr/>
          <p:nvPr/>
        </p:nvSpPr>
        <p:spPr>
          <a:xfrm>
            <a:off x="89044" y="3709933"/>
            <a:ext cx="2880320" cy="576064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Horizontal Scroll 32"/>
          <p:cNvSpPr/>
          <p:nvPr/>
        </p:nvSpPr>
        <p:spPr>
          <a:xfrm>
            <a:off x="6191064" y="3709933"/>
            <a:ext cx="2880320" cy="576064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666730" y="3825146"/>
            <a:ext cx="223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Guided By</a:t>
            </a:r>
            <a:endParaRPr lang="en-IN" b="1" dirty="0">
              <a:solidFill>
                <a:schemeClr val="bg1"/>
              </a:solidFill>
              <a:latin typeface="Cascadia Mono" pitchFamily="49" charset="0"/>
              <a:ea typeface="Cascadia Mono" pitchFamily="49" charset="0"/>
              <a:cs typeface="Cascadia Mono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0232" y="3813299"/>
            <a:ext cx="223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Presented By</a:t>
            </a:r>
            <a:endParaRPr lang="en-IN" b="1" dirty="0">
              <a:solidFill>
                <a:schemeClr val="bg1"/>
              </a:solidFill>
              <a:latin typeface="Cascadia Mono" pitchFamily="49" charset="0"/>
              <a:ea typeface="Cascadia Mono" pitchFamily="49" charset="0"/>
              <a:cs typeface="Cascadia Mono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0685" y="4365104"/>
            <a:ext cx="244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icrosoft PhagsPa" pitchFamily="34" charset="0"/>
              </a:rPr>
              <a:t>Dinesh </a:t>
            </a:r>
            <a:r>
              <a:rPr lang="en-IN" dirty="0" err="1">
                <a:solidFill>
                  <a:schemeClr val="bg1"/>
                </a:solidFill>
                <a:latin typeface="Microsoft PhagsPa" pitchFamily="34" charset="0"/>
              </a:rPr>
              <a:t>Balgi</a:t>
            </a:r>
            <a:endParaRPr lang="en-IN" dirty="0">
              <a:solidFill>
                <a:schemeClr val="bg1"/>
              </a:solidFill>
              <a:latin typeface="Microsoft PhagsP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0685" y="4734436"/>
            <a:ext cx="4325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Microsoft PhagsPa" pitchFamily="34" charset="0"/>
              </a:rPr>
              <a:t>HOD – CS Department</a:t>
            </a:r>
          </a:p>
          <a:p>
            <a:endParaRPr lang="en-IN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558002" y="4399587"/>
            <a:ext cx="244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Microsoft PhagsPa" pitchFamily="34" charset="0"/>
              </a:rPr>
              <a:t>Anant</a:t>
            </a:r>
            <a:r>
              <a:rPr lang="en-IN" dirty="0" smtClean="0">
                <a:solidFill>
                  <a:schemeClr val="bg1"/>
                </a:solidFill>
                <a:latin typeface="Microsoft PhagsPa" pitchFamily="34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Microsoft PhagsPa" pitchFamily="34" charset="0"/>
              </a:rPr>
              <a:t>Bhat</a:t>
            </a:r>
            <a:r>
              <a:rPr lang="en-IN" dirty="0" smtClean="0">
                <a:solidFill>
                  <a:schemeClr val="bg1"/>
                </a:solidFill>
                <a:latin typeface="Microsoft PhagsPa" pitchFamily="34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Microsoft PhagsPa" pitchFamily="34" charset="0"/>
              </a:rPr>
              <a:t>Anusha</a:t>
            </a:r>
            <a:r>
              <a:rPr lang="en-IN" dirty="0" smtClean="0">
                <a:solidFill>
                  <a:schemeClr val="bg1"/>
                </a:solidFill>
                <a:latin typeface="Microsoft PhagsPa" pitchFamily="34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Microsoft PhagsPa" pitchFamily="34" charset="0"/>
              </a:rPr>
              <a:t>Achari</a:t>
            </a:r>
            <a:endParaRPr lang="en-IN" dirty="0" smtClean="0">
              <a:solidFill>
                <a:schemeClr val="bg1"/>
              </a:solidFill>
              <a:latin typeface="Microsoft PhagsP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Microsoft PhagsPa" pitchFamily="34" charset="0"/>
              </a:rPr>
              <a:t>Navya</a:t>
            </a:r>
            <a:r>
              <a:rPr lang="en-IN" dirty="0" smtClean="0">
                <a:solidFill>
                  <a:schemeClr val="bg1"/>
                </a:solidFill>
                <a:latin typeface="Microsoft PhagsPa" pitchFamily="34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Microsoft PhagsPa" pitchFamily="34" charset="0"/>
              </a:rPr>
              <a:t>Hebbar</a:t>
            </a:r>
            <a:endParaRPr lang="en-IN" dirty="0" smtClean="0">
              <a:solidFill>
                <a:schemeClr val="bg1"/>
              </a:solidFill>
              <a:latin typeface="Microsoft PhagsP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Microsoft PhagsPa" pitchFamily="34" charset="0"/>
              </a:rPr>
              <a:t>Suhas</a:t>
            </a:r>
            <a:r>
              <a:rPr lang="en-IN" dirty="0" smtClean="0">
                <a:solidFill>
                  <a:schemeClr val="bg1"/>
                </a:solidFill>
                <a:latin typeface="Microsoft PhagsPa" pitchFamily="34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Microsoft PhagsPa" pitchFamily="34" charset="0"/>
              </a:rPr>
              <a:t>Shetti</a:t>
            </a:r>
            <a:endParaRPr lang="en-IN" dirty="0" smtClean="0">
              <a:solidFill>
                <a:schemeClr val="bg1"/>
              </a:solidFill>
              <a:latin typeface="Microsoft PhagsPa" pitchFamily="34" charset="0"/>
            </a:endParaRPr>
          </a:p>
        </p:txBody>
      </p:sp>
      <p:pic>
        <p:nvPicPr>
          <p:cNvPr id="2059" name="Picture 11" descr="C:\Users\Navya\Downloads\Liceria___Co.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70075"/>
            <a:ext cx="3844533" cy="38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0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17"/>
            <a:ext cx="9144000" cy="11247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5670"/>
            <a:ext cx="1475656" cy="1158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63688" y="379072"/>
            <a:ext cx="76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SHREE VIDYADHIRAJ POLYTECHNIC , KUMTA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270" y="6393767"/>
            <a:ext cx="760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  SCIENCE  DEPARTMENT</a:t>
            </a:r>
            <a:endParaRPr lang="en-IN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44814" y="6237312"/>
            <a:ext cx="827584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8388424" y="6365093"/>
            <a:ext cx="576064" cy="365125"/>
          </a:xfrm>
        </p:spPr>
        <p:txBody>
          <a:bodyPr/>
          <a:lstStyle/>
          <a:p>
            <a:r>
              <a:rPr lang="en-IN" sz="1800" b="1" dirty="0" smtClean="0">
                <a:solidFill>
                  <a:schemeClr val="bg1"/>
                </a:solidFill>
              </a:rPr>
              <a:t>2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-15669"/>
            <a:ext cx="9172398" cy="687367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77889" y="2337113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Milestones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Time-line Schedule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Breakdown Structure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Methodology</a:t>
            </a:r>
          </a:p>
        </p:txBody>
      </p:sp>
      <p:sp>
        <p:nvSpPr>
          <p:cNvPr id="19" name="Pentagon 18"/>
          <p:cNvSpPr/>
          <p:nvPr/>
        </p:nvSpPr>
        <p:spPr>
          <a:xfrm>
            <a:off x="0" y="1296845"/>
            <a:ext cx="8712968" cy="792088"/>
          </a:xfrm>
          <a:prstGeom prst="homePlate">
            <a:avLst/>
          </a:prstGeom>
          <a:gradFill flip="none"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251520" y="147887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pic>
        <p:nvPicPr>
          <p:cNvPr id="23" name="Picture 11" descr="C:\Users\Navya\Downloads\Liceria___Co.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87280"/>
            <a:ext cx="1760376" cy="17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5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17"/>
            <a:ext cx="9144000" cy="11247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5670"/>
            <a:ext cx="1475656" cy="1158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63688" y="379072"/>
            <a:ext cx="76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SHREE VIDYADHIRAJ POLYTECHNIC , KUMTA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270" y="6393767"/>
            <a:ext cx="760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  SCIENCE  DEPARTMENT</a:t>
            </a:r>
            <a:endParaRPr lang="en-IN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44814" y="6237312"/>
            <a:ext cx="827584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8388424" y="6365093"/>
            <a:ext cx="576064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bg1"/>
                </a:solidFill>
              </a:rPr>
              <a:t>3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-15669"/>
            <a:ext cx="9172398" cy="687367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entagon 9"/>
          <p:cNvSpPr/>
          <p:nvPr/>
        </p:nvSpPr>
        <p:spPr>
          <a:xfrm>
            <a:off x="0" y="1296845"/>
            <a:ext cx="8712968" cy="792088"/>
          </a:xfrm>
          <a:prstGeom prst="homePlate">
            <a:avLst/>
          </a:prstGeom>
          <a:gradFill flip="none"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1520" y="147887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2" name="Rectangle 1"/>
          <p:cNvSpPr/>
          <p:nvPr/>
        </p:nvSpPr>
        <p:spPr>
          <a:xfrm>
            <a:off x="484176" y="2348880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 and develop a </a:t>
            </a:r>
            <a:r>
              <a:rPr lang="en-US" b="1" dirty="0">
                <a:solidFill>
                  <a:schemeClr val="bg1"/>
                </a:solidFill>
              </a:rPr>
              <a:t>COLLEGE MANAGEMENT SYSTEM  </a:t>
            </a:r>
            <a:r>
              <a:rPr lang="en-US" dirty="0" smtClean="0">
                <a:solidFill>
                  <a:schemeClr val="bg1"/>
                </a:solidFill>
              </a:rPr>
              <a:t>which </a:t>
            </a:r>
            <a:r>
              <a:rPr lang="en-US" dirty="0">
                <a:solidFill>
                  <a:schemeClr val="bg1"/>
                </a:solidFill>
              </a:rPr>
              <a:t>allows </a:t>
            </a:r>
            <a:r>
              <a:rPr lang="en-US" dirty="0" smtClean="0">
                <a:solidFill>
                  <a:schemeClr val="bg1"/>
                </a:solidFill>
              </a:rPr>
              <a:t>staff members </a:t>
            </a:r>
            <a:r>
              <a:rPr lang="en-US" dirty="0">
                <a:solidFill>
                  <a:schemeClr val="bg1"/>
                </a:solidFill>
              </a:rPr>
              <a:t>to maintain student </a:t>
            </a:r>
            <a:r>
              <a:rPr lang="en-US" dirty="0" smtClean="0">
                <a:solidFill>
                  <a:schemeClr val="bg1"/>
                </a:solidFill>
              </a:rPr>
              <a:t>marks , attendance  &amp; personal </a:t>
            </a:r>
            <a:r>
              <a:rPr lang="en-US" dirty="0">
                <a:solidFill>
                  <a:schemeClr val="bg1"/>
                </a:solidFill>
              </a:rPr>
              <a:t>information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1" descr="C:\Users\Navya\Downloads\Liceria___Co.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87280"/>
            <a:ext cx="1760376" cy="17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4" y="3868833"/>
            <a:ext cx="2067107" cy="176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494" y="3231041"/>
            <a:ext cx="690279" cy="69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19" y="5360078"/>
            <a:ext cx="730154" cy="73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98264"/>
            <a:ext cx="709697" cy="70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3073" idx="3"/>
            <a:endCxn id="3083" idx="1"/>
          </p:cNvCxnSpPr>
          <p:nvPr/>
        </p:nvCxnSpPr>
        <p:spPr>
          <a:xfrm>
            <a:off x="2727701" y="4753113"/>
            <a:ext cx="18442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073" idx="3"/>
            <a:endCxn id="3080" idx="1"/>
          </p:cNvCxnSpPr>
          <p:nvPr/>
        </p:nvCxnSpPr>
        <p:spPr>
          <a:xfrm>
            <a:off x="2727701" y="4753113"/>
            <a:ext cx="1030118" cy="9720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073" idx="3"/>
            <a:endCxn id="3079" idx="1"/>
          </p:cNvCxnSpPr>
          <p:nvPr/>
        </p:nvCxnSpPr>
        <p:spPr>
          <a:xfrm flipV="1">
            <a:off x="2727701" y="3576181"/>
            <a:ext cx="1012793" cy="11769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17"/>
            <a:ext cx="9144000" cy="11247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5670"/>
            <a:ext cx="1475656" cy="1158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63688" y="379072"/>
            <a:ext cx="76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SHREE VIDYADHIRAJ POLYTECHNIC , KUMTA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270" y="6393767"/>
            <a:ext cx="760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  SCIENCE  DEPARTMENT</a:t>
            </a:r>
            <a:endParaRPr lang="en-IN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44814" y="6237312"/>
            <a:ext cx="827584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8388424" y="6365093"/>
            <a:ext cx="576064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bg1"/>
                </a:solidFill>
              </a:rPr>
              <a:t>4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-15669"/>
            <a:ext cx="9172398" cy="687367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1" descr="C:\Users\Navya\Downloads\Liceria___Co.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87280"/>
            <a:ext cx="1760376" cy="17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entagon 11"/>
          <p:cNvSpPr/>
          <p:nvPr/>
        </p:nvSpPr>
        <p:spPr>
          <a:xfrm>
            <a:off x="0" y="1296845"/>
            <a:ext cx="8712968" cy="792088"/>
          </a:xfrm>
          <a:prstGeom prst="homePlate">
            <a:avLst/>
          </a:prstGeom>
          <a:gradFill flip="none"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51520" y="147887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OBJECTIVES</a:t>
            </a:r>
            <a:endParaRPr lang="en-IN" b="1" dirty="0"/>
          </a:p>
        </p:txBody>
      </p:sp>
      <p:sp>
        <p:nvSpPr>
          <p:cNvPr id="2" name="Rectangle 1"/>
          <p:cNvSpPr/>
          <p:nvPr/>
        </p:nvSpPr>
        <p:spPr>
          <a:xfrm>
            <a:off x="76267" y="2348880"/>
            <a:ext cx="90677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goal of the College Management System is to create a centralized,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user-friendly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where staff members can easily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, update , delete &amp; maintain records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aims to maintain student, staff’s, </a:t>
            </a:r>
            <a:r>
              <a:rPr 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course, department details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online.</a:t>
            </a:r>
            <a:endParaRPr lang="en-I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135" y="3421166"/>
            <a:ext cx="707716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bg1"/>
                </a:solidFill>
              </a:rPr>
              <a:t>Centralized Record Management: </a:t>
            </a:r>
            <a:r>
              <a:rPr lang="en-US" sz="1400" dirty="0">
                <a:solidFill>
                  <a:schemeClr val="bg1"/>
                </a:solidFill>
              </a:rPr>
              <a:t>Develop a centralized database to </a:t>
            </a:r>
            <a:r>
              <a:rPr lang="en-US" sz="1400" dirty="0" smtClean="0">
                <a:solidFill>
                  <a:schemeClr val="bg1"/>
                </a:solidFill>
              </a:rPr>
              <a:t>store and </a:t>
            </a:r>
            <a:r>
              <a:rPr lang="en-US" sz="1400" dirty="0">
                <a:solidFill>
                  <a:schemeClr val="bg1"/>
                </a:solidFill>
              </a:rPr>
              <a:t>manage student, staff, course, and department details in a structured </a:t>
            </a:r>
            <a:r>
              <a:rPr lang="en-US" sz="1400" dirty="0" smtClean="0">
                <a:solidFill>
                  <a:schemeClr val="bg1"/>
                </a:solidFill>
              </a:rPr>
              <a:t>and organized </a:t>
            </a:r>
            <a:r>
              <a:rPr lang="en-US" sz="1400" dirty="0">
                <a:solidFill>
                  <a:schemeClr val="bg1"/>
                </a:solidFill>
              </a:rPr>
              <a:t>manner, ensure efficient retrieval of information for </a:t>
            </a:r>
            <a:r>
              <a:rPr lang="en-US" sz="1400" dirty="0" smtClean="0">
                <a:solidFill>
                  <a:schemeClr val="bg1"/>
                </a:solidFill>
              </a:rPr>
              <a:t>authorized users.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bg1"/>
                </a:solidFill>
              </a:rPr>
              <a:t>Access </a:t>
            </a:r>
            <a:r>
              <a:rPr lang="en-US" sz="1400" b="1" dirty="0">
                <a:solidFill>
                  <a:schemeClr val="bg1"/>
                </a:solidFill>
              </a:rPr>
              <a:t>Control and Security</a:t>
            </a:r>
            <a:r>
              <a:rPr lang="en-US" sz="1400" b="1" dirty="0" smtClean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Implement </a:t>
            </a:r>
            <a:r>
              <a:rPr lang="en-US" sz="1400" dirty="0">
                <a:solidFill>
                  <a:schemeClr val="bg1"/>
                </a:solidFill>
              </a:rPr>
              <a:t>access control mechanisms to </a:t>
            </a:r>
            <a:r>
              <a:rPr lang="en-US" sz="1400" dirty="0" smtClean="0">
                <a:solidFill>
                  <a:schemeClr val="bg1"/>
                </a:solidFill>
              </a:rPr>
              <a:t>ensure that </a:t>
            </a:r>
            <a:r>
              <a:rPr lang="en-US" sz="1400" dirty="0">
                <a:solidFill>
                  <a:schemeClr val="bg1"/>
                </a:solidFill>
              </a:rPr>
              <a:t>only authorized staff members can access, update, and </a:t>
            </a:r>
            <a:r>
              <a:rPr lang="en-US" sz="1400" dirty="0" smtClean="0">
                <a:solidFill>
                  <a:schemeClr val="bg1"/>
                </a:solidFill>
              </a:rPr>
              <a:t>delete records. Incorporate </a:t>
            </a:r>
            <a:r>
              <a:rPr lang="en-US" sz="1400" dirty="0">
                <a:solidFill>
                  <a:schemeClr val="bg1"/>
                </a:solidFill>
              </a:rPr>
              <a:t>robust security measures to protect sensitive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bg1"/>
                </a:solidFill>
              </a:rPr>
              <a:t>Record </a:t>
            </a:r>
            <a:r>
              <a:rPr lang="en-US" sz="1400" b="1" dirty="0">
                <a:solidFill>
                  <a:schemeClr val="bg1"/>
                </a:solidFill>
              </a:rPr>
              <a:t>Maintenance</a:t>
            </a:r>
            <a:r>
              <a:rPr lang="en-US" sz="1400" b="1" dirty="0" smtClean="0">
                <a:solidFill>
                  <a:schemeClr val="bg1"/>
                </a:solidFill>
              </a:rPr>
              <a:t>: </a:t>
            </a:r>
            <a:r>
              <a:rPr lang="en-US" sz="1400" dirty="0" smtClean="0">
                <a:solidFill>
                  <a:schemeClr val="bg1"/>
                </a:solidFill>
              </a:rPr>
              <a:t>Enable </a:t>
            </a:r>
            <a:r>
              <a:rPr lang="en-US" sz="1400" dirty="0">
                <a:solidFill>
                  <a:schemeClr val="bg1"/>
                </a:solidFill>
              </a:rPr>
              <a:t>staff members to easily update and </a:t>
            </a:r>
            <a:r>
              <a:rPr lang="en-US" sz="1400" dirty="0" smtClean="0">
                <a:solidFill>
                  <a:schemeClr val="bg1"/>
                </a:solidFill>
              </a:rPr>
              <a:t>maintain records </a:t>
            </a:r>
            <a:r>
              <a:rPr lang="en-US" sz="1400" dirty="0">
                <a:solidFill>
                  <a:schemeClr val="bg1"/>
                </a:solidFill>
              </a:rPr>
              <a:t>through a simple and efficient interface</a:t>
            </a:r>
            <a:r>
              <a:rPr lang="en-US" sz="1400" dirty="0" smtClean="0">
                <a:solidFill>
                  <a:schemeClr val="bg1"/>
                </a:solidFill>
              </a:rPr>
              <a:t>. Provide </a:t>
            </a:r>
            <a:r>
              <a:rPr lang="en-US" sz="1400" dirty="0">
                <a:solidFill>
                  <a:schemeClr val="bg1"/>
                </a:solidFill>
              </a:rPr>
              <a:t>functionalities </a:t>
            </a:r>
            <a:r>
              <a:rPr lang="en-US" sz="1400" dirty="0" smtClean="0">
                <a:solidFill>
                  <a:schemeClr val="bg1"/>
                </a:solidFill>
              </a:rPr>
              <a:t>for adding </a:t>
            </a:r>
            <a:r>
              <a:rPr lang="en-US" sz="1400" dirty="0">
                <a:solidFill>
                  <a:schemeClr val="bg1"/>
                </a:solidFill>
              </a:rPr>
              <a:t>new records, updating existing information, and deleting </a:t>
            </a:r>
            <a:r>
              <a:rPr lang="en-US" sz="1400" dirty="0" smtClean="0">
                <a:solidFill>
                  <a:schemeClr val="bg1"/>
                </a:solidFill>
              </a:rPr>
              <a:t>outdated records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17"/>
            <a:ext cx="9144000" cy="11247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5670"/>
            <a:ext cx="1475656" cy="1158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63688" y="379072"/>
            <a:ext cx="76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SHREE VIDYADHIRAJ POLYTECHNIC , KUMTA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270" y="6393767"/>
            <a:ext cx="760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  SCIENCE  DEPARTMENT</a:t>
            </a:r>
            <a:endParaRPr lang="en-IN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44814" y="6237312"/>
            <a:ext cx="827584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8388424" y="6365093"/>
            <a:ext cx="576064" cy="365125"/>
          </a:xfrm>
        </p:spPr>
        <p:txBody>
          <a:bodyPr/>
          <a:lstStyle/>
          <a:p>
            <a:r>
              <a:rPr lang="en-IN" sz="1800" b="1" dirty="0" smtClean="0">
                <a:solidFill>
                  <a:schemeClr val="bg1"/>
                </a:solidFill>
              </a:rPr>
              <a:t>5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-15669"/>
            <a:ext cx="9172398" cy="687367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1" descr="C:\Users\Navya\Downloads\Liceria___Co.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87280"/>
            <a:ext cx="1760376" cy="17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entagon 11"/>
          <p:cNvSpPr/>
          <p:nvPr/>
        </p:nvSpPr>
        <p:spPr>
          <a:xfrm>
            <a:off x="0" y="1296845"/>
            <a:ext cx="8712968" cy="792088"/>
          </a:xfrm>
          <a:prstGeom prst="homePlate">
            <a:avLst/>
          </a:prstGeom>
          <a:gradFill flip="none"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51520" y="147887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DESCRIPTION</a:t>
            </a:r>
            <a:endParaRPr lang="en-IN" b="1" dirty="0"/>
          </a:p>
        </p:txBody>
      </p:sp>
      <p:sp>
        <p:nvSpPr>
          <p:cNvPr id="2" name="Rectangle 1"/>
          <p:cNvSpPr/>
          <p:nvPr/>
        </p:nvSpPr>
        <p:spPr>
          <a:xfrm>
            <a:off x="107504" y="2348879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College Management System aims to develop a comprehensive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Management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that enables users to maintain student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marks , attendance &amp; personal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3394440"/>
            <a:ext cx="6552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It consists of a website that allows users to browse through different </a:t>
            </a:r>
            <a:r>
              <a:rPr lang="en-US" dirty="0" smtClean="0">
                <a:solidFill>
                  <a:schemeClr val="bg1"/>
                </a:solidFill>
              </a:rPr>
              <a:t>department information </a:t>
            </a:r>
            <a:r>
              <a:rPr lang="en-US" dirty="0">
                <a:solidFill>
                  <a:schemeClr val="bg1"/>
                </a:solidFill>
              </a:rPr>
              <a:t>as per their availability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Once the student record is inserted , the staff members have the option </a:t>
            </a:r>
            <a:r>
              <a:rPr lang="en-US" dirty="0" smtClean="0">
                <a:solidFill>
                  <a:schemeClr val="bg1"/>
                </a:solidFill>
              </a:rPr>
              <a:t>to update </a:t>
            </a:r>
            <a:r>
              <a:rPr lang="en-US" dirty="0">
                <a:solidFill>
                  <a:schemeClr val="bg1"/>
                </a:solidFill>
              </a:rPr>
              <a:t>and delete.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17"/>
            <a:ext cx="9144000" cy="11247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5670"/>
            <a:ext cx="1475656" cy="1158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63688" y="379072"/>
            <a:ext cx="76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SHREE VIDYADHIRAJ POLYTECHNIC , KUMTA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270" y="6393767"/>
            <a:ext cx="760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  SCIENCE  DEPARTMENT</a:t>
            </a:r>
            <a:endParaRPr lang="en-IN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44814" y="6237312"/>
            <a:ext cx="827584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8388424" y="6365093"/>
            <a:ext cx="576064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bg1"/>
                </a:solidFill>
              </a:rPr>
              <a:t>6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-15669"/>
            <a:ext cx="9172398" cy="687367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1" descr="C:\Users\Navya\Downloads\Liceria___Co.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87280"/>
            <a:ext cx="1760376" cy="17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2544003"/>
            <a:ext cx="76457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The College Management System project deliverables include a fully </a:t>
            </a:r>
            <a:r>
              <a:rPr lang="en-US" dirty="0" smtClean="0">
                <a:solidFill>
                  <a:schemeClr val="bg1"/>
                </a:solidFill>
              </a:rPr>
              <a:t>functional software </a:t>
            </a:r>
            <a:r>
              <a:rPr lang="en-US" dirty="0">
                <a:solidFill>
                  <a:schemeClr val="bg1"/>
                </a:solidFill>
              </a:rPr>
              <a:t>application with features such as maintaining student </a:t>
            </a:r>
            <a:r>
              <a:rPr lang="en-US" dirty="0" smtClean="0">
                <a:solidFill>
                  <a:schemeClr val="bg1"/>
                </a:solidFill>
              </a:rPr>
              <a:t>marks, attendance</a:t>
            </a:r>
            <a:r>
              <a:rPr lang="en-US" dirty="0">
                <a:solidFill>
                  <a:schemeClr val="bg1"/>
                </a:solidFill>
              </a:rPr>
              <a:t>, student personal information ,staff details, course details </a:t>
            </a:r>
            <a:r>
              <a:rPr lang="en-US" dirty="0" smtClean="0">
                <a:solidFill>
                  <a:schemeClr val="bg1"/>
                </a:solidFill>
              </a:rPr>
              <a:t>&amp; department </a:t>
            </a:r>
            <a:r>
              <a:rPr lang="en-US" dirty="0">
                <a:solidFill>
                  <a:schemeClr val="bg1"/>
                </a:solidFill>
              </a:rPr>
              <a:t>information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Maintenance and support documentation will be included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0" y="1296845"/>
            <a:ext cx="8712968" cy="792088"/>
          </a:xfrm>
          <a:prstGeom prst="homePlate">
            <a:avLst/>
          </a:prstGeom>
          <a:gradFill flip="none"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51520" y="147887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DELIVERABLES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149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17"/>
            <a:ext cx="9144000" cy="11247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5670"/>
            <a:ext cx="1475656" cy="1158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63688" y="379072"/>
            <a:ext cx="76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SHREE VIDYADHIRAJ POLYTECHNIC , KUMTA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270" y="6393767"/>
            <a:ext cx="760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  SCIENCE  DEPARTMENT</a:t>
            </a:r>
            <a:endParaRPr lang="en-IN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44814" y="6237312"/>
            <a:ext cx="827584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8388424" y="6365093"/>
            <a:ext cx="576064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bg1"/>
                </a:solidFill>
              </a:rPr>
              <a:t>7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-15669"/>
            <a:ext cx="9172398" cy="687367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1" descr="C:\Users\Navya\Downloads\Liceria___Co.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87280"/>
            <a:ext cx="1760376" cy="17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entagon 11"/>
          <p:cNvSpPr/>
          <p:nvPr/>
        </p:nvSpPr>
        <p:spPr>
          <a:xfrm>
            <a:off x="0" y="1296845"/>
            <a:ext cx="8712968" cy="792088"/>
          </a:xfrm>
          <a:prstGeom prst="homePlate">
            <a:avLst/>
          </a:prstGeom>
          <a:gradFill flip="none"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51520" y="147887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KEY MILESTONES</a:t>
            </a:r>
            <a:endParaRPr lang="en-IN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86835105"/>
              </p:ext>
            </p:extLst>
          </p:nvPr>
        </p:nvGraphicFramePr>
        <p:xfrm>
          <a:off x="224744" y="2348880"/>
          <a:ext cx="410496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926191722"/>
              </p:ext>
            </p:extLst>
          </p:nvPr>
        </p:nvGraphicFramePr>
        <p:xfrm>
          <a:off x="395536" y="4293096"/>
          <a:ext cx="381642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13359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17"/>
            <a:ext cx="9144000" cy="11247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5670"/>
            <a:ext cx="1475656" cy="1158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63688" y="379072"/>
            <a:ext cx="76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SHREE VIDYADHIRAJ POLYTECHNIC , KUMTA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270" y="6393767"/>
            <a:ext cx="760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  SCIENCE  DEPARTMENT</a:t>
            </a:r>
            <a:endParaRPr lang="en-IN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44814" y="6237312"/>
            <a:ext cx="827584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8388424" y="6365093"/>
            <a:ext cx="576064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bg1"/>
                </a:solidFill>
              </a:rPr>
              <a:t>8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-15669"/>
            <a:ext cx="9172398" cy="687367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1" descr="C:\Users\Navya\Downloads\Liceria___Co.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87280"/>
            <a:ext cx="1760376" cy="17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670" y="256490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Limited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Limited </a:t>
            </a:r>
            <a:r>
              <a:rPr lang="en-US" dirty="0">
                <a:solidFill>
                  <a:schemeClr val="bg1"/>
                </a:solidFill>
              </a:rPr>
              <a:t>resources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Financial </a:t>
            </a:r>
            <a:r>
              <a:rPr lang="en-US" dirty="0">
                <a:solidFill>
                  <a:schemeClr val="bg1"/>
                </a:solidFill>
              </a:rPr>
              <a:t>constraints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Payment </a:t>
            </a:r>
            <a:r>
              <a:rPr lang="en-US" dirty="0">
                <a:solidFill>
                  <a:schemeClr val="bg1"/>
                </a:solidFill>
              </a:rPr>
              <a:t>Processing Challenges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Security </a:t>
            </a:r>
            <a:r>
              <a:rPr lang="en-US" dirty="0">
                <a:solidFill>
                  <a:schemeClr val="bg1"/>
                </a:solidFill>
              </a:rPr>
              <a:t>and Privacy Concerns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0" y="1296845"/>
            <a:ext cx="8712968" cy="792088"/>
          </a:xfrm>
          <a:prstGeom prst="homePlate">
            <a:avLst/>
          </a:prstGeom>
          <a:gradFill flip="none"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51520" y="147887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CONSTRAINTS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67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17"/>
            <a:ext cx="9144000" cy="112474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5670"/>
            <a:ext cx="1475656" cy="1158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63688" y="379072"/>
            <a:ext cx="76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SHREE VIDYADHIRAJ POLYTECHNIC , KUMTA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270" y="6393767"/>
            <a:ext cx="7606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COMPUTER  SCIENCE  DEPARTMENT</a:t>
            </a:r>
            <a:endParaRPr lang="en-IN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44814" y="6237312"/>
            <a:ext cx="827584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8388424" y="6365093"/>
            <a:ext cx="576064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bg1"/>
                </a:solidFill>
              </a:rPr>
              <a:t>9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-15669"/>
            <a:ext cx="9172398" cy="687367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entagon 9"/>
          <p:cNvSpPr/>
          <p:nvPr/>
        </p:nvSpPr>
        <p:spPr>
          <a:xfrm>
            <a:off x="0" y="1141528"/>
            <a:ext cx="8712968" cy="792088"/>
          </a:xfrm>
          <a:prstGeom prst="homePlate">
            <a:avLst/>
          </a:prstGeom>
          <a:gradFill flip="none" rotWithShape="1">
            <a:gsLst>
              <a:gs pos="0">
                <a:schemeClr val="dk2">
                  <a:tint val="80000"/>
                  <a:satMod val="300000"/>
                </a:schemeClr>
              </a:gs>
              <a:gs pos="100000">
                <a:schemeClr val="dk2">
                  <a:shade val="30000"/>
                  <a:satMod val="2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0">
            <a:schemeClr val="accent5"/>
          </a:lnRef>
          <a:fillRef idx="1003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51520" y="1323557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WORKBREAKDOWN  STRUCTURE</a:t>
            </a:r>
            <a:endParaRPr lang="en-IN" b="1" dirty="0"/>
          </a:p>
        </p:txBody>
      </p:sp>
      <p:pic>
        <p:nvPicPr>
          <p:cNvPr id="3" name="Picture 2" descr="C:\Users\Navya\AppData\Local\Packages\Microsoft.Windows.Photos_8wekyb3d8bbwe\TempState\ShareServiceTempFolder\WorkBreakdown.drawio.jpe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9" y="2074236"/>
            <a:ext cx="8994079" cy="39715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C:\Users\Navya\Downloads\Liceria___Co.-removebg-previe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87280"/>
            <a:ext cx="1760376" cy="17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324</TotalTime>
  <Words>455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Navya</dc:creator>
  <cp:lastModifiedBy>Navya</cp:lastModifiedBy>
  <cp:revision>49</cp:revision>
  <dcterms:created xsi:type="dcterms:W3CDTF">2024-01-21T03:46:54Z</dcterms:created>
  <dcterms:modified xsi:type="dcterms:W3CDTF">2024-01-21T21:04:49Z</dcterms:modified>
</cp:coreProperties>
</file>