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62" r:id="rId6"/>
    <p:sldId id="268" r:id="rId7"/>
    <p:sldId id="25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8"/>
            <p14:sldId id="257"/>
            <p14:sldId id="264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Mall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Python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EDA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58708" y="1594091"/>
            <a:ext cx="1143754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To  analyze </a:t>
            </a:r>
            <a:r>
              <a:rPr lang="en-US" sz="2000" dirty="0" smtClean="0"/>
              <a:t>Mall Customer Data</a:t>
            </a:r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Collect the data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Perform the EDA on the data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Perform the Visualization on the data &amp; find insights on the data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Apply machine learning technique to </a:t>
            </a:r>
            <a:r>
              <a:rPr lang="en-US" sz="2000" dirty="0" err="1" smtClean="0"/>
              <a:t>Custter</a:t>
            </a:r>
            <a:r>
              <a:rPr lang="en-US" sz="2000" dirty="0" smtClean="0"/>
              <a:t> </a:t>
            </a:r>
            <a:r>
              <a:rPr lang="en-US" sz="2000" dirty="0" smtClean="0"/>
              <a:t>the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260344" y="4203364"/>
            <a:ext cx="114375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Data to be Used :</a:t>
            </a:r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505382"/>
              </p:ext>
            </p:extLst>
          </p:nvPr>
        </p:nvGraphicFramePr>
        <p:xfrm>
          <a:off x="604434" y="5390634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showAsIcon="1" r:id="rId3" imgW="914400" imgH="806400" progId="Excel.Sheet.12">
                  <p:embed/>
                </p:oleObj>
              </mc:Choice>
              <mc:Fallback>
                <p:oleObj name="Worksheet" showAsIcon="1" r:id="rId3" imgW="914400" imgH="806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4434" y="5390634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3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906" y="1611238"/>
            <a:ext cx="116367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Design</a:t>
            </a:r>
            <a:r>
              <a:rPr lang="en-US" dirty="0"/>
              <a:t> 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 smtClean="0"/>
              <a:t>Load the data for Analysis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 smtClean="0"/>
              <a:t>Perform EDA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 smtClean="0"/>
              <a:t>Build the Analysis model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 smtClean="0"/>
              <a:t>Publish output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TDD approach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Identify test cases for each module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Write Failing Test cases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Convert the Test Cases in GREEN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Implement the case study in incremental manner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Approach</a:t>
            </a:r>
            <a:endParaRPr lang="en-US" b="1" dirty="0"/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6AE8A4D6-E312-4799-9FCE-3B5830D2F2FB}"/>
              </a:ext>
            </a:extLst>
          </p:cNvPr>
          <p:cNvSpPr/>
          <p:nvPr/>
        </p:nvSpPr>
        <p:spPr>
          <a:xfrm>
            <a:off x="1208069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Data Loading</a:t>
            </a:r>
            <a:endParaRPr lang="pt-PT" dirty="0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1351F80D-EFB6-4890-B8A4-A3688AF96054}"/>
              </a:ext>
            </a:extLst>
          </p:cNvPr>
          <p:cNvSpPr/>
          <p:nvPr/>
        </p:nvSpPr>
        <p:spPr>
          <a:xfrm>
            <a:off x="4137657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EDA</a:t>
            </a:r>
            <a:endParaRPr lang="pt-PT" dirty="0"/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id="{FB91610A-EB58-4E67-BCAE-78EF8A1EFCEE}"/>
              </a:ext>
            </a:extLst>
          </p:cNvPr>
          <p:cNvSpPr/>
          <p:nvPr/>
        </p:nvSpPr>
        <p:spPr>
          <a:xfrm>
            <a:off x="7056995" y="1846553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Data Vizulization</a:t>
            </a:r>
            <a:endParaRPr lang="pt-PT" dirty="0"/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id="{704A5916-FAB5-47B8-ADED-506C29D2DF88}"/>
              </a:ext>
            </a:extLst>
          </p:cNvPr>
          <p:cNvSpPr/>
          <p:nvPr/>
        </p:nvSpPr>
        <p:spPr>
          <a:xfrm>
            <a:off x="1208068" y="4275303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ML Model</a:t>
            </a:r>
          </a:p>
        </p:txBody>
      </p:sp>
      <p:sp>
        <p:nvSpPr>
          <p:cNvPr id="17" name="Oval 20">
            <a:extLst>
              <a:ext uri="{FF2B5EF4-FFF2-40B4-BE49-F238E27FC236}">
                <a16:creationId xmlns:a16="http://schemas.microsoft.com/office/drawing/2014/main" id="{B2FB3827-8781-4CBC-B516-BF54D658CB81}"/>
              </a:ext>
            </a:extLst>
          </p:cNvPr>
          <p:cNvSpPr/>
          <p:nvPr/>
        </p:nvSpPr>
        <p:spPr>
          <a:xfrm>
            <a:off x="3963214" y="4275303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Publish Results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4873beb7-5857-4685-be1f-d57550cc96cc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0</TotalTime>
  <Words>100</Words>
  <Application>Microsoft Office PowerPoint</Application>
  <PresentationFormat>Widescreen</PresentationFormat>
  <Paragraphs>32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Wingdings</vt:lpstr>
      <vt:lpstr>WelcomeDoc</vt:lpstr>
      <vt:lpstr>Microsoft Excel Worksheet</vt:lpstr>
      <vt:lpstr>Mall Customers</vt:lpstr>
      <vt:lpstr>Technologies</vt:lpstr>
      <vt:lpstr>Problem Statement</vt:lpstr>
      <vt:lpstr>Plan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Plant Nursery Application</dc:title>
  <dc:creator>Lenovo</dc:creator>
  <cp:keywords/>
  <cp:lastModifiedBy>Deus Kiran</cp:lastModifiedBy>
  <cp:revision>21</cp:revision>
  <dcterms:created xsi:type="dcterms:W3CDTF">2021-08-06T15:02:30Z</dcterms:created>
  <dcterms:modified xsi:type="dcterms:W3CDTF">2021-10-07T06:29:58Z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