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0" r:id="rId3"/>
    <p:sldId id="264" r:id="rId4"/>
    <p:sldId id="262" r:id="rId5"/>
    <p:sldId id="258" r:id="rId6"/>
    <p:sldId id="263" r:id="rId7"/>
    <p:sldId id="266" r:id="rId8"/>
    <p:sldId id="271" r:id="rId9"/>
    <p:sldId id="285" r:id="rId10"/>
    <p:sldId id="286" r:id="rId11"/>
    <p:sldId id="272" r:id="rId12"/>
    <p:sldId id="273" r:id="rId13"/>
    <p:sldId id="274" r:id="rId14"/>
    <p:sldId id="275" r:id="rId15"/>
    <p:sldId id="276" r:id="rId16"/>
    <p:sldId id="279" r:id="rId17"/>
    <p:sldId id="281" r:id="rId18"/>
    <p:sldId id="282" r:id="rId19"/>
    <p:sldId id="284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E00FF"/>
    <a:srgbClr val="FF6400"/>
    <a:srgbClr val="63CE42"/>
    <a:srgbClr val="FFC900"/>
    <a:srgbClr val="006666"/>
    <a:srgbClr val="FF0000"/>
    <a:srgbClr val="FF6600"/>
    <a:srgbClr val="00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0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6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0757-E4B1-4744-A04C-48C06722CC9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9657A-7539-4CF7-BDA9-F706DF48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hyperlink" Target="https://www.cars24.com/buy-used-maruti-cars-hyderabad/" TargetMode="Externa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9AB8B-B69B-6147-EA80-E09A52FE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2D5AB1-C449-2765-B9A5-CB50A10118EA}"/>
              </a:ext>
            </a:extLst>
          </p:cNvPr>
          <p:cNvCxnSpPr>
            <a:cxnSpLocks/>
          </p:cNvCxnSpPr>
          <p:nvPr/>
        </p:nvCxnSpPr>
        <p:spPr>
          <a:xfrm>
            <a:off x="3133659" y="3074344"/>
            <a:ext cx="305198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6B3525-2F8A-C3AB-EFA8-FF757CDD7B04}"/>
              </a:ext>
            </a:extLst>
          </p:cNvPr>
          <p:cNvCxnSpPr>
            <a:cxnSpLocks/>
          </p:cNvCxnSpPr>
          <p:nvPr/>
        </p:nvCxnSpPr>
        <p:spPr>
          <a:xfrm>
            <a:off x="3097800" y="2458024"/>
            <a:ext cx="305198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6D5DFA-D702-C1A0-E35F-E39BB3B882A3}"/>
              </a:ext>
            </a:extLst>
          </p:cNvPr>
          <p:cNvGrpSpPr/>
          <p:nvPr/>
        </p:nvGrpSpPr>
        <p:grpSpPr>
          <a:xfrm>
            <a:off x="811056" y="4441"/>
            <a:ext cx="3039035" cy="4383743"/>
            <a:chOff x="811056" y="0"/>
            <a:chExt cx="3039035" cy="43837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835D8F4-84DB-53F0-E43D-97926F85B85B}"/>
                </a:ext>
              </a:extLst>
            </p:cNvPr>
            <p:cNvGrpSpPr/>
            <p:nvPr/>
          </p:nvGrpSpPr>
          <p:grpSpPr>
            <a:xfrm>
              <a:off x="811056" y="0"/>
              <a:ext cx="3039035" cy="4383743"/>
              <a:chOff x="788893" y="-8969"/>
              <a:chExt cx="3039035" cy="438374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FC4BD4F-928F-CB78-FE15-391D62EFCDDC}"/>
                  </a:ext>
                </a:extLst>
              </p:cNvPr>
              <p:cNvCxnSpPr/>
              <p:nvPr/>
            </p:nvCxnSpPr>
            <p:spPr>
              <a:xfrm>
                <a:off x="788893" y="-8969"/>
                <a:ext cx="0" cy="318247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FFBBF3C-1C2C-6F73-BF5D-8F76B06DD7E6}"/>
                  </a:ext>
                </a:extLst>
              </p:cNvPr>
              <p:cNvSpPr/>
              <p:nvPr/>
            </p:nvSpPr>
            <p:spPr>
              <a:xfrm rot="10800000">
                <a:off x="788893" y="1972233"/>
                <a:ext cx="3039035" cy="2402541"/>
              </a:xfrm>
              <a:prstGeom prst="arc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020ED041-BECD-2B35-1BB0-4AD954681EC5}"/>
                  </a:ext>
                </a:extLst>
              </p:cNvPr>
              <p:cNvSpPr/>
              <p:nvPr/>
            </p:nvSpPr>
            <p:spPr>
              <a:xfrm rot="5400000">
                <a:off x="1001802" y="1627089"/>
                <a:ext cx="2613216" cy="2882154"/>
              </a:xfrm>
              <a:prstGeom prst="arc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D0C55C-E42F-8C68-978A-F2C262E5F12D}"/>
                </a:ext>
              </a:extLst>
            </p:cNvPr>
            <p:cNvSpPr/>
            <p:nvPr/>
          </p:nvSpPr>
          <p:spPr>
            <a:xfrm>
              <a:off x="1017238" y="1636054"/>
              <a:ext cx="2537017" cy="26132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pic>
          <p:nvPicPr>
            <p:cNvPr id="16" name="Graphic 15" descr="User">
              <a:extLst>
                <a:ext uri="{FF2B5EF4-FFF2-40B4-BE49-F238E27FC236}">
                  <a16:creationId xmlns:a16="http://schemas.microsoft.com/office/drawing/2014/main" id="{D10D6061-86FF-3A13-4B2D-E05DBFD6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3949" y="1882585"/>
              <a:ext cx="2263593" cy="2263593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E28A1-2641-57B6-2F5E-7377307A1B63}"/>
              </a:ext>
            </a:extLst>
          </p:cNvPr>
          <p:cNvSpPr/>
          <p:nvPr/>
        </p:nvSpPr>
        <p:spPr>
          <a:xfrm>
            <a:off x="5894300" y="1579482"/>
            <a:ext cx="5396753" cy="12326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Anantha sai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D6FD63-E6F9-FB7E-7183-DAC6CC2B467F}"/>
              </a:ext>
            </a:extLst>
          </p:cNvPr>
          <p:cNvSpPr/>
          <p:nvPr/>
        </p:nvSpPr>
        <p:spPr>
          <a:xfrm>
            <a:off x="6096000" y="2343173"/>
            <a:ext cx="5791200" cy="1232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Batch- 239G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FAEAA29-3461-5DD8-3351-F7F0E5810F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  <p:pic>
        <p:nvPicPr>
          <p:cNvPr id="2" name="Google Shape;98;p1">
            <a:extLst>
              <a:ext uri="{FF2B5EF4-FFF2-40B4-BE49-F238E27FC236}">
                <a16:creationId xmlns:a16="http://schemas.microsoft.com/office/drawing/2014/main" id="{61F37412-55D4-13AF-686C-A8E0D0AA9D7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1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3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071705-2D52-7064-AB94-1312F8CF9A81}"/>
              </a:ext>
            </a:extLst>
          </p:cNvPr>
          <p:cNvSpPr/>
          <p:nvPr/>
        </p:nvSpPr>
        <p:spPr>
          <a:xfrm>
            <a:off x="2189118" y="177676"/>
            <a:ext cx="55638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Price of cars based on different cases</a:t>
            </a:r>
            <a:endParaRPr lang="en-US" sz="28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17F22-09AA-079A-BF2A-66733EDB9A0B}"/>
              </a:ext>
            </a:extLst>
          </p:cNvPr>
          <p:cNvSpPr txBox="1"/>
          <p:nvPr/>
        </p:nvSpPr>
        <p:spPr>
          <a:xfrm>
            <a:off x="433031" y="5928836"/>
            <a:ext cx="3500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1.Fuel vs. FINAL_PRICE</a:t>
            </a:r>
          </a:p>
          <a:p>
            <a:r>
              <a:rPr lang="en-IN" dirty="0"/>
              <a:t>2.</a:t>
            </a:r>
            <a:r>
              <a:rPr lang="en-US" dirty="0"/>
              <a:t> MODEL_YEAR vs. FINAL_PRICE</a:t>
            </a:r>
            <a:endParaRPr lang="en-IN" dirty="0"/>
          </a:p>
          <a:p>
            <a:r>
              <a:rPr lang="en-IN" dirty="0"/>
              <a:t>3. Location vs. FINAL_PRICE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1DA78-A57B-D752-9562-AD64A46337B3}"/>
              </a:ext>
            </a:extLst>
          </p:cNvPr>
          <p:cNvSpPr txBox="1"/>
          <p:nvPr/>
        </p:nvSpPr>
        <p:spPr>
          <a:xfrm>
            <a:off x="3645215" y="5976080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4. OWNER vs. FINAL_PRICE</a:t>
            </a:r>
          </a:p>
          <a:p>
            <a:r>
              <a:rPr lang="en-IN" dirty="0"/>
              <a:t>5.</a:t>
            </a:r>
            <a:r>
              <a:rPr lang="en-US" dirty="0"/>
              <a:t> KM_DRIVEN vs. FINAL_PRICE</a:t>
            </a:r>
            <a:endParaRPr lang="en-IN" dirty="0"/>
          </a:p>
          <a:p>
            <a:r>
              <a:rPr lang="en-IN" dirty="0"/>
              <a:t>6. Transmission vs. FINAL_PRICE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C76D7A3-DF12-07B7-5633-5A035B3EF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0896"/>
            <a:ext cx="10664646" cy="530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2951F7-511D-C28A-5659-C43B5447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C996EC63-B7E5-AF85-DF1B-96BC0DE9CEA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58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F6E9AF-1604-6367-6850-A9D71D755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1289876"/>
            <a:ext cx="732472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95D86-A320-1A02-2AA3-E21B976EB53D}"/>
              </a:ext>
            </a:extLst>
          </p:cNvPr>
          <p:cNvSpPr/>
          <p:nvPr/>
        </p:nvSpPr>
        <p:spPr>
          <a:xfrm>
            <a:off x="1075020" y="347506"/>
            <a:ext cx="78951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of Each BRAND in cities </a:t>
            </a:r>
            <a:endParaRPr lang="en-US" sz="4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6C1B3-63F8-A42A-5DAB-CF1F7699C152}"/>
              </a:ext>
            </a:extLst>
          </p:cNvPr>
          <p:cNvSpPr txBox="1"/>
          <p:nvPr/>
        </p:nvSpPr>
        <p:spPr>
          <a:xfrm>
            <a:off x="3144838" y="6180810"/>
            <a:ext cx="639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Graph shows the number of each brand from all the cities</a:t>
            </a:r>
          </a:p>
        </p:txBody>
      </p:sp>
      <p:pic>
        <p:nvPicPr>
          <p:cNvPr id="2" name="Google Shape;98;p1">
            <a:extLst>
              <a:ext uri="{FF2B5EF4-FFF2-40B4-BE49-F238E27FC236}">
                <a16:creationId xmlns:a16="http://schemas.microsoft.com/office/drawing/2014/main" id="{683BBC32-B4B3-34B5-9429-48A0FC9A8C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A49ED-B67F-5C56-B67B-B17331A1A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03" y="1412334"/>
            <a:ext cx="2408442" cy="5076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0BC83A-AF76-076A-FC6D-25DF5FD164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C0AF6F0-EBA7-C1BE-1851-2A36D0C4352B}"/>
              </a:ext>
            </a:extLst>
          </p:cNvPr>
          <p:cNvGrpSpPr/>
          <p:nvPr/>
        </p:nvGrpSpPr>
        <p:grpSpPr>
          <a:xfrm>
            <a:off x="421549" y="1006978"/>
            <a:ext cx="11022682" cy="4428622"/>
            <a:chOff x="421549" y="1006978"/>
            <a:chExt cx="11022682" cy="44286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82D9FF-EBDC-CC8E-A980-E0243A70C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549" y="1006982"/>
              <a:ext cx="2204537" cy="4073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77432D-A97F-0DC0-E24E-6F6AE8C5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6086" y="1006979"/>
              <a:ext cx="2204537" cy="4073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902C1B-3F19-5B48-362B-C4E2B4FEB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0623" y="1006979"/>
              <a:ext cx="2204537" cy="40730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E660D6-DACE-22B7-A5EE-B9658A5DA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161" y="1006979"/>
              <a:ext cx="2204536" cy="40730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DFF52BC-0DCB-C39A-865D-0BFB392D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39696" y="1006978"/>
              <a:ext cx="2204535" cy="44286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44F7B-0C3D-88E0-8F35-381BC5D8F612}"/>
              </a:ext>
            </a:extLst>
          </p:cNvPr>
          <p:cNvSpPr/>
          <p:nvPr/>
        </p:nvSpPr>
        <p:spPr>
          <a:xfrm>
            <a:off x="875198" y="103666"/>
            <a:ext cx="79736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of  BRANDS in each cities </a:t>
            </a:r>
            <a:endParaRPr lang="en-US" sz="4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28B92-5C6A-7ECE-DE43-3F36F34FC8A3}"/>
              </a:ext>
            </a:extLst>
          </p:cNvPr>
          <p:cNvSpPr txBox="1"/>
          <p:nvPr/>
        </p:nvSpPr>
        <p:spPr>
          <a:xfrm>
            <a:off x="3144838" y="6180810"/>
            <a:ext cx="63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Graph shows the number of brand from each city</a:t>
            </a:r>
          </a:p>
        </p:txBody>
      </p:sp>
      <p:pic>
        <p:nvPicPr>
          <p:cNvPr id="2" name="Google Shape;98;p1">
            <a:extLst>
              <a:ext uri="{FF2B5EF4-FFF2-40B4-BE49-F238E27FC236}">
                <a16:creationId xmlns:a16="http://schemas.microsoft.com/office/drawing/2014/main" id="{BC5AA99D-84B9-24A6-9EFE-7300EA9B33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816665-49BE-4D27-494D-FAA1BA6F34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F7644F-CF37-67FA-2D6E-4168BE7D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26" y="1023637"/>
            <a:ext cx="70199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721806-9B45-BDA9-C97F-20A41B92ECFC}"/>
              </a:ext>
            </a:extLst>
          </p:cNvPr>
          <p:cNvSpPr txBox="1"/>
          <p:nvPr/>
        </p:nvSpPr>
        <p:spPr>
          <a:xfrm>
            <a:off x="5564891" y="5166297"/>
            <a:ext cx="539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Graph shows the number of all modes from all brands in all the cities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683EB-F0E9-F7C1-34D7-E8CD76A19D76}"/>
              </a:ext>
            </a:extLst>
          </p:cNvPr>
          <p:cNvSpPr/>
          <p:nvPr/>
        </p:nvSpPr>
        <p:spPr>
          <a:xfrm>
            <a:off x="1006413" y="254196"/>
            <a:ext cx="78534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and Percentage of cars in all cities </a:t>
            </a:r>
            <a:endParaRPr lang="en-US" sz="36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98;p1">
            <a:extLst>
              <a:ext uri="{FF2B5EF4-FFF2-40B4-BE49-F238E27FC236}">
                <a16:creationId xmlns:a16="http://schemas.microsoft.com/office/drawing/2014/main" id="{53D7D5AA-B4D0-2114-E632-E64CBCF1E3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C93A0-1BB0-75E9-33C5-1E90EB4F0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39" y="1010592"/>
            <a:ext cx="3379990" cy="327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1C6A05-5AA2-999C-B85E-006F5F50D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31" y="4392886"/>
            <a:ext cx="2402541" cy="2402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A4A061-AC79-F641-71BF-AC05CC6401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08AA504-5873-07B9-29D7-8517C767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8" y="1801021"/>
            <a:ext cx="3667125" cy="3724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B1094FF-DF1A-8B5E-6882-A28AB0BAF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043" y="1801020"/>
            <a:ext cx="3714750" cy="3724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4C4C01F-EE39-99CB-7B5E-A73B4D01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793" y="1801020"/>
            <a:ext cx="3695700" cy="3724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942451-F7D5-18BE-1EE8-22B4FB3E606C}"/>
              </a:ext>
            </a:extLst>
          </p:cNvPr>
          <p:cNvSpPr/>
          <p:nvPr/>
        </p:nvSpPr>
        <p:spPr>
          <a:xfrm>
            <a:off x="332423" y="1058617"/>
            <a:ext cx="37147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of Fuel types in all cities </a:t>
            </a:r>
            <a:endParaRPr lang="en-US" sz="2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F628D-8447-3673-8A66-01BA27A16CB0}"/>
              </a:ext>
            </a:extLst>
          </p:cNvPr>
          <p:cNvSpPr/>
          <p:nvPr/>
        </p:nvSpPr>
        <p:spPr>
          <a:xfrm>
            <a:off x="4047174" y="1058618"/>
            <a:ext cx="37147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of Transmission types in all cities </a:t>
            </a:r>
            <a:endParaRPr lang="en-US" sz="2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6D640-D41E-055D-15B6-921308BCF94F}"/>
              </a:ext>
            </a:extLst>
          </p:cNvPr>
          <p:cNvSpPr/>
          <p:nvPr/>
        </p:nvSpPr>
        <p:spPr>
          <a:xfrm>
            <a:off x="7795895" y="1058617"/>
            <a:ext cx="37147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of Owner types in all cities </a:t>
            </a:r>
            <a:endParaRPr lang="en-US" sz="2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98;p1">
            <a:extLst>
              <a:ext uri="{FF2B5EF4-FFF2-40B4-BE49-F238E27FC236}">
                <a16:creationId xmlns:a16="http://schemas.microsoft.com/office/drawing/2014/main" id="{0C228CE5-BDA4-6A4C-0EB4-89EE12677F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AF3B8-173B-0568-98E1-BD7E5597B81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6F628D-8447-3673-8A66-01BA27A16CB0}"/>
              </a:ext>
            </a:extLst>
          </p:cNvPr>
          <p:cNvSpPr/>
          <p:nvPr/>
        </p:nvSpPr>
        <p:spPr>
          <a:xfrm>
            <a:off x="3589974" y="705632"/>
            <a:ext cx="61350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of cars are for sale in all cities</a:t>
            </a:r>
            <a:endParaRPr lang="en-US" sz="2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C06B2E-749E-D775-3E9A-E0F03C7DB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7" y="1937983"/>
            <a:ext cx="7515225" cy="37147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C3D413-F1C2-8315-6400-265278CBE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549" y="1675300"/>
            <a:ext cx="2054523" cy="43946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oogle Shape;98;p1">
            <a:extLst>
              <a:ext uri="{FF2B5EF4-FFF2-40B4-BE49-F238E27FC236}">
                <a16:creationId xmlns:a16="http://schemas.microsoft.com/office/drawing/2014/main" id="{28E78EAA-9818-6D79-016C-C5E1AC5FC1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947D5-1F50-9590-B9F8-A526DADB8A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CFEB6F-139F-7917-C20F-F875F693897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4" y="1002646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C4EFFD-2B72-5AD9-5A76-44AF8EF72E9D}"/>
              </a:ext>
            </a:extLst>
          </p:cNvPr>
          <p:cNvSpPr/>
          <p:nvPr/>
        </p:nvSpPr>
        <p:spPr>
          <a:xfrm>
            <a:off x="278224" y="224949"/>
            <a:ext cx="74064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Discount according to the Model year</a:t>
            </a:r>
            <a:endParaRPr lang="en-US" sz="28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5597C-C0A7-258B-3617-9BFCA72EF1FD}"/>
              </a:ext>
            </a:extLst>
          </p:cNvPr>
          <p:cNvSpPr/>
          <p:nvPr/>
        </p:nvSpPr>
        <p:spPr>
          <a:xfrm>
            <a:off x="4190999" y="5175989"/>
            <a:ext cx="78531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Actual price according to the Model year</a:t>
            </a:r>
            <a:endParaRPr lang="en-US" sz="28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204450-6EE6-1699-33A6-0251A739358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4" y="2438209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A56D4-4423-A731-EC44-085744B084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CACD641-98B8-201D-B822-F70FF5AE38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61" y="2702243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C4EFFD-2B72-5AD9-5A76-44AF8EF72E9D}"/>
              </a:ext>
            </a:extLst>
          </p:cNvPr>
          <p:cNvSpPr/>
          <p:nvPr/>
        </p:nvSpPr>
        <p:spPr>
          <a:xfrm>
            <a:off x="35937" y="243999"/>
            <a:ext cx="57002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  <a:r>
              <a:rPr lang="en-US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EMI according to the Car Age</a:t>
            </a:r>
            <a:endParaRPr lang="en-US" sz="25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FB0F391-DA13-5BE9-5A4E-F7FAE54982B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881063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6B00F2-F3AA-E7E8-F200-3D0CC1B2C13E}"/>
              </a:ext>
            </a:extLst>
          </p:cNvPr>
          <p:cNvSpPr/>
          <p:nvPr/>
        </p:nvSpPr>
        <p:spPr>
          <a:xfrm>
            <a:off x="6351895" y="5339493"/>
            <a:ext cx="56364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Car </a:t>
            </a:r>
            <a:r>
              <a:rPr lang="en-US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5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 high based on model year</a:t>
            </a:r>
            <a:endParaRPr lang="en-US" sz="25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F7CF9-4646-D099-5076-3C1D889961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C4EFFD-2B72-5AD9-5A76-44AF8EF72E9D}"/>
              </a:ext>
            </a:extLst>
          </p:cNvPr>
          <p:cNvSpPr/>
          <p:nvPr/>
        </p:nvSpPr>
        <p:spPr>
          <a:xfrm>
            <a:off x="1336110" y="243999"/>
            <a:ext cx="95197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Owners based on the Model year</a:t>
            </a:r>
            <a:endParaRPr lang="en-US" sz="40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2B337B-E68C-189B-1FD1-79E2AB8F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566863"/>
            <a:ext cx="81819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97FA1A-13E8-B4DE-A877-7EE7D325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9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E0BEF34-5890-ED43-32A8-C9CE924A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66863"/>
            <a:ext cx="80962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E1A1D7-32AC-FB7A-86CB-79BFA2CE0580}"/>
              </a:ext>
            </a:extLst>
          </p:cNvPr>
          <p:cNvSpPr/>
          <p:nvPr/>
        </p:nvSpPr>
        <p:spPr>
          <a:xfrm>
            <a:off x="643281" y="243999"/>
            <a:ext cx="109054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this we can see </a:t>
            </a:r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based on fuel types </a:t>
            </a:r>
            <a:endParaRPr lang="en-US" sz="40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64D7C-B56F-2954-505C-0EA0C368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8EBC21-6EDD-C577-2160-53A9C580C6DC}"/>
              </a:ext>
            </a:extLst>
          </p:cNvPr>
          <p:cNvSpPr/>
          <p:nvPr/>
        </p:nvSpPr>
        <p:spPr>
          <a:xfrm>
            <a:off x="4377540" y="-3458"/>
            <a:ext cx="7814460" cy="6858000"/>
          </a:xfrm>
          <a:custGeom>
            <a:avLst/>
            <a:gdLst>
              <a:gd name="connsiteX0" fmla="*/ 621141 w 7814460"/>
              <a:gd name="connsiteY0" fmla="*/ 0 h 6858000"/>
              <a:gd name="connsiteX1" fmla="*/ 1819024 w 7814460"/>
              <a:gd name="connsiteY1" fmla="*/ 0 h 6858000"/>
              <a:gd name="connsiteX2" fmla="*/ 3425981 w 7814460"/>
              <a:gd name="connsiteY2" fmla="*/ 0 h 6858000"/>
              <a:gd name="connsiteX3" fmla="*/ 7814460 w 7814460"/>
              <a:gd name="connsiteY3" fmla="*/ 0 h 6858000"/>
              <a:gd name="connsiteX4" fmla="*/ 7814460 w 7814460"/>
              <a:gd name="connsiteY4" fmla="*/ 6858000 h 6858000"/>
              <a:gd name="connsiteX5" fmla="*/ 607320 w 7814460"/>
              <a:gd name="connsiteY5" fmla="*/ 6858000 h 6858000"/>
              <a:gd name="connsiteX6" fmla="*/ 2496325 w 7814460"/>
              <a:gd name="connsiteY6" fmla="*/ 4968996 h 6858000"/>
              <a:gd name="connsiteX7" fmla="*/ 2496325 w 7814460"/>
              <a:gd name="connsiteY7" fmla="*/ 4556740 h 6858000"/>
              <a:gd name="connsiteX8" fmla="*/ 2416943 w 7814460"/>
              <a:gd name="connsiteY8" fmla="*/ 4477357 h 6858000"/>
              <a:gd name="connsiteX9" fmla="*/ 2416375 w 7814460"/>
              <a:gd name="connsiteY9" fmla="*/ 4476894 h 6858000"/>
              <a:gd name="connsiteX10" fmla="*/ 85380 w 7814460"/>
              <a:gd name="connsiteY10" fmla="*/ 2145900 h 6858000"/>
              <a:gd name="connsiteX11" fmla="*/ 85380 w 7814460"/>
              <a:gd name="connsiteY11" fmla="*/ 1733644 h 6858000"/>
              <a:gd name="connsiteX12" fmla="*/ 540689 w 7814460"/>
              <a:gd name="connsiteY12" fmla="*/ 1278335 h 6858000"/>
              <a:gd name="connsiteX13" fmla="*/ 540689 w 7814460"/>
              <a:gd name="connsiteY13" fmla="*/ 1274397 h 6858000"/>
              <a:gd name="connsiteX14" fmla="*/ 1011986 w 7814460"/>
              <a:gd name="connsiteY14" fmla="*/ 803101 h 6858000"/>
              <a:gd name="connsiteX15" fmla="*/ 1011986 w 7814460"/>
              <a:gd name="connsiteY15" fmla="*/ 3908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14460" h="6858000">
                <a:moveTo>
                  <a:pt x="621141" y="0"/>
                </a:moveTo>
                <a:lnTo>
                  <a:pt x="1819024" y="0"/>
                </a:lnTo>
                <a:lnTo>
                  <a:pt x="3425981" y="0"/>
                </a:lnTo>
                <a:lnTo>
                  <a:pt x="7814460" y="0"/>
                </a:lnTo>
                <a:lnTo>
                  <a:pt x="7814460" y="6858000"/>
                </a:lnTo>
                <a:lnTo>
                  <a:pt x="607320" y="6858000"/>
                </a:lnTo>
                <a:lnTo>
                  <a:pt x="2496325" y="4968996"/>
                </a:lnTo>
                <a:cubicBezTo>
                  <a:pt x="2610166" y="4855154"/>
                  <a:pt x="2610166" y="4670581"/>
                  <a:pt x="2496325" y="4556740"/>
                </a:cubicBezTo>
                <a:lnTo>
                  <a:pt x="2416943" y="4477357"/>
                </a:lnTo>
                <a:lnTo>
                  <a:pt x="2416375" y="4476894"/>
                </a:lnTo>
                <a:lnTo>
                  <a:pt x="85380" y="2145900"/>
                </a:lnTo>
                <a:cubicBezTo>
                  <a:pt x="-28461" y="2032058"/>
                  <a:pt x="-28461" y="1847485"/>
                  <a:pt x="85380" y="1733644"/>
                </a:cubicBezTo>
                <a:lnTo>
                  <a:pt x="540689" y="1278335"/>
                </a:lnTo>
                <a:lnTo>
                  <a:pt x="540689" y="1274397"/>
                </a:lnTo>
                <a:lnTo>
                  <a:pt x="1011986" y="803101"/>
                </a:lnTo>
                <a:cubicBezTo>
                  <a:pt x="1125827" y="689259"/>
                  <a:pt x="1125827" y="504686"/>
                  <a:pt x="1011986" y="390845"/>
                </a:cubicBezTo>
                <a:close/>
              </a:path>
            </a:pathLst>
          </a:custGeom>
          <a:gradFill>
            <a:gsLst>
              <a:gs pos="100000">
                <a:srgbClr val="7D25B1"/>
              </a:gs>
              <a:gs pos="0">
                <a:srgbClr val="E03A4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E5119E-7BB7-9D1E-509C-66EC941169AE}"/>
              </a:ext>
            </a:extLst>
          </p:cNvPr>
          <p:cNvGrpSpPr/>
          <p:nvPr/>
        </p:nvGrpSpPr>
        <p:grpSpPr>
          <a:xfrm>
            <a:off x="7360702" y="2918237"/>
            <a:ext cx="4827721" cy="1256030"/>
            <a:chOff x="7364279" y="350192"/>
            <a:chExt cx="4827721" cy="12560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17BFB0-03AA-3442-D2D5-F52DA11B6BB0}"/>
                </a:ext>
              </a:extLst>
            </p:cNvPr>
            <p:cNvSpPr txBox="1"/>
            <p:nvPr/>
          </p:nvSpPr>
          <p:spPr>
            <a:xfrm>
              <a:off x="7364279" y="364793"/>
              <a:ext cx="482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pc="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PROJECT 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525F32-4B47-2AC7-9E9A-1B5203329FC5}"/>
                </a:ext>
              </a:extLst>
            </p:cNvPr>
            <p:cNvSpPr txBox="1"/>
            <p:nvPr/>
          </p:nvSpPr>
          <p:spPr>
            <a:xfrm>
              <a:off x="7650282" y="775225"/>
              <a:ext cx="4541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Web Scraping </a:t>
              </a:r>
              <a:r>
                <a:rPr lang="en-I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Explorative data analysis on CARS24</a:t>
              </a:r>
              <a:endParaRPr lang="en-IN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BA65-45A4-E01A-225E-F70E319A8F34}"/>
                </a:ext>
              </a:extLst>
            </p:cNvPr>
            <p:cNvSpPr txBox="1"/>
            <p:nvPr/>
          </p:nvSpPr>
          <p:spPr>
            <a:xfrm>
              <a:off x="7648537" y="350192"/>
              <a:ext cx="4297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endParaRPr>
            </a:p>
          </p:txBody>
        </p:sp>
      </p:grpSp>
      <p:pic>
        <p:nvPicPr>
          <p:cNvPr id="21" name="Google Shape;98;p1">
            <a:extLst>
              <a:ext uri="{FF2B5EF4-FFF2-40B4-BE49-F238E27FC236}">
                <a16:creationId xmlns:a16="http://schemas.microsoft.com/office/drawing/2014/main" id="{367A760A-3167-0C44-22A2-0ABFDA2BF0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1B8A38E-7AAC-59AB-98E1-AF3C72B84552}"/>
              </a:ext>
            </a:extLst>
          </p:cNvPr>
          <p:cNvGrpSpPr/>
          <p:nvPr/>
        </p:nvGrpSpPr>
        <p:grpSpPr>
          <a:xfrm>
            <a:off x="3176" y="-3458"/>
            <a:ext cx="6783105" cy="6902056"/>
            <a:chOff x="3412387" y="50439"/>
            <a:chExt cx="6697373" cy="685800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DBC094D-82CC-DCB5-5CA8-3252402D8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2" t="737" r="51579" b="72887"/>
            <a:stretch>
              <a:fillRect/>
            </a:stretch>
          </p:blipFill>
          <p:spPr>
            <a:xfrm>
              <a:off x="3706322" y="50440"/>
              <a:ext cx="2229409" cy="1805725"/>
            </a:xfrm>
            <a:custGeom>
              <a:avLst/>
              <a:gdLst>
                <a:gd name="connsiteX0" fmla="*/ 468626 w 2423352"/>
                <a:gd name="connsiteY0" fmla="*/ 0 h 1805725"/>
                <a:gd name="connsiteX1" fmla="*/ 1954727 w 2423352"/>
                <a:gd name="connsiteY1" fmla="*/ 0 h 1805725"/>
                <a:gd name="connsiteX2" fmla="*/ 2334666 w 2423352"/>
                <a:gd name="connsiteY2" fmla="*/ 379938 h 1805725"/>
                <a:gd name="connsiteX3" fmla="*/ 2334666 w 2423352"/>
                <a:gd name="connsiteY3" fmla="*/ 808158 h 1805725"/>
                <a:gd name="connsiteX4" fmla="*/ 1425786 w 2423352"/>
                <a:gd name="connsiteY4" fmla="*/ 1717038 h 1805725"/>
                <a:gd name="connsiteX5" fmla="*/ 997567 w 2423352"/>
                <a:gd name="connsiteY5" fmla="*/ 1717038 h 1805725"/>
                <a:gd name="connsiteX6" fmla="*/ 88687 w 2423352"/>
                <a:gd name="connsiteY6" fmla="*/ 808159 h 1805725"/>
                <a:gd name="connsiteX7" fmla="*/ 88687 w 2423352"/>
                <a:gd name="connsiteY7" fmla="*/ 379939 h 1805725"/>
                <a:gd name="connsiteX8" fmla="*/ 468626 w 2423352"/>
                <a:gd name="connsiteY8" fmla="*/ 0 h 180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352" h="1805725">
                  <a:moveTo>
                    <a:pt x="468626" y="0"/>
                  </a:moveTo>
                  <a:lnTo>
                    <a:pt x="1954727" y="0"/>
                  </a:lnTo>
                  <a:lnTo>
                    <a:pt x="2334666" y="379938"/>
                  </a:lnTo>
                  <a:cubicBezTo>
                    <a:pt x="2452915" y="498188"/>
                    <a:pt x="2452915" y="689908"/>
                    <a:pt x="2334666" y="808158"/>
                  </a:cubicBezTo>
                  <a:lnTo>
                    <a:pt x="1425786" y="1717038"/>
                  </a:lnTo>
                  <a:cubicBezTo>
                    <a:pt x="1307536" y="1835287"/>
                    <a:pt x="1115816" y="1835288"/>
                    <a:pt x="997567" y="1717038"/>
                  </a:cubicBezTo>
                  <a:lnTo>
                    <a:pt x="88687" y="808159"/>
                  </a:lnTo>
                  <a:cubicBezTo>
                    <a:pt x="-29562" y="689909"/>
                    <a:pt x="-29562" y="498188"/>
                    <a:pt x="88687" y="379939"/>
                  </a:cubicBezTo>
                  <a:lnTo>
                    <a:pt x="468626" y="0"/>
                  </a:lnTo>
                  <a:close/>
                </a:path>
              </a:pathLst>
            </a:cu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8A507E-F016-62E4-F904-F8854C871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87" t="737" r="28944" b="72887"/>
            <a:stretch>
              <a:fillRect/>
            </a:stretch>
          </p:blipFill>
          <p:spPr>
            <a:xfrm>
              <a:off x="6481106" y="50439"/>
              <a:ext cx="2229409" cy="1805724"/>
            </a:xfrm>
            <a:custGeom>
              <a:avLst/>
              <a:gdLst>
                <a:gd name="connsiteX0" fmla="*/ 468626 w 2423353"/>
                <a:gd name="connsiteY0" fmla="*/ 0 h 1805724"/>
                <a:gd name="connsiteX1" fmla="*/ 1954728 w 2423353"/>
                <a:gd name="connsiteY1" fmla="*/ 0 h 1805724"/>
                <a:gd name="connsiteX2" fmla="*/ 2334667 w 2423353"/>
                <a:gd name="connsiteY2" fmla="*/ 379938 h 1805724"/>
                <a:gd name="connsiteX3" fmla="*/ 2334667 w 2423353"/>
                <a:gd name="connsiteY3" fmla="*/ 808158 h 1805724"/>
                <a:gd name="connsiteX4" fmla="*/ 1425788 w 2423353"/>
                <a:gd name="connsiteY4" fmla="*/ 1717038 h 1805724"/>
                <a:gd name="connsiteX5" fmla="*/ 997567 w 2423353"/>
                <a:gd name="connsiteY5" fmla="*/ 1717038 h 1805724"/>
                <a:gd name="connsiteX6" fmla="*/ 88688 w 2423353"/>
                <a:gd name="connsiteY6" fmla="*/ 808158 h 1805724"/>
                <a:gd name="connsiteX7" fmla="*/ 88688 w 2423353"/>
                <a:gd name="connsiteY7" fmla="*/ 379938 h 1805724"/>
                <a:gd name="connsiteX8" fmla="*/ 468626 w 2423353"/>
                <a:gd name="connsiteY8" fmla="*/ 0 h 180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353" h="1805724">
                  <a:moveTo>
                    <a:pt x="468626" y="0"/>
                  </a:moveTo>
                  <a:lnTo>
                    <a:pt x="1954728" y="0"/>
                  </a:lnTo>
                  <a:lnTo>
                    <a:pt x="2334667" y="379938"/>
                  </a:lnTo>
                  <a:cubicBezTo>
                    <a:pt x="2452916" y="498188"/>
                    <a:pt x="2452916" y="689908"/>
                    <a:pt x="2334667" y="808158"/>
                  </a:cubicBezTo>
                  <a:lnTo>
                    <a:pt x="1425788" y="1717038"/>
                  </a:lnTo>
                  <a:cubicBezTo>
                    <a:pt x="1307538" y="1835287"/>
                    <a:pt x="1115817" y="1835287"/>
                    <a:pt x="997567" y="1717038"/>
                  </a:cubicBezTo>
                  <a:lnTo>
                    <a:pt x="88688" y="808158"/>
                  </a:lnTo>
                  <a:cubicBezTo>
                    <a:pt x="-29562" y="689908"/>
                    <a:pt x="-29562" y="498188"/>
                    <a:pt x="88688" y="379938"/>
                  </a:cubicBezTo>
                  <a:lnTo>
                    <a:pt x="468626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B66541-95E2-5E38-9A1F-FF875D349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23" t="12038" r="62769" b="52564"/>
            <a:stretch>
              <a:fillRect/>
            </a:stretch>
          </p:blipFill>
          <p:spPr>
            <a:xfrm>
              <a:off x="3412783" y="824152"/>
              <a:ext cx="1151236" cy="2423354"/>
            </a:xfrm>
            <a:custGeom>
              <a:avLst/>
              <a:gdLst>
                <a:gd name="connsiteX0" fmla="*/ 39709 w 1251386"/>
                <a:gd name="connsiteY0" fmla="*/ 0 h 2423354"/>
                <a:gd name="connsiteX1" fmla="*/ 253819 w 1251386"/>
                <a:gd name="connsiteY1" fmla="*/ 88687 h 2423354"/>
                <a:gd name="connsiteX2" fmla="*/ 1162700 w 1251386"/>
                <a:gd name="connsiteY2" fmla="*/ 997566 h 2423354"/>
                <a:gd name="connsiteX3" fmla="*/ 1162700 w 1251386"/>
                <a:gd name="connsiteY3" fmla="*/ 1425786 h 2423354"/>
                <a:gd name="connsiteX4" fmla="*/ 253819 w 1251386"/>
                <a:gd name="connsiteY4" fmla="*/ 2334666 h 2423354"/>
                <a:gd name="connsiteX5" fmla="*/ 39710 w 1251386"/>
                <a:gd name="connsiteY5" fmla="*/ 2423354 h 2423354"/>
                <a:gd name="connsiteX6" fmla="*/ 0 w 1251386"/>
                <a:gd name="connsiteY6" fmla="*/ 2419548 h 2423354"/>
                <a:gd name="connsiteX7" fmla="*/ 0 w 1251386"/>
                <a:gd name="connsiteY7" fmla="*/ 3805 h 2423354"/>
                <a:gd name="connsiteX8" fmla="*/ 39709 w 1251386"/>
                <a:gd name="connsiteY8" fmla="*/ 0 h 242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1386" h="2423354">
                  <a:moveTo>
                    <a:pt x="39709" y="0"/>
                  </a:moveTo>
                  <a:cubicBezTo>
                    <a:pt x="117203" y="0"/>
                    <a:pt x="194694" y="29562"/>
                    <a:pt x="253819" y="88687"/>
                  </a:cubicBezTo>
                  <a:lnTo>
                    <a:pt x="1162700" y="997566"/>
                  </a:lnTo>
                  <a:cubicBezTo>
                    <a:pt x="1280949" y="1115815"/>
                    <a:pt x="1280948" y="1307537"/>
                    <a:pt x="1162700" y="1425786"/>
                  </a:cubicBezTo>
                  <a:lnTo>
                    <a:pt x="253819" y="2334666"/>
                  </a:lnTo>
                  <a:cubicBezTo>
                    <a:pt x="194695" y="2393792"/>
                    <a:pt x="117203" y="2423354"/>
                    <a:pt x="39710" y="2423354"/>
                  </a:cubicBezTo>
                  <a:lnTo>
                    <a:pt x="0" y="2419548"/>
                  </a:lnTo>
                  <a:lnTo>
                    <a:pt x="0" y="3805"/>
                  </a:lnTo>
                  <a:lnTo>
                    <a:pt x="39709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5354AAF-C465-AA7E-79B9-3630C8361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2" t="12038" r="40229" b="52564"/>
            <a:stretch>
              <a:fillRect/>
            </a:stretch>
          </p:blipFill>
          <p:spPr>
            <a:xfrm>
              <a:off x="5097666" y="824152"/>
              <a:ext cx="2229410" cy="2423354"/>
            </a:xfrm>
            <a:custGeom>
              <a:avLst/>
              <a:gdLst>
                <a:gd name="connsiteX0" fmla="*/ 1211677 w 2423354"/>
                <a:gd name="connsiteY0" fmla="*/ 1 h 2423354"/>
                <a:gd name="connsiteX1" fmla="*/ 1425787 w 2423354"/>
                <a:gd name="connsiteY1" fmla="*/ 88688 h 2423354"/>
                <a:gd name="connsiteX2" fmla="*/ 2334666 w 2423354"/>
                <a:gd name="connsiteY2" fmla="*/ 997568 h 2423354"/>
                <a:gd name="connsiteX3" fmla="*/ 2334667 w 2423354"/>
                <a:gd name="connsiteY3" fmla="*/ 1425787 h 2423354"/>
                <a:gd name="connsiteX4" fmla="*/ 1425787 w 2423354"/>
                <a:gd name="connsiteY4" fmla="*/ 2334666 h 2423354"/>
                <a:gd name="connsiteX5" fmla="*/ 997568 w 2423354"/>
                <a:gd name="connsiteY5" fmla="*/ 2334667 h 2423354"/>
                <a:gd name="connsiteX6" fmla="*/ 88688 w 2423354"/>
                <a:gd name="connsiteY6" fmla="*/ 1425787 h 2423354"/>
                <a:gd name="connsiteX7" fmla="*/ 88688 w 2423354"/>
                <a:gd name="connsiteY7" fmla="*/ 997567 h 2423354"/>
                <a:gd name="connsiteX8" fmla="*/ 997567 w 2423354"/>
                <a:gd name="connsiteY8" fmla="*/ 88688 h 2423354"/>
                <a:gd name="connsiteX9" fmla="*/ 1211677 w 2423354"/>
                <a:gd name="connsiteY9" fmla="*/ 1 h 242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3354" h="2423354">
                  <a:moveTo>
                    <a:pt x="1211677" y="1"/>
                  </a:moveTo>
                  <a:cubicBezTo>
                    <a:pt x="1289170" y="0"/>
                    <a:pt x="1366662" y="29564"/>
                    <a:pt x="1425787" y="88688"/>
                  </a:cubicBezTo>
                  <a:lnTo>
                    <a:pt x="2334666" y="997568"/>
                  </a:lnTo>
                  <a:cubicBezTo>
                    <a:pt x="2452917" y="1115817"/>
                    <a:pt x="2452916" y="1307538"/>
                    <a:pt x="2334667" y="1425787"/>
                  </a:cubicBezTo>
                  <a:lnTo>
                    <a:pt x="1425787" y="2334666"/>
                  </a:lnTo>
                  <a:cubicBezTo>
                    <a:pt x="1307537" y="2452917"/>
                    <a:pt x="1115817" y="2452917"/>
                    <a:pt x="997568" y="2334667"/>
                  </a:cubicBezTo>
                  <a:lnTo>
                    <a:pt x="88688" y="1425787"/>
                  </a:lnTo>
                  <a:cubicBezTo>
                    <a:pt x="-29562" y="1307538"/>
                    <a:pt x="-29561" y="1115817"/>
                    <a:pt x="88688" y="997567"/>
                  </a:cubicBezTo>
                  <a:lnTo>
                    <a:pt x="997567" y="88688"/>
                  </a:lnTo>
                  <a:cubicBezTo>
                    <a:pt x="1056693" y="29563"/>
                    <a:pt x="1134184" y="0"/>
                    <a:pt x="1211677" y="1"/>
                  </a:cubicBez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02CFC7E-16A2-89FA-3978-625FAA963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12" t="32361" r="51419" b="32241"/>
            <a:stretch>
              <a:fillRect/>
            </a:stretch>
          </p:blipFill>
          <p:spPr>
            <a:xfrm>
              <a:off x="3725951" y="2215495"/>
              <a:ext cx="2229409" cy="2423351"/>
            </a:xfrm>
            <a:custGeom>
              <a:avLst/>
              <a:gdLst>
                <a:gd name="connsiteX0" fmla="*/ 1211676 w 2423352"/>
                <a:gd name="connsiteY0" fmla="*/ 1 h 2423351"/>
                <a:gd name="connsiteX1" fmla="*/ 1425786 w 2423352"/>
                <a:gd name="connsiteY1" fmla="*/ 88687 h 2423351"/>
                <a:gd name="connsiteX2" fmla="*/ 2334665 w 2423352"/>
                <a:gd name="connsiteY2" fmla="*/ 997567 h 2423351"/>
                <a:gd name="connsiteX3" fmla="*/ 2334665 w 2423352"/>
                <a:gd name="connsiteY3" fmla="*/ 1425787 h 2423351"/>
                <a:gd name="connsiteX4" fmla="*/ 1425785 w 2423352"/>
                <a:gd name="connsiteY4" fmla="*/ 2334665 h 2423351"/>
                <a:gd name="connsiteX5" fmla="*/ 997567 w 2423352"/>
                <a:gd name="connsiteY5" fmla="*/ 2334665 h 2423351"/>
                <a:gd name="connsiteX6" fmla="*/ 88687 w 2423352"/>
                <a:gd name="connsiteY6" fmla="*/ 1425787 h 2423351"/>
                <a:gd name="connsiteX7" fmla="*/ 88687 w 2423352"/>
                <a:gd name="connsiteY7" fmla="*/ 997567 h 2423351"/>
                <a:gd name="connsiteX8" fmla="*/ 997567 w 2423352"/>
                <a:gd name="connsiteY8" fmla="*/ 88687 h 2423351"/>
                <a:gd name="connsiteX9" fmla="*/ 1211676 w 2423352"/>
                <a:gd name="connsiteY9" fmla="*/ 1 h 24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3352" h="2423351">
                  <a:moveTo>
                    <a:pt x="1211676" y="1"/>
                  </a:moveTo>
                  <a:cubicBezTo>
                    <a:pt x="1289169" y="0"/>
                    <a:pt x="1366662" y="29564"/>
                    <a:pt x="1425786" y="88687"/>
                  </a:cubicBezTo>
                  <a:lnTo>
                    <a:pt x="2334665" y="997567"/>
                  </a:lnTo>
                  <a:cubicBezTo>
                    <a:pt x="2452915" y="1115817"/>
                    <a:pt x="2452915" y="1307536"/>
                    <a:pt x="2334665" y="1425787"/>
                  </a:cubicBezTo>
                  <a:lnTo>
                    <a:pt x="1425785" y="2334665"/>
                  </a:lnTo>
                  <a:cubicBezTo>
                    <a:pt x="1307537" y="2452914"/>
                    <a:pt x="1115817" y="2452914"/>
                    <a:pt x="997567" y="2334665"/>
                  </a:cubicBezTo>
                  <a:lnTo>
                    <a:pt x="88687" y="1425787"/>
                  </a:lnTo>
                  <a:cubicBezTo>
                    <a:pt x="-29562" y="1307536"/>
                    <a:pt x="-29562" y="1115816"/>
                    <a:pt x="88687" y="997567"/>
                  </a:cubicBezTo>
                  <a:lnTo>
                    <a:pt x="997567" y="88687"/>
                  </a:lnTo>
                  <a:cubicBezTo>
                    <a:pt x="1056692" y="29563"/>
                    <a:pt x="1134185" y="1"/>
                    <a:pt x="1211676" y="1"/>
                  </a:cubicBez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01F7024-1AD9-9E55-D45D-2941A9550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52" t="32361" r="28880" b="32241"/>
            <a:stretch>
              <a:fillRect/>
            </a:stretch>
          </p:blipFill>
          <p:spPr>
            <a:xfrm>
              <a:off x="6489009" y="2215496"/>
              <a:ext cx="2229409" cy="2423353"/>
            </a:xfrm>
            <a:custGeom>
              <a:avLst/>
              <a:gdLst>
                <a:gd name="connsiteX0" fmla="*/ 1211678 w 2423353"/>
                <a:gd name="connsiteY0" fmla="*/ 0 h 2423353"/>
                <a:gd name="connsiteX1" fmla="*/ 1425788 w 2423353"/>
                <a:gd name="connsiteY1" fmla="*/ 88688 h 2423353"/>
                <a:gd name="connsiteX2" fmla="*/ 2334667 w 2423353"/>
                <a:gd name="connsiteY2" fmla="*/ 997567 h 2423353"/>
                <a:gd name="connsiteX3" fmla="*/ 2334667 w 2423353"/>
                <a:gd name="connsiteY3" fmla="*/ 1425787 h 2423353"/>
                <a:gd name="connsiteX4" fmla="*/ 1425787 w 2423353"/>
                <a:gd name="connsiteY4" fmla="*/ 2334666 h 2423353"/>
                <a:gd name="connsiteX5" fmla="*/ 997567 w 2423353"/>
                <a:gd name="connsiteY5" fmla="*/ 2334666 h 2423353"/>
                <a:gd name="connsiteX6" fmla="*/ 88688 w 2423353"/>
                <a:gd name="connsiteY6" fmla="*/ 1425787 h 2423353"/>
                <a:gd name="connsiteX7" fmla="*/ 88688 w 2423353"/>
                <a:gd name="connsiteY7" fmla="*/ 997567 h 2423353"/>
                <a:gd name="connsiteX8" fmla="*/ 997568 w 2423353"/>
                <a:gd name="connsiteY8" fmla="*/ 88688 h 2423353"/>
                <a:gd name="connsiteX9" fmla="*/ 1211678 w 2423353"/>
                <a:gd name="connsiteY9" fmla="*/ 0 h 242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3353" h="2423353">
                  <a:moveTo>
                    <a:pt x="1211678" y="0"/>
                  </a:moveTo>
                  <a:cubicBezTo>
                    <a:pt x="1289169" y="0"/>
                    <a:pt x="1366663" y="29563"/>
                    <a:pt x="1425788" y="88688"/>
                  </a:cubicBezTo>
                  <a:lnTo>
                    <a:pt x="2334667" y="997567"/>
                  </a:lnTo>
                  <a:cubicBezTo>
                    <a:pt x="2452916" y="1115817"/>
                    <a:pt x="2452916" y="1307537"/>
                    <a:pt x="2334667" y="1425787"/>
                  </a:cubicBezTo>
                  <a:lnTo>
                    <a:pt x="1425787" y="2334666"/>
                  </a:lnTo>
                  <a:cubicBezTo>
                    <a:pt x="1307537" y="2452916"/>
                    <a:pt x="1115817" y="2452916"/>
                    <a:pt x="997567" y="2334666"/>
                  </a:cubicBezTo>
                  <a:lnTo>
                    <a:pt x="88688" y="1425787"/>
                  </a:lnTo>
                  <a:cubicBezTo>
                    <a:pt x="-29562" y="1307537"/>
                    <a:pt x="-29561" y="1115817"/>
                    <a:pt x="88688" y="997567"/>
                  </a:cubicBezTo>
                  <a:lnTo>
                    <a:pt x="997568" y="88688"/>
                  </a:lnTo>
                  <a:cubicBezTo>
                    <a:pt x="1056692" y="29563"/>
                    <a:pt x="1134184" y="0"/>
                    <a:pt x="1211678" y="0"/>
                  </a:cubicBez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C295050-934C-0649-7C35-1AD2BD45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23" t="52256" r="62809" b="12346"/>
            <a:stretch>
              <a:fillRect/>
            </a:stretch>
          </p:blipFill>
          <p:spPr>
            <a:xfrm>
              <a:off x="3412387" y="3577492"/>
              <a:ext cx="1146682" cy="2423352"/>
            </a:xfrm>
            <a:custGeom>
              <a:avLst/>
              <a:gdLst>
                <a:gd name="connsiteX0" fmla="*/ 34760 w 1246436"/>
                <a:gd name="connsiteY0" fmla="*/ 0 h 2423352"/>
                <a:gd name="connsiteX1" fmla="*/ 248870 w 1246436"/>
                <a:gd name="connsiteY1" fmla="*/ 88687 h 2423352"/>
                <a:gd name="connsiteX2" fmla="*/ 1157750 w 1246436"/>
                <a:gd name="connsiteY2" fmla="*/ 997566 h 2423352"/>
                <a:gd name="connsiteX3" fmla="*/ 1157749 w 1246436"/>
                <a:gd name="connsiteY3" fmla="*/ 1425786 h 2423352"/>
                <a:gd name="connsiteX4" fmla="*/ 248870 w 1246436"/>
                <a:gd name="connsiteY4" fmla="*/ 2334665 h 2423352"/>
                <a:gd name="connsiteX5" fmla="*/ 34760 w 1246436"/>
                <a:gd name="connsiteY5" fmla="*/ 2423352 h 2423352"/>
                <a:gd name="connsiteX6" fmla="*/ 0 w 1246436"/>
                <a:gd name="connsiteY6" fmla="*/ 2420020 h 2423352"/>
                <a:gd name="connsiteX7" fmla="*/ 0 w 1246436"/>
                <a:gd name="connsiteY7" fmla="*/ 3332 h 2423352"/>
                <a:gd name="connsiteX8" fmla="*/ 34760 w 1246436"/>
                <a:gd name="connsiteY8" fmla="*/ 0 h 24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436" h="2423352">
                  <a:moveTo>
                    <a:pt x="34760" y="0"/>
                  </a:moveTo>
                  <a:cubicBezTo>
                    <a:pt x="112253" y="0"/>
                    <a:pt x="189745" y="29562"/>
                    <a:pt x="248870" y="88687"/>
                  </a:cubicBezTo>
                  <a:lnTo>
                    <a:pt x="1157750" y="997566"/>
                  </a:lnTo>
                  <a:cubicBezTo>
                    <a:pt x="1275999" y="1115815"/>
                    <a:pt x="1275999" y="1307536"/>
                    <a:pt x="1157749" y="1425786"/>
                  </a:cubicBezTo>
                  <a:lnTo>
                    <a:pt x="248870" y="2334665"/>
                  </a:lnTo>
                  <a:cubicBezTo>
                    <a:pt x="189745" y="2393790"/>
                    <a:pt x="112253" y="2423352"/>
                    <a:pt x="34760" y="2423352"/>
                  </a:cubicBezTo>
                  <a:lnTo>
                    <a:pt x="0" y="2420020"/>
                  </a:lnTo>
                  <a:lnTo>
                    <a:pt x="0" y="3332"/>
                  </a:lnTo>
                  <a:lnTo>
                    <a:pt x="34760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C47E1E-598E-CB79-B1CD-387E0DDE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62" t="52685" r="40069" b="11918"/>
            <a:stretch>
              <a:fillRect/>
            </a:stretch>
          </p:blipFill>
          <p:spPr>
            <a:xfrm>
              <a:off x="5117295" y="3606837"/>
              <a:ext cx="2229409" cy="2423353"/>
            </a:xfrm>
            <a:custGeom>
              <a:avLst/>
              <a:gdLst>
                <a:gd name="connsiteX0" fmla="*/ 1211677 w 2423353"/>
                <a:gd name="connsiteY0" fmla="*/ 0 h 2423353"/>
                <a:gd name="connsiteX1" fmla="*/ 1425787 w 2423353"/>
                <a:gd name="connsiteY1" fmla="*/ 88687 h 2423353"/>
                <a:gd name="connsiteX2" fmla="*/ 2334666 w 2423353"/>
                <a:gd name="connsiteY2" fmla="*/ 997567 h 2423353"/>
                <a:gd name="connsiteX3" fmla="*/ 2334667 w 2423353"/>
                <a:gd name="connsiteY3" fmla="*/ 1425787 h 2423353"/>
                <a:gd name="connsiteX4" fmla="*/ 1425786 w 2423353"/>
                <a:gd name="connsiteY4" fmla="*/ 2334666 h 2423353"/>
                <a:gd name="connsiteX5" fmla="*/ 997567 w 2423353"/>
                <a:gd name="connsiteY5" fmla="*/ 2334667 h 2423353"/>
                <a:gd name="connsiteX6" fmla="*/ 88688 w 2423353"/>
                <a:gd name="connsiteY6" fmla="*/ 1425787 h 2423353"/>
                <a:gd name="connsiteX7" fmla="*/ 88688 w 2423353"/>
                <a:gd name="connsiteY7" fmla="*/ 997567 h 2423353"/>
                <a:gd name="connsiteX8" fmla="*/ 997567 w 2423353"/>
                <a:gd name="connsiteY8" fmla="*/ 88687 h 2423353"/>
                <a:gd name="connsiteX9" fmla="*/ 1211677 w 2423353"/>
                <a:gd name="connsiteY9" fmla="*/ 0 h 242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3353" h="2423353">
                  <a:moveTo>
                    <a:pt x="1211677" y="0"/>
                  </a:moveTo>
                  <a:cubicBezTo>
                    <a:pt x="1289170" y="1"/>
                    <a:pt x="1366662" y="29563"/>
                    <a:pt x="1425787" y="88687"/>
                  </a:cubicBezTo>
                  <a:lnTo>
                    <a:pt x="2334666" y="997567"/>
                  </a:lnTo>
                  <a:cubicBezTo>
                    <a:pt x="2452916" y="1115816"/>
                    <a:pt x="2452916" y="1307537"/>
                    <a:pt x="2334667" y="1425787"/>
                  </a:cubicBezTo>
                  <a:lnTo>
                    <a:pt x="1425786" y="2334666"/>
                  </a:lnTo>
                  <a:cubicBezTo>
                    <a:pt x="1307537" y="2452915"/>
                    <a:pt x="1115817" y="2452916"/>
                    <a:pt x="997567" y="2334667"/>
                  </a:cubicBezTo>
                  <a:lnTo>
                    <a:pt x="88688" y="1425787"/>
                  </a:lnTo>
                  <a:cubicBezTo>
                    <a:pt x="-29562" y="1307537"/>
                    <a:pt x="-29561" y="1115816"/>
                    <a:pt x="88688" y="997567"/>
                  </a:cubicBezTo>
                  <a:lnTo>
                    <a:pt x="997567" y="88687"/>
                  </a:lnTo>
                  <a:cubicBezTo>
                    <a:pt x="1056692" y="29563"/>
                    <a:pt x="1134185" y="1"/>
                    <a:pt x="1211677" y="0"/>
                  </a:cubicBez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2603C75-4B2A-9155-089D-4C8FDCEFB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2" t="52685" r="17530" b="11918"/>
            <a:stretch>
              <a:fillRect/>
            </a:stretch>
          </p:blipFill>
          <p:spPr>
            <a:xfrm>
              <a:off x="7880351" y="3606838"/>
              <a:ext cx="2229409" cy="2423353"/>
            </a:xfrm>
            <a:custGeom>
              <a:avLst/>
              <a:gdLst>
                <a:gd name="connsiteX0" fmla="*/ 1211677 w 2423353"/>
                <a:gd name="connsiteY0" fmla="*/ 0 h 2423353"/>
                <a:gd name="connsiteX1" fmla="*/ 1425787 w 2423353"/>
                <a:gd name="connsiteY1" fmla="*/ 88687 h 2423353"/>
                <a:gd name="connsiteX2" fmla="*/ 2334666 w 2423353"/>
                <a:gd name="connsiteY2" fmla="*/ 997567 h 2423353"/>
                <a:gd name="connsiteX3" fmla="*/ 2334666 w 2423353"/>
                <a:gd name="connsiteY3" fmla="*/ 1425787 h 2423353"/>
                <a:gd name="connsiteX4" fmla="*/ 1425787 w 2423353"/>
                <a:gd name="connsiteY4" fmla="*/ 2334666 h 2423353"/>
                <a:gd name="connsiteX5" fmla="*/ 997567 w 2423353"/>
                <a:gd name="connsiteY5" fmla="*/ 2334666 h 2423353"/>
                <a:gd name="connsiteX6" fmla="*/ 88688 w 2423353"/>
                <a:gd name="connsiteY6" fmla="*/ 1425787 h 2423353"/>
                <a:gd name="connsiteX7" fmla="*/ 88688 w 2423353"/>
                <a:gd name="connsiteY7" fmla="*/ 997567 h 2423353"/>
                <a:gd name="connsiteX8" fmla="*/ 997567 w 2423353"/>
                <a:gd name="connsiteY8" fmla="*/ 88687 h 2423353"/>
                <a:gd name="connsiteX9" fmla="*/ 1211677 w 2423353"/>
                <a:gd name="connsiteY9" fmla="*/ 0 h 242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3353" h="2423353">
                  <a:moveTo>
                    <a:pt x="1211677" y="0"/>
                  </a:moveTo>
                  <a:cubicBezTo>
                    <a:pt x="1289169" y="0"/>
                    <a:pt x="1366662" y="29562"/>
                    <a:pt x="1425787" y="88687"/>
                  </a:cubicBezTo>
                  <a:lnTo>
                    <a:pt x="2334666" y="997567"/>
                  </a:lnTo>
                  <a:cubicBezTo>
                    <a:pt x="2452916" y="1115816"/>
                    <a:pt x="2452916" y="1307537"/>
                    <a:pt x="2334666" y="1425787"/>
                  </a:cubicBezTo>
                  <a:lnTo>
                    <a:pt x="1425787" y="2334666"/>
                  </a:lnTo>
                  <a:cubicBezTo>
                    <a:pt x="1307537" y="2452916"/>
                    <a:pt x="1115816" y="2452916"/>
                    <a:pt x="997567" y="2334666"/>
                  </a:cubicBezTo>
                  <a:lnTo>
                    <a:pt x="88688" y="1425787"/>
                  </a:lnTo>
                  <a:cubicBezTo>
                    <a:pt x="-29562" y="1307537"/>
                    <a:pt x="-29562" y="1115816"/>
                    <a:pt x="88688" y="997567"/>
                  </a:cubicBezTo>
                  <a:lnTo>
                    <a:pt x="997567" y="88687"/>
                  </a:lnTo>
                  <a:cubicBezTo>
                    <a:pt x="1056692" y="29562"/>
                    <a:pt x="1134184" y="0"/>
                    <a:pt x="1211677" y="0"/>
                  </a:cubicBez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93778A3-86AD-68D5-AD93-327F1836F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2" t="72579" r="51460"/>
            <a:stretch>
              <a:fillRect/>
            </a:stretch>
          </p:blipFill>
          <p:spPr>
            <a:xfrm>
              <a:off x="3721001" y="4968834"/>
              <a:ext cx="2229409" cy="1877260"/>
            </a:xfrm>
            <a:custGeom>
              <a:avLst/>
              <a:gdLst>
                <a:gd name="connsiteX0" fmla="*/ 1211677 w 2423352"/>
                <a:gd name="connsiteY0" fmla="*/ 0 h 1877260"/>
                <a:gd name="connsiteX1" fmla="*/ 1425786 w 2423352"/>
                <a:gd name="connsiteY1" fmla="*/ 88688 h 1877260"/>
                <a:gd name="connsiteX2" fmla="*/ 2334665 w 2423352"/>
                <a:gd name="connsiteY2" fmla="*/ 997567 h 1877260"/>
                <a:gd name="connsiteX3" fmla="*/ 2334665 w 2423352"/>
                <a:gd name="connsiteY3" fmla="*/ 1425786 h 1877260"/>
                <a:gd name="connsiteX4" fmla="*/ 1883192 w 2423352"/>
                <a:gd name="connsiteY4" fmla="*/ 1877260 h 1877260"/>
                <a:gd name="connsiteX5" fmla="*/ 540161 w 2423352"/>
                <a:gd name="connsiteY5" fmla="*/ 1877260 h 1877260"/>
                <a:gd name="connsiteX6" fmla="*/ 88688 w 2423352"/>
                <a:gd name="connsiteY6" fmla="*/ 1425786 h 1877260"/>
                <a:gd name="connsiteX7" fmla="*/ 88688 w 2423352"/>
                <a:gd name="connsiteY7" fmla="*/ 997567 h 1877260"/>
                <a:gd name="connsiteX8" fmla="*/ 997567 w 2423352"/>
                <a:gd name="connsiteY8" fmla="*/ 88687 h 1877260"/>
                <a:gd name="connsiteX9" fmla="*/ 1211677 w 2423352"/>
                <a:gd name="connsiteY9" fmla="*/ 0 h 187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3352" h="1877260">
                  <a:moveTo>
                    <a:pt x="1211677" y="0"/>
                  </a:moveTo>
                  <a:cubicBezTo>
                    <a:pt x="1289168" y="0"/>
                    <a:pt x="1366662" y="29563"/>
                    <a:pt x="1425786" y="88688"/>
                  </a:cubicBezTo>
                  <a:lnTo>
                    <a:pt x="2334665" y="997567"/>
                  </a:lnTo>
                  <a:cubicBezTo>
                    <a:pt x="2452915" y="1115816"/>
                    <a:pt x="2452915" y="1307537"/>
                    <a:pt x="2334665" y="1425786"/>
                  </a:cubicBezTo>
                  <a:lnTo>
                    <a:pt x="1883192" y="1877260"/>
                  </a:lnTo>
                  <a:lnTo>
                    <a:pt x="540161" y="1877260"/>
                  </a:lnTo>
                  <a:lnTo>
                    <a:pt x="88688" y="1425786"/>
                  </a:lnTo>
                  <a:cubicBezTo>
                    <a:pt x="-29562" y="1307537"/>
                    <a:pt x="-29562" y="1115816"/>
                    <a:pt x="88688" y="997567"/>
                  </a:cubicBezTo>
                  <a:lnTo>
                    <a:pt x="997567" y="88687"/>
                  </a:lnTo>
                  <a:cubicBezTo>
                    <a:pt x="1056692" y="29563"/>
                    <a:pt x="1134185" y="0"/>
                    <a:pt x="1211677" y="0"/>
                  </a:cubicBez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8947BEE-A7CB-4463-AD66-D75578843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12" t="73008" r="28719"/>
            <a:stretch>
              <a:fillRect/>
            </a:stretch>
          </p:blipFill>
          <p:spPr>
            <a:xfrm>
              <a:off x="6508635" y="4998178"/>
              <a:ext cx="2229409" cy="1847916"/>
            </a:xfrm>
            <a:custGeom>
              <a:avLst/>
              <a:gdLst>
                <a:gd name="connsiteX0" fmla="*/ 1211677 w 2423352"/>
                <a:gd name="connsiteY0" fmla="*/ 0 h 1847916"/>
                <a:gd name="connsiteX1" fmla="*/ 1425787 w 2423352"/>
                <a:gd name="connsiteY1" fmla="*/ 88687 h 1847916"/>
                <a:gd name="connsiteX2" fmla="*/ 2334666 w 2423352"/>
                <a:gd name="connsiteY2" fmla="*/ 997567 h 1847916"/>
                <a:gd name="connsiteX3" fmla="*/ 2334666 w 2423352"/>
                <a:gd name="connsiteY3" fmla="*/ 1425786 h 1847916"/>
                <a:gd name="connsiteX4" fmla="*/ 1912537 w 2423352"/>
                <a:gd name="connsiteY4" fmla="*/ 1847916 h 1847916"/>
                <a:gd name="connsiteX5" fmla="*/ 510817 w 2423352"/>
                <a:gd name="connsiteY5" fmla="*/ 1847916 h 1847916"/>
                <a:gd name="connsiteX6" fmla="*/ 88687 w 2423352"/>
                <a:gd name="connsiteY6" fmla="*/ 1425786 h 1847916"/>
                <a:gd name="connsiteX7" fmla="*/ 88687 w 2423352"/>
                <a:gd name="connsiteY7" fmla="*/ 997567 h 1847916"/>
                <a:gd name="connsiteX8" fmla="*/ 997567 w 2423352"/>
                <a:gd name="connsiteY8" fmla="*/ 88687 h 1847916"/>
                <a:gd name="connsiteX9" fmla="*/ 1211677 w 2423352"/>
                <a:gd name="connsiteY9" fmla="*/ 0 h 184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3352" h="1847916">
                  <a:moveTo>
                    <a:pt x="1211677" y="0"/>
                  </a:moveTo>
                  <a:cubicBezTo>
                    <a:pt x="1289169" y="0"/>
                    <a:pt x="1366663" y="29563"/>
                    <a:pt x="1425787" y="88687"/>
                  </a:cubicBezTo>
                  <a:lnTo>
                    <a:pt x="2334666" y="997567"/>
                  </a:lnTo>
                  <a:cubicBezTo>
                    <a:pt x="2452915" y="1115816"/>
                    <a:pt x="2452915" y="1307537"/>
                    <a:pt x="2334666" y="1425786"/>
                  </a:cubicBezTo>
                  <a:lnTo>
                    <a:pt x="1912537" y="1847916"/>
                  </a:lnTo>
                  <a:lnTo>
                    <a:pt x="510817" y="1847916"/>
                  </a:lnTo>
                  <a:lnTo>
                    <a:pt x="88687" y="1425786"/>
                  </a:lnTo>
                  <a:cubicBezTo>
                    <a:pt x="-29562" y="1307537"/>
                    <a:pt x="-29562" y="1115816"/>
                    <a:pt x="88687" y="997567"/>
                  </a:cubicBezTo>
                  <a:lnTo>
                    <a:pt x="997567" y="88687"/>
                  </a:lnTo>
                  <a:cubicBezTo>
                    <a:pt x="1056692" y="29562"/>
                    <a:pt x="1134184" y="0"/>
                    <a:pt x="1211677" y="0"/>
                  </a:cubicBezTo>
                  <a:close/>
                </a:path>
              </a:pathLst>
            </a:cu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AC2E929-0F40-0F77-5E8C-BDBD1DB0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19" t="92902" r="45007"/>
            <a:stretch>
              <a:fillRect/>
            </a:stretch>
          </p:blipFill>
          <p:spPr>
            <a:xfrm>
              <a:off x="5616589" y="6360176"/>
              <a:ext cx="1124829" cy="485918"/>
            </a:xfrm>
            <a:custGeom>
              <a:avLst/>
              <a:gdLst>
                <a:gd name="connsiteX0" fmla="*/ 611340 w 1222681"/>
                <a:gd name="connsiteY0" fmla="*/ 0 h 485918"/>
                <a:gd name="connsiteX1" fmla="*/ 825450 w 1222681"/>
                <a:gd name="connsiteY1" fmla="*/ 88687 h 485918"/>
                <a:gd name="connsiteX2" fmla="*/ 1222681 w 1222681"/>
                <a:gd name="connsiteY2" fmla="*/ 485918 h 485918"/>
                <a:gd name="connsiteX3" fmla="*/ 0 w 1222681"/>
                <a:gd name="connsiteY3" fmla="*/ 485918 h 485918"/>
                <a:gd name="connsiteX4" fmla="*/ 397230 w 1222681"/>
                <a:gd name="connsiteY4" fmla="*/ 88687 h 485918"/>
                <a:gd name="connsiteX5" fmla="*/ 611340 w 1222681"/>
                <a:gd name="connsiteY5" fmla="*/ 0 h 48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681" h="485918">
                  <a:moveTo>
                    <a:pt x="611340" y="0"/>
                  </a:moveTo>
                  <a:cubicBezTo>
                    <a:pt x="688833" y="0"/>
                    <a:pt x="766325" y="29562"/>
                    <a:pt x="825450" y="88687"/>
                  </a:cubicBezTo>
                  <a:lnTo>
                    <a:pt x="1222681" y="485918"/>
                  </a:lnTo>
                  <a:lnTo>
                    <a:pt x="0" y="485918"/>
                  </a:lnTo>
                  <a:lnTo>
                    <a:pt x="397230" y="88687"/>
                  </a:lnTo>
                  <a:cubicBezTo>
                    <a:pt x="456355" y="29562"/>
                    <a:pt x="533848" y="0"/>
                    <a:pt x="611340" y="0"/>
                  </a:cubicBez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FF134E-E193-53A1-0B86-ECB2E75EF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78" t="100000" r="55866" b="-911"/>
            <a:stretch>
              <a:fillRect/>
            </a:stretch>
          </p:blipFill>
          <p:spPr>
            <a:xfrm>
              <a:off x="4174704" y="6846095"/>
              <a:ext cx="1235547" cy="62345"/>
            </a:xfrm>
            <a:custGeom>
              <a:avLst/>
              <a:gdLst>
                <a:gd name="connsiteX0" fmla="*/ 0 w 1343031"/>
                <a:gd name="connsiteY0" fmla="*/ 0 h 62345"/>
                <a:gd name="connsiteX1" fmla="*/ 1343031 w 1343031"/>
                <a:gd name="connsiteY1" fmla="*/ 0 h 62345"/>
                <a:gd name="connsiteX2" fmla="*/ 1280686 w 1343031"/>
                <a:gd name="connsiteY2" fmla="*/ 62345 h 62345"/>
                <a:gd name="connsiteX3" fmla="*/ 62345 w 1343031"/>
                <a:gd name="connsiteY3" fmla="*/ 62345 h 62345"/>
                <a:gd name="connsiteX4" fmla="*/ 0 w 1343031"/>
                <a:gd name="connsiteY4" fmla="*/ 0 h 6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31" h="62345">
                  <a:moveTo>
                    <a:pt x="0" y="0"/>
                  </a:moveTo>
                  <a:lnTo>
                    <a:pt x="1343031" y="0"/>
                  </a:lnTo>
                  <a:lnTo>
                    <a:pt x="1280686" y="62345"/>
                  </a:lnTo>
                  <a:lnTo>
                    <a:pt x="62345" y="6234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3B6A6A-9591-DE81-076F-4F3560E6F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10" t="100000" r="44498" b="-911"/>
            <a:stretch>
              <a:fillRect/>
            </a:stretch>
          </p:blipFill>
          <p:spPr>
            <a:xfrm>
              <a:off x="5564224" y="6846095"/>
              <a:ext cx="1239539" cy="62345"/>
            </a:xfrm>
            <a:custGeom>
              <a:avLst/>
              <a:gdLst>
                <a:gd name="connsiteX0" fmla="*/ 62345 w 1347371"/>
                <a:gd name="connsiteY0" fmla="*/ 0 h 62345"/>
                <a:gd name="connsiteX1" fmla="*/ 1285026 w 1347371"/>
                <a:gd name="connsiteY1" fmla="*/ 0 h 62345"/>
                <a:gd name="connsiteX2" fmla="*/ 1347371 w 1347371"/>
                <a:gd name="connsiteY2" fmla="*/ 62345 h 62345"/>
                <a:gd name="connsiteX3" fmla="*/ 0 w 1347371"/>
                <a:gd name="connsiteY3" fmla="*/ 62345 h 62345"/>
                <a:gd name="connsiteX4" fmla="*/ 62345 w 1347371"/>
                <a:gd name="connsiteY4" fmla="*/ 0 h 6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71" h="62345">
                  <a:moveTo>
                    <a:pt x="62345" y="0"/>
                  </a:moveTo>
                  <a:lnTo>
                    <a:pt x="1285026" y="0"/>
                  </a:lnTo>
                  <a:lnTo>
                    <a:pt x="1347371" y="62345"/>
                  </a:lnTo>
                  <a:lnTo>
                    <a:pt x="0" y="62345"/>
                  </a:lnTo>
                  <a:lnTo>
                    <a:pt x="62345" y="0"/>
                  </a:lnTo>
                  <a:close/>
                </a:path>
              </a:pathLst>
            </a:cu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4BF6CFE-FE65-9378-79BB-152DD29F6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79" t="100000" r="32886" b="-911"/>
            <a:stretch>
              <a:fillRect/>
            </a:stretch>
          </p:blipFill>
          <p:spPr>
            <a:xfrm>
              <a:off x="6937690" y="6846095"/>
              <a:ext cx="1289539" cy="62345"/>
            </a:xfrm>
            <a:custGeom>
              <a:avLst/>
              <a:gdLst>
                <a:gd name="connsiteX0" fmla="*/ 0 w 1401720"/>
                <a:gd name="connsiteY0" fmla="*/ 0 h 62345"/>
                <a:gd name="connsiteX1" fmla="*/ 1401720 w 1401720"/>
                <a:gd name="connsiteY1" fmla="*/ 0 h 62345"/>
                <a:gd name="connsiteX2" fmla="*/ 1339375 w 1401720"/>
                <a:gd name="connsiteY2" fmla="*/ 62345 h 62345"/>
                <a:gd name="connsiteX3" fmla="*/ 62345 w 1401720"/>
                <a:gd name="connsiteY3" fmla="*/ 62345 h 62345"/>
                <a:gd name="connsiteX4" fmla="*/ 0 w 1401720"/>
                <a:gd name="connsiteY4" fmla="*/ 0 h 6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720" h="62345">
                  <a:moveTo>
                    <a:pt x="0" y="0"/>
                  </a:moveTo>
                  <a:lnTo>
                    <a:pt x="1401720" y="0"/>
                  </a:lnTo>
                  <a:lnTo>
                    <a:pt x="1339375" y="62345"/>
                  </a:lnTo>
                  <a:lnTo>
                    <a:pt x="62345" y="6234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B390302-D11F-9316-1505-AF8CD8469411}"/>
              </a:ext>
            </a:extLst>
          </p:cNvPr>
          <p:cNvSpPr txBox="1"/>
          <p:nvPr/>
        </p:nvSpPr>
        <p:spPr>
          <a:xfrm>
            <a:off x="6699483" y="50411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https://www.cars24.com/buy-used-maruti-cars-hyderabad/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7E922C-C28B-6149-D992-BDA7E59C89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35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8"/>
    </mc:Choice>
    <mc:Fallback xmlns="">
      <p:transition spd="slow" advTm="8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3FA51F-88EA-4C6F-E78D-2E765145EC2D}"/>
              </a:ext>
            </a:extLst>
          </p:cNvPr>
          <p:cNvSpPr/>
          <p:nvPr/>
        </p:nvSpPr>
        <p:spPr>
          <a:xfrm>
            <a:off x="4318624" y="3083876"/>
            <a:ext cx="3787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0646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9D1C400B-150D-F043-3CB3-F236A1E4E9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94" y="-12699"/>
            <a:ext cx="5102412" cy="686173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A4F25952-351B-C28C-468F-75764F36146F}"/>
              </a:ext>
            </a:extLst>
          </p:cNvPr>
          <p:cNvSpPr txBox="1"/>
          <p:nvPr/>
        </p:nvSpPr>
        <p:spPr>
          <a:xfrm>
            <a:off x="5207797" y="2379775"/>
            <a:ext cx="6876626" cy="21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2900" algn="ctr">
              <a:lnSpc>
                <a:spcPct val="115999"/>
              </a:lnSpc>
              <a:buFont typeface="Arial" panose="020B0604020202020204" pitchFamily="34" charset="0"/>
              <a:buChar char="•"/>
            </a:pPr>
            <a:r>
              <a:rPr lang="en-I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 will look into the data analysis process and give valuable information from the Cars24.Lets explore the data and gain a understanding of the dataset</a:t>
            </a:r>
          </a:p>
          <a:p>
            <a:pPr marL="354330" marR="5080" indent="-342900" algn="ctr">
              <a:lnSpc>
                <a:spcPct val="115999"/>
              </a:lnSpc>
              <a:buFont typeface="Arial" panose="020B0604020202020204" pitchFamily="34" charset="0"/>
              <a:buChar char="•"/>
            </a:pPr>
            <a:r>
              <a:rPr lang="en-I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main objective is to give insights in two point of views</a:t>
            </a:r>
          </a:p>
          <a:p>
            <a:pPr marL="468630" marR="5080" indent="-457200" algn="ctr">
              <a:lnSpc>
                <a:spcPct val="115999"/>
              </a:lnSpc>
              <a:buFont typeface="+mj-lt"/>
              <a:buAutoNum type="arabicPeriod"/>
            </a:pPr>
            <a:r>
              <a:rPr lang="en-I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point of view</a:t>
            </a:r>
          </a:p>
          <a:p>
            <a:pPr marL="468630" marR="5080" indent="-457200" algn="ctr">
              <a:lnSpc>
                <a:spcPct val="115999"/>
              </a:lnSpc>
              <a:buFont typeface="+mj-lt"/>
              <a:buAutoNum type="arabicPeriod"/>
            </a:pPr>
            <a:r>
              <a:rPr lang="en-I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point of view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F850FD-E6E8-1AF9-8C54-027529D62C8E}"/>
              </a:ext>
            </a:extLst>
          </p:cNvPr>
          <p:cNvSpPr/>
          <p:nvPr/>
        </p:nvSpPr>
        <p:spPr>
          <a:xfrm>
            <a:off x="6096000" y="959224"/>
            <a:ext cx="4625788" cy="842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28575" algn="ctr">
              <a:lnSpc>
                <a:spcPct val="150000"/>
              </a:lnSpc>
              <a:spcBef>
                <a:spcPts val="3350"/>
              </a:spcBef>
            </a:pPr>
            <a:r>
              <a:rPr lang="en-IN" sz="44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79D16-6439-3B2F-7C86-E3DFF8EF48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  <p:pic>
        <p:nvPicPr>
          <p:cNvPr id="2" name="Google Shape;98;p1">
            <a:extLst>
              <a:ext uri="{FF2B5EF4-FFF2-40B4-BE49-F238E27FC236}">
                <a16:creationId xmlns:a16="http://schemas.microsoft.com/office/drawing/2014/main" id="{E3874F22-36EC-487F-28FC-EC3EB517A7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6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943203-46B1-CB39-F12A-17A7F913516D}"/>
              </a:ext>
            </a:extLst>
          </p:cNvPr>
          <p:cNvSpPr/>
          <p:nvPr/>
        </p:nvSpPr>
        <p:spPr>
          <a:xfrm>
            <a:off x="3770504" y="626549"/>
            <a:ext cx="2688152" cy="5376300"/>
          </a:xfrm>
          <a:custGeom>
            <a:avLst/>
            <a:gdLst>
              <a:gd name="connsiteX0" fmla="*/ 0 w 2688152"/>
              <a:gd name="connsiteY0" fmla="*/ 0 h 5376300"/>
              <a:gd name="connsiteX1" fmla="*/ 2 w 2688152"/>
              <a:gd name="connsiteY1" fmla="*/ 0 h 5376300"/>
              <a:gd name="connsiteX2" fmla="*/ 2688152 w 2688152"/>
              <a:gd name="connsiteY2" fmla="*/ 2688150 h 5376300"/>
              <a:gd name="connsiteX3" fmla="*/ 2 w 2688152"/>
              <a:gd name="connsiteY3" fmla="*/ 5376300 h 5376300"/>
              <a:gd name="connsiteX4" fmla="*/ 0 w 2688152"/>
              <a:gd name="connsiteY4" fmla="*/ 5376300 h 5376300"/>
              <a:gd name="connsiteX5" fmla="*/ 0 w 2688152"/>
              <a:gd name="connsiteY5" fmla="*/ 5268071 h 5376300"/>
              <a:gd name="connsiteX6" fmla="*/ 186213 w 2688152"/>
              <a:gd name="connsiteY6" fmla="*/ 5258902 h 5376300"/>
              <a:gd name="connsiteX7" fmla="*/ 2565270 w 2688152"/>
              <a:gd name="connsiteY7" fmla="*/ 2688151 h 5376300"/>
              <a:gd name="connsiteX8" fmla="*/ 186213 w 2688152"/>
              <a:gd name="connsiteY8" fmla="*/ 117401 h 5376300"/>
              <a:gd name="connsiteX9" fmla="*/ 0 w 2688152"/>
              <a:gd name="connsiteY9" fmla="*/ 108231 h 53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8152" h="5376300">
                <a:moveTo>
                  <a:pt x="0" y="0"/>
                </a:moveTo>
                <a:lnTo>
                  <a:pt x="2" y="0"/>
                </a:lnTo>
                <a:cubicBezTo>
                  <a:pt x="1484626" y="0"/>
                  <a:pt x="2688152" y="1203526"/>
                  <a:pt x="2688152" y="2688150"/>
                </a:cubicBezTo>
                <a:cubicBezTo>
                  <a:pt x="2688152" y="4172775"/>
                  <a:pt x="1484626" y="5376300"/>
                  <a:pt x="2" y="5376300"/>
                </a:cubicBezTo>
                <a:lnTo>
                  <a:pt x="0" y="5376300"/>
                </a:lnTo>
                <a:lnTo>
                  <a:pt x="0" y="5268071"/>
                </a:lnTo>
                <a:lnTo>
                  <a:pt x="186213" y="5258902"/>
                </a:lnTo>
                <a:cubicBezTo>
                  <a:pt x="1522494" y="5126571"/>
                  <a:pt x="2565270" y="4026109"/>
                  <a:pt x="2565270" y="2688151"/>
                </a:cubicBezTo>
                <a:cubicBezTo>
                  <a:pt x="2565270" y="1350193"/>
                  <a:pt x="1522494" y="249732"/>
                  <a:pt x="186213" y="117401"/>
                </a:cubicBezTo>
                <a:lnTo>
                  <a:pt x="0" y="108231"/>
                </a:lnTo>
                <a:close/>
              </a:path>
            </a:pathLst>
          </a:custGeom>
          <a:gradFill flip="none" rotWithShape="1">
            <a:gsLst>
              <a:gs pos="75000">
                <a:srgbClr val="60509C"/>
              </a:gs>
              <a:gs pos="50000">
                <a:srgbClr val="C74399"/>
              </a:gs>
              <a:gs pos="25000">
                <a:srgbClr val="F4941D"/>
              </a:gs>
              <a:gs pos="0">
                <a:srgbClr val="FFD63A"/>
              </a:gs>
              <a:gs pos="100000">
                <a:srgbClr val="00ACBE"/>
              </a:gs>
            </a:gsLst>
            <a:lin ang="5400000" scaled="1"/>
            <a:tileRect/>
          </a:gradFill>
          <a:ln w="82550">
            <a:solidFill>
              <a:schemeClr val="bg1">
                <a:lumMod val="95000"/>
              </a:schemeClr>
            </a:solidFill>
          </a:ln>
          <a:effectLst>
            <a:glow rad="76200">
              <a:schemeClr val="accent5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9C88DC-C8D2-459E-3D40-3264AAED3180}"/>
              </a:ext>
            </a:extLst>
          </p:cNvPr>
          <p:cNvGrpSpPr/>
          <p:nvPr/>
        </p:nvGrpSpPr>
        <p:grpSpPr>
          <a:xfrm>
            <a:off x="5196653" y="1093709"/>
            <a:ext cx="1359314" cy="4441982"/>
            <a:chOff x="5196653" y="1208009"/>
            <a:chExt cx="1359314" cy="444198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6E39A0-EB54-4CC0-EC0D-D47137B0AA4B}"/>
                </a:ext>
              </a:extLst>
            </p:cNvPr>
            <p:cNvSpPr/>
            <p:nvPr/>
          </p:nvSpPr>
          <p:spPr>
            <a:xfrm>
              <a:off x="5196653" y="1208009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4E1FFB-1D79-F0B2-1570-BC03570072F9}"/>
                </a:ext>
              </a:extLst>
            </p:cNvPr>
            <p:cNvSpPr/>
            <p:nvPr/>
          </p:nvSpPr>
          <p:spPr>
            <a:xfrm>
              <a:off x="6008061" y="2230392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83D242-7252-DA1A-F44C-F172D9CACED1}"/>
                </a:ext>
              </a:extLst>
            </p:cNvPr>
            <p:cNvSpPr/>
            <p:nvPr/>
          </p:nvSpPr>
          <p:spPr>
            <a:xfrm>
              <a:off x="6203518" y="3252775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0614E9-D294-CCBD-2110-865D0158DE47}"/>
                </a:ext>
              </a:extLst>
            </p:cNvPr>
            <p:cNvSpPr/>
            <p:nvPr/>
          </p:nvSpPr>
          <p:spPr>
            <a:xfrm>
              <a:off x="6023936" y="4275159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083ED2-C261-B18F-7F1A-F366DB6A2672}"/>
                </a:ext>
              </a:extLst>
            </p:cNvPr>
            <p:cNvSpPr/>
            <p:nvPr/>
          </p:nvSpPr>
          <p:spPr>
            <a:xfrm>
              <a:off x="5196653" y="5297542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64711B3-AB3E-1CBD-D68F-71B3DB366048}"/>
              </a:ext>
            </a:extLst>
          </p:cNvPr>
          <p:cNvGrpSpPr/>
          <p:nvPr/>
        </p:nvGrpSpPr>
        <p:grpSpPr>
          <a:xfrm>
            <a:off x="5549102" y="1269934"/>
            <a:ext cx="2318219" cy="4089534"/>
            <a:chOff x="5549102" y="1269934"/>
            <a:chExt cx="2318219" cy="40895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6DBDAB-5D02-D877-1293-B2E6708EA410}"/>
                </a:ext>
              </a:extLst>
            </p:cNvPr>
            <p:cNvCxnSpPr>
              <a:stCxn id="15" idx="6"/>
              <a:endCxn id="9" idx="1"/>
            </p:cNvCxnSpPr>
            <p:nvPr/>
          </p:nvCxnSpPr>
          <p:spPr>
            <a:xfrm>
              <a:off x="5549102" y="1269934"/>
              <a:ext cx="13994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96CB3E-DE7F-276E-0F56-EB1829A0DDC7}"/>
                </a:ext>
              </a:extLst>
            </p:cNvPr>
            <p:cNvCxnSpPr>
              <a:cxnSpLocks/>
              <a:stCxn id="16" idx="6"/>
              <a:endCxn id="10" idx="1"/>
            </p:cNvCxnSpPr>
            <p:nvPr/>
          </p:nvCxnSpPr>
          <p:spPr>
            <a:xfrm>
              <a:off x="6360510" y="2292317"/>
              <a:ext cx="11270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A5EA5-CF3D-1C36-8B40-B37AFA5892C1}"/>
                </a:ext>
              </a:extLst>
            </p:cNvPr>
            <p:cNvCxnSpPr>
              <a:cxnSpLocks/>
              <a:stCxn id="17" idx="6"/>
              <a:endCxn id="11" idx="1"/>
            </p:cNvCxnSpPr>
            <p:nvPr/>
          </p:nvCxnSpPr>
          <p:spPr>
            <a:xfrm>
              <a:off x="6555967" y="3314700"/>
              <a:ext cx="1311354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7AE527-274B-A5A4-1025-14CB0C94CB70}"/>
                </a:ext>
              </a:extLst>
            </p:cNvPr>
            <p:cNvCxnSpPr>
              <a:cxnSpLocks/>
              <a:stCxn id="18" idx="6"/>
              <a:endCxn id="12" idx="1"/>
            </p:cNvCxnSpPr>
            <p:nvPr/>
          </p:nvCxnSpPr>
          <p:spPr>
            <a:xfrm>
              <a:off x="6376385" y="4337084"/>
              <a:ext cx="1111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95CCA1E-AB7E-6F5B-4FE7-1A46BBA8F3F4}"/>
                </a:ext>
              </a:extLst>
            </p:cNvPr>
            <p:cNvCxnSpPr>
              <a:cxnSpLocks/>
              <a:stCxn id="19" idx="6"/>
              <a:endCxn id="13" idx="1"/>
            </p:cNvCxnSpPr>
            <p:nvPr/>
          </p:nvCxnSpPr>
          <p:spPr>
            <a:xfrm>
              <a:off x="5549102" y="5359467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11C9ADA-E88E-3C44-A990-3E2E1CF31BF3}"/>
              </a:ext>
            </a:extLst>
          </p:cNvPr>
          <p:cNvGrpSpPr/>
          <p:nvPr/>
        </p:nvGrpSpPr>
        <p:grpSpPr>
          <a:xfrm>
            <a:off x="1323930" y="1134460"/>
            <a:ext cx="4446163" cy="4446163"/>
            <a:chOff x="1364313" y="1223754"/>
            <a:chExt cx="4446163" cy="444616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AE1C20B-19FA-11C8-8726-A590059CB013}"/>
                </a:ext>
              </a:extLst>
            </p:cNvPr>
            <p:cNvGrpSpPr/>
            <p:nvPr/>
          </p:nvGrpSpPr>
          <p:grpSpPr>
            <a:xfrm>
              <a:off x="1364313" y="1223754"/>
              <a:ext cx="4446163" cy="4446163"/>
              <a:chOff x="1364313" y="1223754"/>
              <a:chExt cx="4446163" cy="444616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6EB2353-E042-577B-54BC-C64D12DD61E1}"/>
                  </a:ext>
                </a:extLst>
              </p:cNvPr>
              <p:cNvGrpSpPr/>
              <p:nvPr/>
            </p:nvGrpSpPr>
            <p:grpSpPr>
              <a:xfrm>
                <a:off x="1364313" y="1223754"/>
                <a:ext cx="4446163" cy="4446163"/>
                <a:chOff x="1364313" y="1223754"/>
                <a:chExt cx="4446163" cy="4446163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1F121CC4-58AE-9746-0E76-5D0ED96F0D1B}"/>
                    </a:ext>
                  </a:extLst>
                </p:cNvPr>
                <p:cNvGrpSpPr/>
                <p:nvPr/>
              </p:nvGrpSpPr>
              <p:grpSpPr>
                <a:xfrm>
                  <a:off x="1364313" y="1223754"/>
                  <a:ext cx="4446163" cy="4446163"/>
                  <a:chOff x="1364313" y="1223754"/>
                  <a:chExt cx="4446163" cy="4446163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C72FB9B9-5C57-8C38-F4CC-2A819B032655}"/>
                      </a:ext>
                    </a:extLst>
                  </p:cNvPr>
                  <p:cNvSpPr/>
                  <p:nvPr/>
                </p:nvSpPr>
                <p:spPr>
                  <a:xfrm>
                    <a:off x="1364313" y="1223754"/>
                    <a:ext cx="4446163" cy="4446163"/>
                  </a:xfrm>
                  <a:prstGeom prst="ellipse">
                    <a:avLst/>
                  </a:prstGeom>
                  <a:pattFill prst="smGrid">
                    <a:fgClr>
                      <a:schemeClr val="bg1">
                        <a:lumMod val="95000"/>
                      </a:schemeClr>
                    </a:fgClr>
                    <a:bgClr>
                      <a:srgbClr val="DDE1E2"/>
                    </a:bgClr>
                  </a:pattFill>
                  <a:ln>
                    <a:noFill/>
                  </a:ln>
                  <a:effectLst>
                    <a:innerShdw blurRad="952500">
                      <a:schemeClr val="tx1">
                        <a:lumMod val="50000"/>
                        <a:lumOff val="50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FE331A09-DAD7-939F-2590-15685D633094}"/>
                      </a:ext>
                    </a:extLst>
                  </p:cNvPr>
                  <p:cNvSpPr/>
                  <p:nvPr/>
                </p:nvSpPr>
                <p:spPr>
                  <a:xfrm>
                    <a:off x="1729916" y="1595496"/>
                    <a:ext cx="3701413" cy="370141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DE1E2"/>
                      </a:gs>
                      <a:gs pos="100000">
                        <a:srgbClr val="FFFFFF"/>
                      </a:gs>
                    </a:gsLst>
                    <a:lin ang="16200000" scaled="1"/>
                    <a:tileRect/>
                  </a:gradFill>
                  <a:ln w="558800">
                    <a:noFill/>
                  </a:ln>
                  <a:effectLst>
                    <a:outerShdw blurRad="508000" dist="76200" dir="2700000" sx="102000" sy="102000" algn="tl" rotWithShape="0">
                      <a:schemeClr val="tx1">
                        <a:lumMod val="65000"/>
                        <a:lumOff val="35000"/>
                        <a:alpha val="40000"/>
                      </a:schemeClr>
                    </a:outerShdw>
                  </a:effectLst>
                  <a:scene3d>
                    <a:camera prst="orthographicFront"/>
                    <a:lightRig rig="threePt" dir="t"/>
                  </a:scene3d>
                  <a:sp3d extrusionH="152400" prstMaterial="matte">
                    <a:bevelT w="101600" h="12700" prst="softRound"/>
                    <a:contourClr>
                      <a:schemeClr val="bg1">
                        <a:lumMod val="7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7691F32-BEC0-E855-E7CF-97665AE383D4}"/>
                    </a:ext>
                  </a:extLst>
                </p:cNvPr>
                <p:cNvSpPr/>
                <p:nvPr/>
              </p:nvSpPr>
              <p:spPr>
                <a:xfrm>
                  <a:off x="1894338" y="1739736"/>
                  <a:ext cx="3367188" cy="3367188"/>
                </a:xfrm>
                <a:prstGeom prst="ellipse">
                  <a:avLst/>
                </a:prstGeom>
                <a:noFill/>
                <a:ln w="15875">
                  <a:solidFill>
                    <a:schemeClr val="bg1">
                      <a:lumMod val="75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DC0E5C-B4FF-10D6-2945-E7230D6FCE73}"/>
                  </a:ext>
                </a:extLst>
              </p:cNvPr>
              <p:cNvSpPr/>
              <p:nvPr/>
            </p:nvSpPr>
            <p:spPr>
              <a:xfrm>
                <a:off x="3518502" y="1658564"/>
                <a:ext cx="112102" cy="11210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BF7E08A-7DFF-62E1-2A28-74F7102CAB00}"/>
                  </a:ext>
                </a:extLst>
              </p:cNvPr>
              <p:cNvSpPr/>
              <p:nvPr/>
            </p:nvSpPr>
            <p:spPr>
              <a:xfrm>
                <a:off x="3518502" y="5073877"/>
                <a:ext cx="112102" cy="11210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919D8F-08AB-30FC-081A-10877555F434}"/>
                  </a:ext>
                </a:extLst>
              </p:cNvPr>
              <p:cNvSpPr/>
              <p:nvPr/>
            </p:nvSpPr>
            <p:spPr>
              <a:xfrm>
                <a:off x="5239973" y="3367279"/>
                <a:ext cx="112102" cy="11210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2A609B2-ED52-0C1C-E0A2-2A5B7111BB58}"/>
                  </a:ext>
                </a:extLst>
              </p:cNvPr>
              <p:cNvSpPr/>
              <p:nvPr/>
            </p:nvSpPr>
            <p:spPr>
              <a:xfrm>
                <a:off x="1825343" y="3367279"/>
                <a:ext cx="112102" cy="11210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4AAD266-BE51-B563-72D6-8A1A33A20614}"/>
                </a:ext>
              </a:extLst>
            </p:cNvPr>
            <p:cNvSpPr/>
            <p:nvPr/>
          </p:nvSpPr>
          <p:spPr>
            <a:xfrm>
              <a:off x="1840030" y="168628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13C4CEA-12E0-0FD9-16D3-6BE69ABFD77E}"/>
              </a:ext>
            </a:extLst>
          </p:cNvPr>
          <p:cNvSpPr txBox="1"/>
          <p:nvPr/>
        </p:nvSpPr>
        <p:spPr>
          <a:xfrm>
            <a:off x="2325445" y="2896103"/>
            <a:ext cx="2610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ea typeface="Open Sans Condensed Light" panose="020B0306030504020204" pitchFamily="34" charset="0"/>
                <a:cs typeface="Times New Roman" panose="02020603050405020304" pitchFamily="18" charset="0"/>
              </a:rPr>
              <a:t>LIBRARIES USED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3085CBE-00C6-4E35-CB13-7D37A36CDB37}"/>
              </a:ext>
            </a:extLst>
          </p:cNvPr>
          <p:cNvGrpSpPr/>
          <p:nvPr/>
        </p:nvGrpSpPr>
        <p:grpSpPr>
          <a:xfrm>
            <a:off x="6948524" y="868161"/>
            <a:ext cx="3691885" cy="803545"/>
            <a:chOff x="6948524" y="982461"/>
            <a:chExt cx="3691885" cy="8035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93D4A6-D4CE-56BA-CDBE-CB481D47A456}"/>
                </a:ext>
              </a:extLst>
            </p:cNvPr>
            <p:cNvSpPr/>
            <p:nvPr/>
          </p:nvSpPr>
          <p:spPr>
            <a:xfrm>
              <a:off x="6948524" y="982461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70471D-39F7-AD7B-8131-8E510FF6BC04}"/>
                </a:ext>
              </a:extLst>
            </p:cNvPr>
            <p:cNvSpPr/>
            <p:nvPr/>
          </p:nvSpPr>
          <p:spPr>
            <a:xfrm>
              <a:off x="7023396" y="1062288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9A52CC-88C1-DF96-7A4C-85A0B5A1F5ED}"/>
                </a:ext>
              </a:extLst>
            </p:cNvPr>
            <p:cNvSpPr txBox="1"/>
            <p:nvPr/>
          </p:nvSpPr>
          <p:spPr>
            <a:xfrm>
              <a:off x="7685202" y="1200969"/>
              <a:ext cx="261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Beautiful soup from BS4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4A53C1C-6A95-3DFC-CD95-9C3481D7F5E3}"/>
              </a:ext>
            </a:extLst>
          </p:cNvPr>
          <p:cNvGrpSpPr/>
          <p:nvPr/>
        </p:nvGrpSpPr>
        <p:grpSpPr>
          <a:xfrm>
            <a:off x="7487546" y="1890544"/>
            <a:ext cx="3691885" cy="803545"/>
            <a:chOff x="7487546" y="2004844"/>
            <a:chExt cx="3691885" cy="8035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38CB14-8743-AA0B-573E-FCDD4DAD472B}"/>
                </a:ext>
              </a:extLst>
            </p:cNvPr>
            <p:cNvSpPr/>
            <p:nvPr/>
          </p:nvSpPr>
          <p:spPr>
            <a:xfrm>
              <a:off x="7487546" y="2004844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CB3F3A-A1CC-E968-C526-34A8FC8DD599}"/>
                </a:ext>
              </a:extLst>
            </p:cNvPr>
            <p:cNvSpPr/>
            <p:nvPr/>
          </p:nvSpPr>
          <p:spPr>
            <a:xfrm>
              <a:off x="7562564" y="208467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1F6DD0-87F7-DE10-6105-D2FCB158D914}"/>
                </a:ext>
              </a:extLst>
            </p:cNvPr>
            <p:cNvSpPr txBox="1"/>
            <p:nvPr/>
          </p:nvSpPr>
          <p:spPr>
            <a:xfrm>
              <a:off x="8298218" y="2215826"/>
              <a:ext cx="261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DB5CAE3-8370-188E-8B96-4D92CEB5CFDB}"/>
              </a:ext>
            </a:extLst>
          </p:cNvPr>
          <p:cNvGrpSpPr/>
          <p:nvPr/>
        </p:nvGrpSpPr>
        <p:grpSpPr>
          <a:xfrm>
            <a:off x="7867321" y="2912928"/>
            <a:ext cx="3691885" cy="803545"/>
            <a:chOff x="7867321" y="3027228"/>
            <a:chExt cx="3691885" cy="80354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15D633B-B755-98C9-8C81-FDDE0BD03CF9}"/>
                </a:ext>
              </a:extLst>
            </p:cNvPr>
            <p:cNvSpPr/>
            <p:nvPr/>
          </p:nvSpPr>
          <p:spPr>
            <a:xfrm>
              <a:off x="7867321" y="302722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D730D5-6D0E-61F3-0177-B0596A5A3E62}"/>
                </a:ext>
              </a:extLst>
            </p:cNvPr>
            <p:cNvSpPr/>
            <p:nvPr/>
          </p:nvSpPr>
          <p:spPr>
            <a:xfrm>
              <a:off x="7936316" y="310928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35E252-1AAE-FB80-F484-41962DE10384}"/>
                </a:ext>
              </a:extLst>
            </p:cNvPr>
            <p:cNvSpPr txBox="1"/>
            <p:nvPr/>
          </p:nvSpPr>
          <p:spPr>
            <a:xfrm>
              <a:off x="8620806" y="3213168"/>
              <a:ext cx="261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Expressions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3FC0FEC-5A71-B5D8-6CD6-F25723088C89}"/>
              </a:ext>
            </a:extLst>
          </p:cNvPr>
          <p:cNvGrpSpPr/>
          <p:nvPr/>
        </p:nvGrpSpPr>
        <p:grpSpPr>
          <a:xfrm>
            <a:off x="7487545" y="3935311"/>
            <a:ext cx="3691885" cy="803545"/>
            <a:chOff x="7487545" y="4049611"/>
            <a:chExt cx="3691885" cy="80354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DE532E9-71F2-7084-D08D-996BD4386CDE}"/>
                </a:ext>
              </a:extLst>
            </p:cNvPr>
            <p:cNvSpPr/>
            <p:nvPr/>
          </p:nvSpPr>
          <p:spPr>
            <a:xfrm>
              <a:off x="7487545" y="4049611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773600-B962-E85F-0813-C6954C028E9B}"/>
                </a:ext>
              </a:extLst>
            </p:cNvPr>
            <p:cNvSpPr/>
            <p:nvPr/>
          </p:nvSpPr>
          <p:spPr>
            <a:xfrm>
              <a:off x="7562564" y="4129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4693894-A4CB-F8F9-368A-DC08904AD6EA}"/>
                </a:ext>
              </a:extLst>
            </p:cNvPr>
            <p:cNvSpPr txBox="1"/>
            <p:nvPr/>
          </p:nvSpPr>
          <p:spPr>
            <a:xfrm>
              <a:off x="8281471" y="4153411"/>
              <a:ext cx="2610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Pandas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C727E8-AD64-6636-99C9-2EAFECEF101D}"/>
              </a:ext>
            </a:extLst>
          </p:cNvPr>
          <p:cNvGrpSpPr/>
          <p:nvPr/>
        </p:nvGrpSpPr>
        <p:grpSpPr>
          <a:xfrm>
            <a:off x="6948524" y="4957695"/>
            <a:ext cx="3691885" cy="803545"/>
            <a:chOff x="6948524" y="5071995"/>
            <a:chExt cx="3691885" cy="80354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E16DA14-4AF0-7016-FC05-34B848F79217}"/>
                </a:ext>
              </a:extLst>
            </p:cNvPr>
            <p:cNvSpPr/>
            <p:nvPr/>
          </p:nvSpPr>
          <p:spPr>
            <a:xfrm>
              <a:off x="6948524" y="5071995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092593-0014-A4F7-8E06-26BE56BE3416}"/>
                </a:ext>
              </a:extLst>
            </p:cNvPr>
            <p:cNvSpPr/>
            <p:nvPr/>
          </p:nvSpPr>
          <p:spPr>
            <a:xfrm>
              <a:off x="7023396" y="5151822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9585F3-5833-0C4D-C484-E58C1BCEC61D}"/>
                </a:ext>
              </a:extLst>
            </p:cNvPr>
            <p:cNvSpPr txBox="1"/>
            <p:nvPr/>
          </p:nvSpPr>
          <p:spPr>
            <a:xfrm>
              <a:off x="7776249" y="5177304"/>
              <a:ext cx="2610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Matplotlib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Seaborn</a:t>
              </a:r>
            </a:p>
          </p:txBody>
        </p:sp>
      </p:grp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373D5D9-CE0A-97C0-D9EC-CCFA3F23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  <p:pic>
        <p:nvPicPr>
          <p:cNvPr id="2" name="Google Shape;98;p1">
            <a:extLst>
              <a:ext uri="{FF2B5EF4-FFF2-40B4-BE49-F238E27FC236}">
                <a16:creationId xmlns:a16="http://schemas.microsoft.com/office/drawing/2014/main" id="{B699A769-A2A4-28FF-928C-84CD76738B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6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152EDEF-7C2C-4E36-BB79-985D172E8ED6}"/>
              </a:ext>
            </a:extLst>
          </p:cNvPr>
          <p:cNvGrpSpPr/>
          <p:nvPr/>
        </p:nvGrpSpPr>
        <p:grpSpPr>
          <a:xfrm>
            <a:off x="5143743" y="5367551"/>
            <a:ext cx="1430121" cy="837680"/>
            <a:chOff x="5159696" y="5035103"/>
            <a:chExt cx="1430121" cy="837680"/>
          </a:xfrm>
          <a:solidFill>
            <a:srgbClr val="FEA200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A047221-82AC-4AFE-AAD6-99037EAD53F7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>
              <a:extLst>
                <a:ext uri="{FF2B5EF4-FFF2-40B4-BE49-F238E27FC236}">
                  <a16:creationId xmlns:a16="http://schemas.microsoft.com/office/drawing/2014/main" id="{4BAD3C5B-891C-42A4-A9AA-420F2FA808E2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>
              <a:extLst>
                <a:ext uri="{FF2B5EF4-FFF2-40B4-BE49-F238E27FC236}">
                  <a16:creationId xmlns:a16="http://schemas.microsoft.com/office/drawing/2014/main" id="{8B3D66FF-AC3B-40D0-B671-7527D0C1ECEE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>
              <a:extLst>
                <a:ext uri="{FF2B5EF4-FFF2-40B4-BE49-F238E27FC236}">
                  <a16:creationId xmlns:a16="http://schemas.microsoft.com/office/drawing/2014/main" id="{C77877C6-88F3-420A-B7F9-1D460072FC84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>
              <a:extLst>
                <a:ext uri="{FF2B5EF4-FFF2-40B4-BE49-F238E27FC236}">
                  <a16:creationId xmlns:a16="http://schemas.microsoft.com/office/drawing/2014/main" id="{3EE4156A-5F5D-4C04-AAAD-BE0D3A504EC4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>
              <a:extLst>
                <a:ext uri="{FF2B5EF4-FFF2-40B4-BE49-F238E27FC236}">
                  <a16:creationId xmlns:a16="http://schemas.microsoft.com/office/drawing/2014/main" id="{165B0295-7070-4F8C-AEC5-86E41199EF70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285DDFC-F1BC-4A7F-B018-BDCBEB2CC05E}"/>
              </a:ext>
            </a:extLst>
          </p:cNvPr>
          <p:cNvGrpSpPr/>
          <p:nvPr/>
        </p:nvGrpSpPr>
        <p:grpSpPr>
          <a:xfrm rot="4310456">
            <a:off x="5208558" y="4149581"/>
            <a:ext cx="1430121" cy="837680"/>
            <a:chOff x="5159696" y="5035103"/>
            <a:chExt cx="1430121" cy="837680"/>
          </a:xfrm>
          <a:solidFill>
            <a:srgbClr val="008CF8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738C02-D1BE-45E1-9EB0-46901190A94D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>
              <a:extLst>
                <a:ext uri="{FF2B5EF4-FFF2-40B4-BE49-F238E27FC236}">
                  <a16:creationId xmlns:a16="http://schemas.microsoft.com/office/drawing/2014/main" id="{108F4621-0EBD-42D5-BD93-3F6CFD3D24EA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>
              <a:extLst>
                <a:ext uri="{FF2B5EF4-FFF2-40B4-BE49-F238E27FC236}">
                  <a16:creationId xmlns:a16="http://schemas.microsoft.com/office/drawing/2014/main" id="{8A58849F-1DDD-49B5-B31A-415F46205CC8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83448CD9-7510-4E4F-B7E5-11E887A59786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B83C25AB-1DA4-4F84-A64B-6F06FC2F5964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>
              <a:extLst>
                <a:ext uri="{FF2B5EF4-FFF2-40B4-BE49-F238E27FC236}">
                  <a16:creationId xmlns:a16="http://schemas.microsoft.com/office/drawing/2014/main" id="{76EA01B0-CE9D-4EB3-B2F5-DF2C1380FB5C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81E0C08-3584-4690-BAAF-69F077C8693E}"/>
              </a:ext>
            </a:extLst>
          </p:cNvPr>
          <p:cNvGrpSpPr/>
          <p:nvPr/>
        </p:nvGrpSpPr>
        <p:grpSpPr>
          <a:xfrm rot="218524">
            <a:off x="5213890" y="2963484"/>
            <a:ext cx="1430121" cy="837680"/>
            <a:chOff x="5159696" y="5035103"/>
            <a:chExt cx="1430121" cy="837680"/>
          </a:xfrm>
          <a:solidFill>
            <a:srgbClr val="FE23AB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77626F1-0BF4-4A28-A956-9B37AF4341D5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Triangle 86">
              <a:extLst>
                <a:ext uri="{FF2B5EF4-FFF2-40B4-BE49-F238E27FC236}">
                  <a16:creationId xmlns:a16="http://schemas.microsoft.com/office/drawing/2014/main" id="{B7069837-630C-4E11-A163-42C0E5CDFECB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Triangle 87">
              <a:extLst>
                <a:ext uri="{FF2B5EF4-FFF2-40B4-BE49-F238E27FC236}">
                  <a16:creationId xmlns:a16="http://schemas.microsoft.com/office/drawing/2014/main" id="{208E0B31-DB8E-4479-883F-AC5A29A1163C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Triangle 88">
              <a:extLst>
                <a:ext uri="{FF2B5EF4-FFF2-40B4-BE49-F238E27FC236}">
                  <a16:creationId xmlns:a16="http://schemas.microsoft.com/office/drawing/2014/main" id="{C3FCE464-431A-403C-A6DE-16D46E5C4AA7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Triangle 89">
              <a:extLst>
                <a:ext uri="{FF2B5EF4-FFF2-40B4-BE49-F238E27FC236}">
                  <a16:creationId xmlns:a16="http://schemas.microsoft.com/office/drawing/2014/main" id="{0FF5469E-38AC-4072-A510-46CB7DDBDF64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Triangle 90">
              <a:extLst>
                <a:ext uri="{FF2B5EF4-FFF2-40B4-BE49-F238E27FC236}">
                  <a16:creationId xmlns:a16="http://schemas.microsoft.com/office/drawing/2014/main" id="{1E8008A7-7138-4A15-BB8A-E624A7D84BD9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68D443-E0AD-47C5-8E1E-2ECFC17DA090}"/>
              </a:ext>
            </a:extLst>
          </p:cNvPr>
          <p:cNvGrpSpPr/>
          <p:nvPr/>
        </p:nvGrpSpPr>
        <p:grpSpPr>
          <a:xfrm rot="4310456">
            <a:off x="5228373" y="1957266"/>
            <a:ext cx="1430121" cy="837680"/>
            <a:chOff x="5159696" y="5035103"/>
            <a:chExt cx="1430121" cy="837680"/>
          </a:xfrm>
          <a:solidFill>
            <a:srgbClr val="00C897"/>
          </a:solidFill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58E7A97-2B79-4CCD-8E33-AA8C2252719F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Triangle 93">
              <a:extLst>
                <a:ext uri="{FF2B5EF4-FFF2-40B4-BE49-F238E27FC236}">
                  <a16:creationId xmlns:a16="http://schemas.microsoft.com/office/drawing/2014/main" id="{61DEF37D-5AD9-43BA-AED3-621C50CF48C9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Triangle 94">
              <a:extLst>
                <a:ext uri="{FF2B5EF4-FFF2-40B4-BE49-F238E27FC236}">
                  <a16:creationId xmlns:a16="http://schemas.microsoft.com/office/drawing/2014/main" id="{F99DDA40-CB43-4EE0-8225-DCC98F000753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Triangle 95">
              <a:extLst>
                <a:ext uri="{FF2B5EF4-FFF2-40B4-BE49-F238E27FC236}">
                  <a16:creationId xmlns:a16="http://schemas.microsoft.com/office/drawing/2014/main" id="{ACE40E92-7A61-4BA9-A888-95F88FD51D41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Triangle 96">
              <a:extLst>
                <a:ext uri="{FF2B5EF4-FFF2-40B4-BE49-F238E27FC236}">
                  <a16:creationId xmlns:a16="http://schemas.microsoft.com/office/drawing/2014/main" id="{6EDBC201-560C-4A32-9D0F-FA785AF71833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Triangle 97">
              <a:extLst>
                <a:ext uri="{FF2B5EF4-FFF2-40B4-BE49-F238E27FC236}">
                  <a16:creationId xmlns:a16="http://schemas.microsoft.com/office/drawing/2014/main" id="{6819941D-D698-4418-99F3-0B8CAD7F37B8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398241-7B5B-4042-9A2C-F1FBA34AFB46}"/>
              </a:ext>
            </a:extLst>
          </p:cNvPr>
          <p:cNvGrpSpPr/>
          <p:nvPr/>
        </p:nvGrpSpPr>
        <p:grpSpPr>
          <a:xfrm rot="218524">
            <a:off x="5205059" y="782696"/>
            <a:ext cx="1430121" cy="837680"/>
            <a:chOff x="5159696" y="5035103"/>
            <a:chExt cx="1430121" cy="837680"/>
          </a:xfrm>
          <a:solidFill>
            <a:srgbClr val="9EE227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7647F0-F379-4BDB-B865-1E007B94CBAA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Triangle 107">
              <a:extLst>
                <a:ext uri="{FF2B5EF4-FFF2-40B4-BE49-F238E27FC236}">
                  <a16:creationId xmlns:a16="http://schemas.microsoft.com/office/drawing/2014/main" id="{B01F3BDC-E765-4471-901E-C5F809C2F9D3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Triangle 108">
              <a:extLst>
                <a:ext uri="{FF2B5EF4-FFF2-40B4-BE49-F238E27FC236}">
                  <a16:creationId xmlns:a16="http://schemas.microsoft.com/office/drawing/2014/main" id="{3B1ADB11-5CD6-4EC2-95AD-97F90CADEAFD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>
              <a:extLst>
                <a:ext uri="{FF2B5EF4-FFF2-40B4-BE49-F238E27FC236}">
                  <a16:creationId xmlns:a16="http://schemas.microsoft.com/office/drawing/2014/main" id="{DA3B84F8-E475-4D2A-B139-6669C61C13DA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Triangle 110">
              <a:extLst>
                <a:ext uri="{FF2B5EF4-FFF2-40B4-BE49-F238E27FC236}">
                  <a16:creationId xmlns:a16="http://schemas.microsoft.com/office/drawing/2014/main" id="{7B9C2A8D-C986-40CA-B9B5-26D25023D90C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Triangle 111">
              <a:extLst>
                <a:ext uri="{FF2B5EF4-FFF2-40B4-BE49-F238E27FC236}">
                  <a16:creationId xmlns:a16="http://schemas.microsoft.com/office/drawing/2014/main" id="{9A99B125-5A02-436D-991D-4EEEAFFC4CCB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24E6C4-AAC5-40C9-B2AA-28C2BBCD57F6}"/>
              </a:ext>
            </a:extLst>
          </p:cNvPr>
          <p:cNvGrpSpPr/>
          <p:nvPr/>
        </p:nvGrpSpPr>
        <p:grpSpPr>
          <a:xfrm>
            <a:off x="1525176" y="5051869"/>
            <a:ext cx="3847232" cy="1389339"/>
            <a:chOff x="1524000" y="5045961"/>
            <a:chExt cx="3847232" cy="138933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383E08E-8B38-48F3-9716-0DE34A247826}"/>
                </a:ext>
              </a:extLst>
            </p:cNvPr>
            <p:cNvSpPr/>
            <p:nvPr/>
          </p:nvSpPr>
          <p:spPr>
            <a:xfrm rot="429712">
              <a:off x="1639303" y="5045961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3C5CB0-00C9-448D-A826-1821484B6735}"/>
                </a:ext>
              </a:extLst>
            </p:cNvPr>
            <p:cNvSpPr/>
            <p:nvPr/>
          </p:nvSpPr>
          <p:spPr>
            <a:xfrm>
              <a:off x="1524000" y="5178420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96FBD9-28D8-4FB4-8850-F2672AC77D40}"/>
                </a:ext>
              </a:extLst>
            </p:cNvPr>
            <p:cNvSpPr/>
            <p:nvPr/>
          </p:nvSpPr>
          <p:spPr>
            <a:xfrm>
              <a:off x="4114351" y="51784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8B686B5-6A6F-4A64-BD94-B53C57F1A773}"/>
                </a:ext>
              </a:extLst>
            </p:cNvPr>
            <p:cNvSpPr/>
            <p:nvPr/>
          </p:nvSpPr>
          <p:spPr>
            <a:xfrm>
              <a:off x="4275376" y="53394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518501-C55B-4ABD-99FC-C1E7B03D1EB8}"/>
                </a:ext>
              </a:extLst>
            </p:cNvPr>
            <p:cNvSpPr txBox="1"/>
            <p:nvPr/>
          </p:nvSpPr>
          <p:spPr>
            <a:xfrm>
              <a:off x="4285118" y="540012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0260CF-3CD0-4E6F-8FBC-930D78E31066}"/>
                </a:ext>
              </a:extLst>
            </p:cNvPr>
            <p:cNvSpPr txBox="1"/>
            <p:nvPr/>
          </p:nvSpPr>
          <p:spPr>
            <a:xfrm>
              <a:off x="4336391" y="562794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9900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BA65CE-E704-4542-BB23-9D35305460BD}"/>
                </a:ext>
              </a:extLst>
            </p:cNvPr>
            <p:cNvSpPr txBox="1"/>
            <p:nvPr/>
          </p:nvSpPr>
          <p:spPr>
            <a:xfrm>
              <a:off x="1600246" y="5771377"/>
              <a:ext cx="2168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0B03E7-0CD3-449F-84C9-1D7D59D3E1FE}"/>
                </a:ext>
              </a:extLst>
            </p:cNvPr>
            <p:cNvSpPr txBox="1"/>
            <p:nvPr/>
          </p:nvSpPr>
          <p:spPr>
            <a:xfrm>
              <a:off x="1600246" y="5585028"/>
              <a:ext cx="2229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 SCRAPING</a:t>
              </a:r>
            </a:p>
          </p:txBody>
        </p:sp>
        <p:pic>
          <p:nvPicPr>
            <p:cNvPr id="11" name="Graphic 10" descr="Bullseye">
              <a:extLst>
                <a:ext uri="{FF2B5EF4-FFF2-40B4-BE49-F238E27FC236}">
                  <a16:creationId xmlns:a16="http://schemas.microsoft.com/office/drawing/2014/main" id="{15802A86-9120-4041-9861-9C8C3CB59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7576" y="5707906"/>
              <a:ext cx="365760" cy="36576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C51F3C-9096-4151-B08A-FA5DE5290551}"/>
              </a:ext>
            </a:extLst>
          </p:cNvPr>
          <p:cNvGrpSpPr/>
          <p:nvPr/>
        </p:nvGrpSpPr>
        <p:grpSpPr>
          <a:xfrm>
            <a:off x="6206667" y="107308"/>
            <a:ext cx="3934935" cy="1374544"/>
            <a:chOff x="6206667" y="107308"/>
            <a:chExt cx="3934935" cy="137454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7A2AAC5-FF69-479A-A6C8-3B3462789F30}"/>
                </a:ext>
              </a:extLst>
            </p:cNvPr>
            <p:cNvSpPr/>
            <p:nvPr/>
          </p:nvSpPr>
          <p:spPr>
            <a:xfrm rot="21164160">
              <a:off x="6836015" y="107308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2C30B56-F8E2-4021-B009-1442F0D26534}"/>
                </a:ext>
              </a:extLst>
            </p:cNvPr>
            <p:cNvSpPr/>
            <p:nvPr/>
          </p:nvSpPr>
          <p:spPr>
            <a:xfrm>
              <a:off x="6206691" y="224972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FE399A1-1E70-44C3-B767-EC3B6726DF65}"/>
                </a:ext>
              </a:extLst>
            </p:cNvPr>
            <p:cNvSpPr/>
            <p:nvPr/>
          </p:nvSpPr>
          <p:spPr>
            <a:xfrm>
              <a:off x="6206667" y="224972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5050"/>
                </a:gs>
                <a:gs pos="100000">
                  <a:srgbClr val="CC00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5507F8B-4C2A-4C5D-B522-8565957F4A9A}"/>
                </a:ext>
              </a:extLst>
            </p:cNvPr>
            <p:cNvSpPr/>
            <p:nvPr/>
          </p:nvSpPr>
          <p:spPr>
            <a:xfrm>
              <a:off x="6403552" y="385997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04C338-B3F2-4383-A5DD-457C9F888AAA}"/>
                </a:ext>
              </a:extLst>
            </p:cNvPr>
            <p:cNvSpPr txBox="1"/>
            <p:nvPr/>
          </p:nvSpPr>
          <p:spPr>
            <a:xfrm>
              <a:off x="6413294" y="446681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966677-4346-4D95-822F-C4DE9A8500BA}"/>
                </a:ext>
              </a:extLst>
            </p:cNvPr>
            <p:cNvSpPr txBox="1"/>
            <p:nvPr/>
          </p:nvSpPr>
          <p:spPr>
            <a:xfrm>
              <a:off x="6464567" y="674496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5050"/>
                  </a:solidFill>
                  <a:latin typeface="Century Gothic" panose="020B0502020202020204" pitchFamily="34" charset="0"/>
                </a:rPr>
                <a:t>06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AAF551-686F-4258-A6A3-F3554411D5EA}"/>
                </a:ext>
              </a:extLst>
            </p:cNvPr>
            <p:cNvSpPr txBox="1"/>
            <p:nvPr/>
          </p:nvSpPr>
          <p:spPr>
            <a:xfrm>
              <a:off x="7865689" y="643718"/>
              <a:ext cx="2168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D12FDB9-0542-47C7-ABA0-B04664F4F5C3}"/>
                </a:ext>
              </a:extLst>
            </p:cNvPr>
            <p:cNvSpPr txBox="1"/>
            <p:nvPr/>
          </p:nvSpPr>
          <p:spPr>
            <a:xfrm>
              <a:off x="7855780" y="525546"/>
              <a:ext cx="22858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5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Graphical Representation</a:t>
              </a:r>
            </a:p>
          </p:txBody>
        </p:sp>
        <p:pic>
          <p:nvPicPr>
            <p:cNvPr id="4" name="Graphic 3" descr="Pie chart">
              <a:extLst>
                <a:ext uri="{FF2B5EF4-FFF2-40B4-BE49-F238E27FC236}">
                  <a16:creationId xmlns:a16="http://schemas.microsoft.com/office/drawing/2014/main" id="{868CC3A8-0719-497B-955D-D67E77ADD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2016" y="674496"/>
              <a:ext cx="365760" cy="36576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E49F43-3A50-49D6-8DCF-0321683B4B15}"/>
              </a:ext>
            </a:extLst>
          </p:cNvPr>
          <p:cNvGrpSpPr/>
          <p:nvPr/>
        </p:nvGrpSpPr>
        <p:grpSpPr>
          <a:xfrm>
            <a:off x="1546456" y="1228086"/>
            <a:ext cx="3847232" cy="1395722"/>
            <a:chOff x="1546456" y="1228086"/>
            <a:chExt cx="3847232" cy="139572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00C9D56-18D1-4C26-9E8E-724BCF82CFF9}"/>
                </a:ext>
              </a:extLst>
            </p:cNvPr>
            <p:cNvSpPr/>
            <p:nvPr/>
          </p:nvSpPr>
          <p:spPr>
            <a:xfrm rot="429712">
              <a:off x="1639303" y="1228086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DF59B71-8F84-40A0-94DC-84DD2C558A68}"/>
                </a:ext>
              </a:extLst>
            </p:cNvPr>
            <p:cNvSpPr/>
            <p:nvPr/>
          </p:nvSpPr>
          <p:spPr>
            <a:xfrm>
              <a:off x="1546456" y="1366928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F59E8D-C558-41D3-A7A2-4405783F043D}"/>
                </a:ext>
              </a:extLst>
            </p:cNvPr>
            <p:cNvSpPr/>
            <p:nvPr/>
          </p:nvSpPr>
          <p:spPr>
            <a:xfrm>
              <a:off x="4136807" y="1366928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CCFF33"/>
                </a:gs>
                <a:gs pos="100000">
                  <a:srgbClr val="0080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8023591-A286-454C-A314-6733EF776E25}"/>
                </a:ext>
              </a:extLst>
            </p:cNvPr>
            <p:cNvSpPr/>
            <p:nvPr/>
          </p:nvSpPr>
          <p:spPr>
            <a:xfrm>
              <a:off x="4297832" y="1527953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71D003-639E-4953-9AA1-F041155C4997}"/>
                </a:ext>
              </a:extLst>
            </p:cNvPr>
            <p:cNvSpPr txBox="1"/>
            <p:nvPr/>
          </p:nvSpPr>
          <p:spPr>
            <a:xfrm>
              <a:off x="4307574" y="1588637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23E3E9-1291-44AC-A785-86FC3D0B22A8}"/>
                </a:ext>
              </a:extLst>
            </p:cNvPr>
            <p:cNvSpPr txBox="1"/>
            <p:nvPr/>
          </p:nvSpPr>
          <p:spPr>
            <a:xfrm>
              <a:off x="4358847" y="1816452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8000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FF9985-3976-4223-91B5-4E3B4DDFD6B4}"/>
                </a:ext>
              </a:extLst>
            </p:cNvPr>
            <p:cNvSpPr txBox="1"/>
            <p:nvPr/>
          </p:nvSpPr>
          <p:spPr>
            <a:xfrm>
              <a:off x="1568912" y="1816452"/>
              <a:ext cx="2168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275947-8728-47AD-9556-9A062B597CD7}"/>
                </a:ext>
              </a:extLst>
            </p:cNvPr>
            <p:cNvSpPr txBox="1"/>
            <p:nvPr/>
          </p:nvSpPr>
          <p:spPr>
            <a:xfrm>
              <a:off x="1945163" y="1850681"/>
              <a:ext cx="1756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C476777B-AF55-4CB0-806E-84DA19E03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17093" y="1896252"/>
              <a:ext cx="365760" cy="3657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2D6D64-672D-4EBE-9F9F-F7C90DEAE2D4}"/>
              </a:ext>
            </a:extLst>
          </p:cNvPr>
          <p:cNvGrpSpPr/>
          <p:nvPr/>
        </p:nvGrpSpPr>
        <p:grpSpPr>
          <a:xfrm>
            <a:off x="6232543" y="2144676"/>
            <a:ext cx="3847232" cy="1430411"/>
            <a:chOff x="6232543" y="2144676"/>
            <a:chExt cx="3847232" cy="143041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57A53A1-0044-4B09-AEDE-31879FF5B15D}"/>
                </a:ext>
              </a:extLst>
            </p:cNvPr>
            <p:cNvSpPr/>
            <p:nvPr/>
          </p:nvSpPr>
          <p:spPr>
            <a:xfrm rot="21164160">
              <a:off x="6823073" y="2144676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62BC0E-C21C-4A24-9037-A1300FBB7696}"/>
                </a:ext>
              </a:extLst>
            </p:cNvPr>
            <p:cNvSpPr/>
            <p:nvPr/>
          </p:nvSpPr>
          <p:spPr>
            <a:xfrm>
              <a:off x="6232543" y="2318207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5C3396E-5C6B-41B6-848C-159F44D50BC7}"/>
                </a:ext>
              </a:extLst>
            </p:cNvPr>
            <p:cNvSpPr/>
            <p:nvPr/>
          </p:nvSpPr>
          <p:spPr>
            <a:xfrm>
              <a:off x="6239535" y="2318207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6666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147959C-BDC8-4B06-B485-BF60B7D0F277}"/>
                </a:ext>
              </a:extLst>
            </p:cNvPr>
            <p:cNvSpPr/>
            <p:nvPr/>
          </p:nvSpPr>
          <p:spPr>
            <a:xfrm>
              <a:off x="6429404" y="2479232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27524A-60F0-4D46-980C-4576232E4C45}"/>
                </a:ext>
              </a:extLst>
            </p:cNvPr>
            <p:cNvSpPr txBox="1"/>
            <p:nvPr/>
          </p:nvSpPr>
          <p:spPr>
            <a:xfrm>
              <a:off x="6439146" y="2539916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1DBE2E-809B-4613-BF53-21A5A8EBEF8C}"/>
                </a:ext>
              </a:extLst>
            </p:cNvPr>
            <p:cNvSpPr txBox="1"/>
            <p:nvPr/>
          </p:nvSpPr>
          <p:spPr>
            <a:xfrm>
              <a:off x="6490419" y="2767731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6666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54DD62-82DA-4556-ABB9-1BD5E9FB8C3C}"/>
                </a:ext>
              </a:extLst>
            </p:cNvPr>
            <p:cNvSpPr txBox="1"/>
            <p:nvPr/>
          </p:nvSpPr>
          <p:spPr>
            <a:xfrm>
              <a:off x="7891541" y="2736953"/>
              <a:ext cx="2168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D4BDBF-2D72-402B-B8C5-F6348F9E4232}"/>
                </a:ext>
              </a:extLst>
            </p:cNvPr>
            <p:cNvSpPr txBox="1"/>
            <p:nvPr/>
          </p:nvSpPr>
          <p:spPr>
            <a:xfrm>
              <a:off x="7897105" y="2807981"/>
              <a:ext cx="1756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spc="15" dirty="0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IN" sz="2000" spc="-55" dirty="0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spc="65" dirty="0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Cleaning</a:t>
              </a:r>
              <a:endParaRPr lang="en-US" sz="1000" b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1" name="Graphic 70" descr="Head with gears">
              <a:extLst>
                <a:ext uri="{FF2B5EF4-FFF2-40B4-BE49-F238E27FC236}">
                  <a16:creationId xmlns:a16="http://schemas.microsoft.com/office/drawing/2014/main" id="{B1DC9FDE-A3FE-41EE-B3FA-E9B4B68FD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69139" y="2832780"/>
              <a:ext cx="365760" cy="36576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1F97FD-7E50-41F6-94D6-47EE1E3AB293}"/>
              </a:ext>
            </a:extLst>
          </p:cNvPr>
          <p:cNvGrpSpPr/>
          <p:nvPr/>
        </p:nvGrpSpPr>
        <p:grpSpPr>
          <a:xfrm>
            <a:off x="1546456" y="3124124"/>
            <a:ext cx="3847232" cy="1407856"/>
            <a:chOff x="1546456" y="3121698"/>
            <a:chExt cx="3847232" cy="140785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7FB4E2C-E97C-4AD0-8E29-D6AF35E5FAE3}"/>
                </a:ext>
              </a:extLst>
            </p:cNvPr>
            <p:cNvSpPr/>
            <p:nvPr/>
          </p:nvSpPr>
          <p:spPr>
            <a:xfrm rot="429712">
              <a:off x="1639303" y="3121698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412E983-9871-4A99-8541-B41C31563BE9}"/>
                </a:ext>
              </a:extLst>
            </p:cNvPr>
            <p:cNvSpPr/>
            <p:nvPr/>
          </p:nvSpPr>
          <p:spPr>
            <a:xfrm>
              <a:off x="1546456" y="3272674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7CC332A-E19C-410A-B06F-C2D540ABF0F9}"/>
                </a:ext>
              </a:extLst>
            </p:cNvPr>
            <p:cNvSpPr/>
            <p:nvPr/>
          </p:nvSpPr>
          <p:spPr>
            <a:xfrm>
              <a:off x="4136807" y="3272674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33CC"/>
                </a:gs>
                <a:gs pos="100000">
                  <a:srgbClr val="FF0066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FE83A19-FF44-4F45-BB27-9C6E604D4C35}"/>
                </a:ext>
              </a:extLst>
            </p:cNvPr>
            <p:cNvSpPr/>
            <p:nvPr/>
          </p:nvSpPr>
          <p:spPr>
            <a:xfrm>
              <a:off x="4297832" y="3433699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B74812-A39A-4698-94F3-097184D3F798}"/>
                </a:ext>
              </a:extLst>
            </p:cNvPr>
            <p:cNvSpPr txBox="1"/>
            <p:nvPr/>
          </p:nvSpPr>
          <p:spPr>
            <a:xfrm>
              <a:off x="4307574" y="3494383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E8524D-8D49-4749-848A-B0A9E608F5D2}"/>
                </a:ext>
              </a:extLst>
            </p:cNvPr>
            <p:cNvSpPr txBox="1"/>
            <p:nvPr/>
          </p:nvSpPr>
          <p:spPr>
            <a:xfrm>
              <a:off x="4358847" y="3722198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2AB9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FB8040-61EF-4DC6-AAA0-E083F44A7BE6}"/>
                </a:ext>
              </a:extLst>
            </p:cNvPr>
            <p:cNvSpPr txBox="1"/>
            <p:nvPr/>
          </p:nvSpPr>
          <p:spPr>
            <a:xfrm>
              <a:off x="1568912" y="3722198"/>
              <a:ext cx="2168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EC6D87-5C43-4ABA-AE8C-36805B7F44D5}"/>
                </a:ext>
              </a:extLst>
            </p:cNvPr>
            <p:cNvSpPr txBox="1"/>
            <p:nvPr/>
          </p:nvSpPr>
          <p:spPr>
            <a:xfrm>
              <a:off x="1939403" y="3465221"/>
              <a:ext cx="22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2AB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Understanding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11485D-E666-4762-8FE5-29DC2DB8E5EE}"/>
              </a:ext>
            </a:extLst>
          </p:cNvPr>
          <p:cNvGrpSpPr/>
          <p:nvPr/>
        </p:nvGrpSpPr>
        <p:grpSpPr>
          <a:xfrm>
            <a:off x="6194990" y="4196425"/>
            <a:ext cx="3847232" cy="1471897"/>
            <a:chOff x="6194990" y="4196425"/>
            <a:chExt cx="3847232" cy="1471897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2634514-9190-4B04-B669-4874F79A0BC9}"/>
                </a:ext>
              </a:extLst>
            </p:cNvPr>
            <p:cNvSpPr/>
            <p:nvPr/>
          </p:nvSpPr>
          <p:spPr>
            <a:xfrm rot="21164160">
              <a:off x="6798549" y="4196425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B61648A-9927-4F33-A3D8-9BCF323A3E50}"/>
                </a:ext>
              </a:extLst>
            </p:cNvPr>
            <p:cNvSpPr/>
            <p:nvPr/>
          </p:nvSpPr>
          <p:spPr>
            <a:xfrm>
              <a:off x="6194990" y="4411442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2B9244-B060-49E3-BFBF-5054353E6E17}"/>
                </a:ext>
              </a:extLst>
            </p:cNvPr>
            <p:cNvSpPr/>
            <p:nvPr/>
          </p:nvSpPr>
          <p:spPr>
            <a:xfrm>
              <a:off x="6196351" y="4411442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0099FF"/>
                </a:gs>
                <a:gs pos="100000">
                  <a:srgbClr val="0033CC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63F0F05-4353-4A60-87B1-A53FAD941621}"/>
                </a:ext>
              </a:extLst>
            </p:cNvPr>
            <p:cNvSpPr/>
            <p:nvPr/>
          </p:nvSpPr>
          <p:spPr>
            <a:xfrm>
              <a:off x="6393568" y="4572467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18754E-AC1D-4730-AC50-31DD842F521B}"/>
                </a:ext>
              </a:extLst>
            </p:cNvPr>
            <p:cNvSpPr txBox="1"/>
            <p:nvPr/>
          </p:nvSpPr>
          <p:spPr>
            <a:xfrm>
              <a:off x="6403310" y="4633151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8F4C11-499E-479B-BC9D-951339A6A76A}"/>
                </a:ext>
              </a:extLst>
            </p:cNvPr>
            <p:cNvSpPr txBox="1"/>
            <p:nvPr/>
          </p:nvSpPr>
          <p:spPr>
            <a:xfrm>
              <a:off x="6454583" y="4860966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33CC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F1745E-519A-402A-972D-8B39272F9AF0}"/>
                </a:ext>
              </a:extLst>
            </p:cNvPr>
            <p:cNvSpPr txBox="1"/>
            <p:nvPr/>
          </p:nvSpPr>
          <p:spPr>
            <a:xfrm>
              <a:off x="7784233" y="4981172"/>
              <a:ext cx="2168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CEFD0F0-0E6E-40A0-9CA1-B4603886E88E}"/>
                </a:ext>
              </a:extLst>
            </p:cNvPr>
            <p:cNvSpPr txBox="1"/>
            <p:nvPr/>
          </p:nvSpPr>
          <p:spPr>
            <a:xfrm>
              <a:off x="7833646" y="4864366"/>
              <a:ext cx="1756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Frame</a:t>
              </a:r>
            </a:p>
          </p:txBody>
        </p:sp>
        <p:pic>
          <p:nvPicPr>
            <p:cNvPr id="130" name="Graphic 129" descr="Open folder">
              <a:extLst>
                <a:ext uri="{FF2B5EF4-FFF2-40B4-BE49-F238E27FC236}">
                  <a16:creationId xmlns:a16="http://schemas.microsoft.com/office/drawing/2014/main" id="{97F71CF0-4558-447F-A321-7D7291F7B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3973" y="4885672"/>
              <a:ext cx="365760" cy="365760"/>
            </a:xfrm>
            <a:prstGeom prst="rect">
              <a:avLst/>
            </a:prstGeom>
          </p:spPr>
        </p:pic>
      </p:grpSp>
      <p:pic>
        <p:nvPicPr>
          <p:cNvPr id="132" name="Graphic 131" descr="Walk">
            <a:extLst>
              <a:ext uri="{FF2B5EF4-FFF2-40B4-BE49-F238E27FC236}">
                <a16:creationId xmlns:a16="http://schemas.microsoft.com/office/drawing/2014/main" id="{B8658B34-5FA2-4ADD-9CAA-32347045EB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52171" y="716707"/>
            <a:ext cx="702361" cy="7023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ADD6E15-D135-99F2-3140-450D547B162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53C530-75AA-4B80-333D-6CDC87844825}"/>
              </a:ext>
            </a:extLst>
          </p:cNvPr>
          <p:cNvSpPr/>
          <p:nvPr/>
        </p:nvSpPr>
        <p:spPr>
          <a:xfrm>
            <a:off x="406099" y="305287"/>
            <a:ext cx="11543552" cy="987632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5206C-5F56-4425-DEF7-7CCB6046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6CE1E7-F1C8-47EC-A0AB-7DCC64EF5061}"/>
              </a:ext>
            </a:extLst>
          </p:cNvPr>
          <p:cNvSpPr txBox="1"/>
          <p:nvPr/>
        </p:nvSpPr>
        <p:spPr>
          <a:xfrm>
            <a:off x="3616064" y="486332"/>
            <a:ext cx="516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begin our  analysis we collected a comprehensive dataset from the CARS24 by using Web Scraping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1DE83E-BB90-98DB-0D73-A55ACF79D5AB}"/>
              </a:ext>
            </a:extLst>
          </p:cNvPr>
          <p:cNvSpPr/>
          <p:nvPr/>
        </p:nvSpPr>
        <p:spPr>
          <a:xfrm>
            <a:off x="417307" y="1437945"/>
            <a:ext cx="11543552" cy="987632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01499"/>
              </a:lnSpc>
              <a:spcBef>
                <a:spcPts val="80"/>
              </a:spcBef>
            </a:pPr>
            <a:endParaRPr lang="en-US" spc="-21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5A8518-F9EC-FEEA-6801-F048C995175B}"/>
              </a:ext>
            </a:extLst>
          </p:cNvPr>
          <p:cNvSpPr/>
          <p:nvPr/>
        </p:nvSpPr>
        <p:spPr>
          <a:xfrm>
            <a:off x="424928" y="2542202"/>
            <a:ext cx="11543552" cy="987632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D357C2-43AC-2B55-AFD7-2D6F214CA500}"/>
              </a:ext>
            </a:extLst>
          </p:cNvPr>
          <p:cNvSpPr/>
          <p:nvPr/>
        </p:nvSpPr>
        <p:spPr>
          <a:xfrm>
            <a:off x="424928" y="3646459"/>
            <a:ext cx="11543552" cy="987632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3C0BE6-6A79-8904-72F7-8653144A7ED3}"/>
              </a:ext>
            </a:extLst>
          </p:cNvPr>
          <p:cNvSpPr/>
          <p:nvPr/>
        </p:nvSpPr>
        <p:spPr>
          <a:xfrm>
            <a:off x="424928" y="4750716"/>
            <a:ext cx="11543552" cy="987632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E436C9-6FA8-C50B-0BF9-AB11483F61EC}"/>
              </a:ext>
            </a:extLst>
          </p:cNvPr>
          <p:cNvSpPr/>
          <p:nvPr/>
        </p:nvSpPr>
        <p:spPr>
          <a:xfrm>
            <a:off x="409686" y="300494"/>
            <a:ext cx="1034528" cy="987632"/>
          </a:xfrm>
          <a:prstGeom prst="ellipse">
            <a:avLst/>
          </a:prstGeom>
          <a:solidFill>
            <a:schemeClr val="accent5"/>
          </a:solidFill>
          <a:effectLst>
            <a:innerShdw blurRad="1270000" dir="15780000">
              <a:schemeClr val="bg2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EFE6C-7735-9109-F6E4-1457A9F2477C}"/>
              </a:ext>
            </a:extLst>
          </p:cNvPr>
          <p:cNvSpPr/>
          <p:nvPr/>
        </p:nvSpPr>
        <p:spPr>
          <a:xfrm>
            <a:off x="406099" y="1436614"/>
            <a:ext cx="1034528" cy="987632"/>
          </a:xfrm>
          <a:prstGeom prst="ellipse">
            <a:avLst/>
          </a:prstGeom>
          <a:solidFill>
            <a:schemeClr val="accent5"/>
          </a:solidFill>
          <a:effectLst>
            <a:innerShdw blurRad="1270000" dir="15780000">
              <a:schemeClr val="bg2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399FDE-5FF8-8D28-0635-10500CF0ACA7}"/>
              </a:ext>
            </a:extLst>
          </p:cNvPr>
          <p:cNvSpPr/>
          <p:nvPr/>
        </p:nvSpPr>
        <p:spPr>
          <a:xfrm>
            <a:off x="406099" y="2543926"/>
            <a:ext cx="1034528" cy="987632"/>
          </a:xfrm>
          <a:prstGeom prst="ellipse">
            <a:avLst/>
          </a:prstGeom>
          <a:solidFill>
            <a:schemeClr val="accent5"/>
          </a:solidFill>
          <a:effectLst>
            <a:innerShdw blurRad="1270000" dir="15780000">
              <a:schemeClr val="bg2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C4F4E1-C6BD-E3A2-3801-BB01B90F5D87}"/>
              </a:ext>
            </a:extLst>
          </p:cNvPr>
          <p:cNvSpPr/>
          <p:nvPr/>
        </p:nvSpPr>
        <p:spPr>
          <a:xfrm>
            <a:off x="417307" y="3649378"/>
            <a:ext cx="1034528" cy="987632"/>
          </a:xfrm>
          <a:prstGeom prst="ellipse">
            <a:avLst/>
          </a:prstGeom>
          <a:solidFill>
            <a:schemeClr val="accent5"/>
          </a:solidFill>
          <a:effectLst>
            <a:innerShdw blurRad="1270000" dir="15780000">
              <a:schemeClr val="bg2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AFAC9D-83B4-523B-B6FE-CC6601DFBE0C}"/>
              </a:ext>
            </a:extLst>
          </p:cNvPr>
          <p:cNvSpPr/>
          <p:nvPr/>
        </p:nvSpPr>
        <p:spPr>
          <a:xfrm>
            <a:off x="417307" y="4751191"/>
            <a:ext cx="1034528" cy="987632"/>
          </a:xfrm>
          <a:prstGeom prst="ellipse">
            <a:avLst/>
          </a:prstGeom>
          <a:solidFill>
            <a:schemeClr val="accent5"/>
          </a:solidFill>
          <a:effectLst>
            <a:innerShdw blurRad="1270000" dir="15780000">
              <a:schemeClr val="bg2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14A66C-75AF-5317-D326-E3B51FF68DA9}"/>
              </a:ext>
            </a:extLst>
          </p:cNvPr>
          <p:cNvSpPr txBox="1"/>
          <p:nvPr/>
        </p:nvSpPr>
        <p:spPr>
          <a:xfrm>
            <a:off x="2304164" y="1473964"/>
            <a:ext cx="7785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2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spc="-2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various attributes such</a:t>
            </a:r>
            <a:r>
              <a:rPr lang="en-US" spc="-2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model, Year and price . </a:t>
            </a:r>
          </a:p>
          <a:p>
            <a:pPr algn="ctr"/>
            <a:r>
              <a:rPr lang="en-US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this dataset, we are equipped to perform a deep exploratory data analysis</a:t>
            </a:r>
          </a:p>
          <a:p>
            <a:pPr algn="ctr"/>
            <a:r>
              <a:rPr lang="en-US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gain meaningful insights</a:t>
            </a:r>
            <a:r>
              <a:rPr lang="en-US" spc="-2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CE873A-80DA-8FE0-A08A-60BD8B755CB4}"/>
              </a:ext>
            </a:extLst>
          </p:cNvPr>
          <p:cNvSpPr txBox="1"/>
          <p:nvPr/>
        </p:nvSpPr>
        <p:spPr>
          <a:xfrm>
            <a:off x="3847951" y="2542202"/>
            <a:ext cx="4697506" cy="9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1499"/>
              </a:lnSpc>
              <a:spcBef>
                <a:spcPts val="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 Data involves identifying and correcting inaccurate data in order to improve data quality for modeling purposes.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4394B-042E-01FC-25AE-B62B86F36314}"/>
              </a:ext>
            </a:extLst>
          </p:cNvPr>
          <p:cNvSpPr txBox="1"/>
          <p:nvPr/>
        </p:nvSpPr>
        <p:spPr>
          <a:xfrm>
            <a:off x="3048000" y="39556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and Typecasting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32A6D6-65B4-DA26-32F2-FE8370C88964}"/>
              </a:ext>
            </a:extLst>
          </p:cNvPr>
          <p:cNvSpPr txBox="1"/>
          <p:nvPr/>
        </p:nvSpPr>
        <p:spPr>
          <a:xfrm>
            <a:off x="4938732" y="4782866"/>
            <a:ext cx="469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Uni-Variate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29384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15" grpId="0" animBg="1"/>
      <p:bldP spid="16" grpId="0" animBg="1"/>
      <p:bldP spid="17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C56E6D-4D1A-FD2C-0EC7-7EE8A6C2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89" y="5552392"/>
            <a:ext cx="7283446" cy="10819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257ED-CB13-1E69-E113-516DB4CEF685}"/>
              </a:ext>
            </a:extLst>
          </p:cNvPr>
          <p:cNvSpPr/>
          <p:nvPr/>
        </p:nvSpPr>
        <p:spPr>
          <a:xfrm>
            <a:off x="729064" y="326739"/>
            <a:ext cx="3581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 Data Frame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88FD9-5821-DA32-05FD-AAA9A703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488155-B89E-7AD5-495D-7F44AFBC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349" y="1222521"/>
            <a:ext cx="9209494" cy="4312473"/>
          </a:xfrm>
          <a:prstGeom prst="rect">
            <a:avLst/>
          </a:prstGeom>
        </p:spPr>
      </p:pic>
      <p:pic>
        <p:nvPicPr>
          <p:cNvPr id="2" name="Google Shape;98;p1">
            <a:extLst>
              <a:ext uri="{FF2B5EF4-FFF2-40B4-BE49-F238E27FC236}">
                <a16:creationId xmlns:a16="http://schemas.microsoft.com/office/drawing/2014/main" id="{444E776F-F100-4FF6-50CB-05781F0EE4A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61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1B5755-1061-17F5-0C3F-11BDB5D9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875520" y="5758608"/>
            <a:ext cx="2194739" cy="9876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4A69DD-0DCE-7C7B-3D13-9C801D342464}"/>
              </a:ext>
            </a:extLst>
          </p:cNvPr>
          <p:cNvSpPr/>
          <p:nvPr/>
        </p:nvSpPr>
        <p:spPr>
          <a:xfrm>
            <a:off x="499007" y="235466"/>
            <a:ext cx="3794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Set Info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037C6-D73C-3065-82AD-D1B3C830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5" y="1436735"/>
            <a:ext cx="3909732" cy="5037219"/>
          </a:xfrm>
          <a:prstGeom prst="rect">
            <a:avLst/>
          </a:prstGeom>
        </p:spPr>
      </p:pic>
      <p:pic>
        <p:nvPicPr>
          <p:cNvPr id="2" name="Google Shape;98;p1">
            <a:extLst>
              <a:ext uri="{FF2B5EF4-FFF2-40B4-BE49-F238E27FC236}">
                <a16:creationId xmlns:a16="http://schemas.microsoft.com/office/drawing/2014/main" id="{8A686709-16E3-2D73-8DC4-05523C3903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F485A-A047-617B-5089-243EB8B64375}"/>
              </a:ext>
            </a:extLst>
          </p:cNvPr>
          <p:cNvSpPr txBox="1"/>
          <p:nvPr/>
        </p:nvSpPr>
        <p:spPr>
          <a:xfrm>
            <a:off x="5278439" y="1698457"/>
            <a:ext cx="639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I’ve 826 records with 15 columns which includes D-types of 8 numeric  and 7 categorical data .</a:t>
            </a:r>
          </a:p>
        </p:txBody>
      </p:sp>
    </p:spTree>
    <p:extLst>
      <p:ext uri="{BB962C8B-B14F-4D97-AF65-F5344CB8AC3E}">
        <p14:creationId xmlns:p14="http://schemas.microsoft.com/office/powerpoint/2010/main" val="28829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0C04F4-541B-5ACF-A206-EF0238A5BB2F}"/>
              </a:ext>
            </a:extLst>
          </p:cNvPr>
          <p:cNvSpPr txBox="1"/>
          <p:nvPr/>
        </p:nvSpPr>
        <p:spPr>
          <a:xfrm>
            <a:off x="4482659" y="6237827"/>
            <a:ext cx="355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Graph shows the types fuel cars from all cities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E969AF-59CB-8E98-A07C-C5980B2527EE}"/>
              </a:ext>
            </a:extLst>
          </p:cNvPr>
          <p:cNvGrpSpPr/>
          <p:nvPr/>
        </p:nvGrpSpPr>
        <p:grpSpPr>
          <a:xfrm>
            <a:off x="118489" y="1086018"/>
            <a:ext cx="2515797" cy="5490407"/>
            <a:chOff x="118489" y="1278042"/>
            <a:chExt cx="2515797" cy="54904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BDD44B-B073-A13E-B2B4-942C93A9B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005" y="1278042"/>
              <a:ext cx="251528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902E08-CF05-588C-0630-0ED82D5B6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490" y="2239079"/>
              <a:ext cx="2496941" cy="1145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B7E657-AA36-3F66-BA8A-6EA021191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490" y="3450213"/>
              <a:ext cx="249694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865E6A-3B91-3C13-CD93-F54965A9F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490" y="4448960"/>
              <a:ext cx="2496941" cy="9903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992F63-4D61-5F61-996E-BEEA4A5F8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489" y="5554417"/>
              <a:ext cx="2496941" cy="1214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7A9EE3E-1759-5E37-B2DC-86C9BD71B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041" y="955994"/>
            <a:ext cx="9434378" cy="4968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11D118-33E7-DC10-FC9B-BC973ACA8FB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997261" y="5870368"/>
            <a:ext cx="2194739" cy="9876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784581-8BE7-0CC1-FD06-6D32384D410B}"/>
              </a:ext>
            </a:extLst>
          </p:cNvPr>
          <p:cNvSpPr/>
          <p:nvPr/>
        </p:nvSpPr>
        <p:spPr>
          <a:xfrm>
            <a:off x="817005" y="88280"/>
            <a:ext cx="2308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Fuel types</a:t>
            </a:r>
          </a:p>
        </p:txBody>
      </p:sp>
      <p:pic>
        <p:nvPicPr>
          <p:cNvPr id="12" name="Google Shape;98;p1">
            <a:extLst>
              <a:ext uri="{FF2B5EF4-FFF2-40B4-BE49-F238E27FC236}">
                <a16:creationId xmlns:a16="http://schemas.microsoft.com/office/drawing/2014/main" id="{636F14F1-8A43-FF75-FF17-63504994121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21922" t="8169" r="23696" b="69287"/>
          <a:stretch/>
        </p:blipFill>
        <p:spPr>
          <a:xfrm>
            <a:off x="9037476" y="-317"/>
            <a:ext cx="3154522" cy="70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8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9|0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1012</TotalTime>
  <Words>445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Roboto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kothaananthasai@gmail.com</cp:lastModifiedBy>
  <cp:revision>126</cp:revision>
  <dcterms:created xsi:type="dcterms:W3CDTF">2020-11-30T18:25:39Z</dcterms:created>
  <dcterms:modified xsi:type="dcterms:W3CDTF">2023-11-03T06:16:44Z</dcterms:modified>
</cp:coreProperties>
</file>