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8DD916-3B89-4584-9AA2-53F8092116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MidExam_sseetham@kent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DC9DA4-180D-41F4-87E4-F728CE3CFC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3/7/22 9:06:51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9DFE638-D9EF-49BF-B327-3FB9872DC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95250"/>
            <a:ext cx="9334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2022-03-08T02:06:52Z</dcterms:created>
  <dcterms:modified xsi:type="dcterms:W3CDTF">2022-03-08T02:06:52Z</dcterms:modified>
</cp:coreProperties>
</file>