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Nunito"/>
      <p:regular r:id="rId29"/>
      <p:bold r:id="rId30"/>
      <p:italic r:id="rId31"/>
      <p:boldItalic r:id="rId32"/>
    </p:embeddedFont>
    <p:embeddedFont>
      <p:font typeface="Lobster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6.xml"/><Relationship Id="rId33" Type="http://schemas.openxmlformats.org/officeDocument/2006/relationships/font" Target="fonts/Lobster-regular.fntdata"/><Relationship Id="rId10" Type="http://schemas.openxmlformats.org/officeDocument/2006/relationships/slide" Target="slides/slide5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a5ffa8d3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a5ffa8d3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17d7533da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17d7533d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17d7533d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17d7533d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a5ffa8d3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a5ffa8d3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a5ffa8d3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a5ffa8d3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17d7533da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17d7533da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17d7533da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17d7533da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17d7533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17d7533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17d7533d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17d7533d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17d7533da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17d7533da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17d7533d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17d7533d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1380dad36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1380dad36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1380dad36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1380dad36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1380dad36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1380dad36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a5ffa8d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a5ffa8d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17d7533da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17d7533da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17d7533d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17d7533d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a5ffa8d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a5ffa8d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731100" y="904400"/>
            <a:ext cx="4799100" cy="18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0">
                <a:latin typeface="Comic Sans MS"/>
                <a:ea typeface="Comic Sans MS"/>
                <a:cs typeface="Comic Sans MS"/>
                <a:sym typeface="Comic Sans MS"/>
              </a:rPr>
              <a:t>B &amp; B</a:t>
            </a:r>
            <a:endParaRPr sz="1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2107375" y="2777300"/>
            <a:ext cx="60150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Bed and breakfast…..</a:t>
            </a:r>
            <a:endParaRPr i="1"/>
          </a:p>
        </p:txBody>
      </p:sp>
      <p:sp>
        <p:nvSpPr>
          <p:cNvPr id="87" name="Google Shape;87;p13"/>
          <p:cNvSpPr txBox="1"/>
          <p:nvPr/>
        </p:nvSpPr>
        <p:spPr>
          <a:xfrm>
            <a:off x="5986250" y="3706575"/>
            <a:ext cx="2389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Presented By</a:t>
            </a:r>
            <a:endParaRPr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Team : Code Ninja’s</a:t>
            </a:r>
            <a:endParaRPr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Hostel Owner - Login page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311700" y="1229875"/>
            <a:ext cx="5849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successful registration hostal owner can now able to login using,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password</a:t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7475" y="-35725"/>
            <a:ext cx="6486525" cy="49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Hostel Owner - Create hostel page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Room details -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vacant rooms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Contact details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Upload images of his hostel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3838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3 STUDENT Module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pages for students are: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Student registration page(sign up)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Student login page(sign in)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Hostal details page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3550" y="0"/>
            <a:ext cx="3700450" cy="390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Students - Registration Page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will need to provide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Student Name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E-mail 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College 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Course 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Username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</a:t>
            </a:r>
            <a:r>
              <a:rPr lang="en"/>
              <a:t>assword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Student - Login Page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successful registration, student can login with their username and password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8600" y="1804675"/>
            <a:ext cx="4067550" cy="276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55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Hostel details page</a:t>
            </a:r>
            <a:endParaRPr sz="3355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page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Displays the list of hostels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 on selecting  a hostel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displays the details of that particular hostel - owner details, room types, contact info, rate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 can contact the respective hostal owner by phone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25" y="252450"/>
            <a:ext cx="9021875" cy="46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00">
                <a:latin typeface="Times New Roman"/>
                <a:ea typeface="Times New Roman"/>
                <a:cs typeface="Times New Roman"/>
                <a:sym typeface="Times New Roman"/>
              </a:rPr>
              <a:t>Pages</a:t>
            </a:r>
            <a:endParaRPr sz="3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311700" y="10989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 page / Login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Registration Page - owner &amp; student registration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Hostal creation 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Page with details of hostel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Technologies</a:t>
            </a: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 Used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React - Frontend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Node JS - Backend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MySQL - DB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0400" y="1077476"/>
            <a:ext cx="6209374" cy="280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0" y="0"/>
            <a:ext cx="8483100" cy="39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r>
              <a:rPr lang="en" sz="6600">
                <a:latin typeface="Lobster"/>
                <a:ea typeface="Lobster"/>
                <a:cs typeface="Lobster"/>
                <a:sym typeface="Lobster"/>
              </a:rPr>
              <a:t>THANK YOU</a:t>
            </a:r>
            <a:endParaRPr sz="6600"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89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>
                <a:latin typeface="Lobster"/>
                <a:ea typeface="Lobster"/>
                <a:cs typeface="Lobster"/>
                <a:sym typeface="Lobster"/>
              </a:rPr>
              <a:t>Code Ninjas</a:t>
            </a:r>
            <a:endParaRPr sz="35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1098350" y="1533500"/>
            <a:ext cx="7662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Riyamol Sara Jayan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Jagan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Nithin mp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Minnu Augustine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Aditya Vaka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Ananthakrishnan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914400" y="2148473"/>
            <a:ext cx="7315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914400" y="2148473"/>
            <a:ext cx="7315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1250150" y="186775"/>
            <a:ext cx="75819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accent3"/>
                </a:solidFill>
                <a:latin typeface="Lobster"/>
                <a:ea typeface="Lobster"/>
                <a:cs typeface="Lobster"/>
                <a:sym typeface="Lobster"/>
              </a:rPr>
              <a:t>Description</a:t>
            </a:r>
            <a:endParaRPr sz="4500">
              <a:solidFill>
                <a:schemeClr val="accent3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232175" y="1017800"/>
            <a:ext cx="4929300" cy="39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B&amp;B is an app that facilitates college students to book their hostel rooms.</a:t>
            </a:r>
            <a:endParaRPr i="1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This app will provide the complete details of the hostel room. </a:t>
            </a:r>
            <a:endParaRPr i="1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Through B&amp;B App, it will be easier for the students to have a complete overview of the room beforehand. </a:t>
            </a:r>
            <a:endParaRPr i="1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Students can choose their room based on ratings and other features.</a:t>
            </a:r>
            <a:endParaRPr i="1"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2800" y="0"/>
            <a:ext cx="3911198" cy="48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11700" y="410000"/>
            <a:ext cx="75018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accent3"/>
                </a:solidFill>
                <a:latin typeface="Lobster"/>
                <a:ea typeface="Lobster"/>
                <a:cs typeface="Lobster"/>
                <a:sym typeface="Lobster"/>
              </a:rPr>
              <a:t>Our Fe</a:t>
            </a:r>
            <a:r>
              <a:rPr lang="en" sz="4544">
                <a:solidFill>
                  <a:schemeClr val="accent3"/>
                </a:solidFill>
                <a:latin typeface="Lobster"/>
                <a:ea typeface="Lobster"/>
                <a:cs typeface="Lobster"/>
                <a:sym typeface="Lobster"/>
              </a:rPr>
              <a:t>ature</a:t>
            </a:r>
            <a:r>
              <a:rPr lang="en" sz="4100">
                <a:solidFill>
                  <a:schemeClr val="accent3"/>
                </a:solidFill>
                <a:latin typeface="Lobster"/>
                <a:ea typeface="Lobster"/>
                <a:cs typeface="Lobster"/>
                <a:sym typeface="Lobster"/>
              </a:rPr>
              <a:t>s</a:t>
            </a:r>
            <a:endParaRPr sz="4100">
              <a:solidFill>
                <a:schemeClr val="accent3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1330525" y="1479925"/>
            <a:ext cx="7157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★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Room Type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★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Room facility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★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Room Rent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★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Food Type and Rate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★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Location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7050" y="1017800"/>
            <a:ext cx="4210900" cy="386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11700" y="410000"/>
            <a:ext cx="69123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00">
                <a:solidFill>
                  <a:schemeClr val="accent3"/>
                </a:solidFill>
                <a:latin typeface="Lobster"/>
                <a:ea typeface="Lobster"/>
                <a:cs typeface="Lobster"/>
                <a:sym typeface="Lobster"/>
              </a:rPr>
              <a:t>Modules</a:t>
            </a:r>
            <a:endParaRPr sz="4100">
              <a:solidFill>
                <a:schemeClr val="accent3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➢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Admin module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➢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Hostel owner module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➢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Student module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0" y="-142875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1250150" y="990450"/>
            <a:ext cx="71268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ADMIN module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311700" y="2616400"/>
            <a:ext cx="8520600" cy="24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have the provision to control and monitor the activities of both students and hostel owners.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Validation of hostel owners is done by the admin.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6950" y="0"/>
            <a:ext cx="2648750" cy="240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 b="0" l="0" r="13494" t="0"/>
          <a:stretch/>
        </p:blipFill>
        <p:spPr>
          <a:xfrm>
            <a:off x="851625" y="554575"/>
            <a:ext cx="7515875" cy="437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2. HOSTEL OWNER module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pages for hostel owner are: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Registration page(sign up)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Login page(sign in)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hostel page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Hostel Owner - Registration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Owner will have to fill the fields mentioned below in Registration page -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email 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phone number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Registration</a:t>
            </a:r>
            <a:r>
              <a:rPr lang="en"/>
              <a:t> document of hostel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