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7281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021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613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911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68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856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3326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967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546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0984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62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662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152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947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1626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230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30-01-2023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92590698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1440006"/>
          </a:xfrm>
        </p:spPr>
        <p:txBody>
          <a:bodyPr>
            <a:normAutofit fontScale="92500" lnSpcReduction="10000"/>
          </a:bodyPr>
          <a:lstStyle/>
          <a:p>
            <a:r>
              <a:rPr lang="en-US" dirty="0"/>
              <a:t>By :Ananta Kumaar V R</a:t>
            </a:r>
          </a:p>
          <a:p>
            <a:r>
              <a:rPr lang="en-US" dirty="0"/>
              <a:t>Pratik </a:t>
            </a:r>
            <a:r>
              <a:rPr lang="en-US" dirty="0" err="1"/>
              <a:t>Sonnekar</a:t>
            </a:r>
            <a:endParaRPr lang="en-US" dirty="0"/>
          </a:p>
          <a:p>
            <a:r>
              <a:rPr lang="en-US" dirty="0"/>
              <a:t>&amp;</a:t>
            </a:r>
          </a:p>
          <a:p>
            <a:r>
              <a:rPr lang="en-US" dirty="0" err="1"/>
              <a:t>Deepjyothi</a:t>
            </a:r>
            <a:r>
              <a:rPr lang="en-US" dirty="0"/>
              <a:t> Chakraborty</a:t>
            </a:r>
          </a:p>
          <a:p>
            <a:endParaRPr lang="en-US" dirty="0"/>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60912" y="577050"/>
            <a:ext cx="7064144" cy="5814872"/>
          </a:xfrm>
        </p:spPr>
      </p:pic>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60913" y="594804"/>
            <a:ext cx="7108532" cy="5965794"/>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60912" y="577049"/>
            <a:ext cx="7241698" cy="5912528"/>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443883"/>
            <a:ext cx="7073022" cy="6116715"/>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514</TotalTime>
  <Words>622</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circular</vt:lpstr>
      <vt:lpstr>Trebuchet MS</vt:lpstr>
      <vt:lpstr>Wingdings 3</vt:lpstr>
      <vt:lpstr>Facet</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Ananta Kumaar</cp:lastModifiedBy>
  <cp:revision>10</cp:revision>
  <dcterms:created xsi:type="dcterms:W3CDTF">2022-01-03T15:55:11Z</dcterms:created>
  <dcterms:modified xsi:type="dcterms:W3CDTF">2023-01-30T05:26:12Z</dcterms:modified>
</cp:coreProperties>
</file>