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1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13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3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6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4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6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15420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:Ananta Kumaar V R</a:t>
            </a:r>
          </a:p>
          <a:p>
            <a:r>
              <a:rPr lang="en-IN" dirty="0"/>
              <a:t>Pratik </a:t>
            </a:r>
            <a:r>
              <a:rPr lang="en-IN" dirty="0" err="1"/>
              <a:t>Sonnekar</a:t>
            </a:r>
            <a:endParaRPr lang="en-IN" dirty="0"/>
          </a:p>
          <a:p>
            <a:r>
              <a:rPr lang="en-IN" dirty="0"/>
              <a:t>&amp;</a:t>
            </a:r>
          </a:p>
          <a:p>
            <a:r>
              <a:rPr lang="en-IN" dirty="0" err="1"/>
              <a:t>Deepjyothi</a:t>
            </a:r>
            <a:r>
              <a:rPr lang="en-IN" dirty="0"/>
              <a:t> Chakraborty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621437"/>
            <a:ext cx="7348229" cy="5699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60125"/>
            <a:ext cx="3854528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We see that Bedford-Stuyvesant from Brooklyn is the highest popular with 1,10,352 no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94804"/>
            <a:ext cx="7108532" cy="5965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3854528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Blue ground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7"/>
            <a:ext cx="6984244" cy="5601810"/>
          </a:xfrm>
        </p:spPr>
      </p:pic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452761"/>
            <a:ext cx="7055266" cy="60900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349720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043" y="488271"/>
            <a:ext cx="7315199" cy="59391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659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circular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Ananta Kumaar</cp:lastModifiedBy>
  <cp:revision>12</cp:revision>
  <dcterms:created xsi:type="dcterms:W3CDTF">2022-01-03T15:55:11Z</dcterms:created>
  <dcterms:modified xsi:type="dcterms:W3CDTF">2023-01-30T05:35:31Z</dcterms:modified>
</cp:coreProperties>
</file>