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3.png" ContentType="image/png"/>
  <Override PartName="/ppt/media/image4.png" ContentType="image/png"/>
  <Override PartName="/ppt/media/image9.png" ContentType="image/png"/>
  <Override PartName="/ppt/media/image18.png" ContentType="image/png"/>
  <Override PartName="/ppt/media/image20.png" ContentType="image/png"/>
  <Override PartName="/ppt/media/image12.png" ContentType="image/png"/>
  <Override PartName="/ppt/media/image3.png" ContentType="image/png"/>
  <Override PartName="/ppt/media/image8.png" ContentType="image/png"/>
  <Override PartName="/ppt/media/image17.png" ContentType="image/png"/>
  <Override PartName="/ppt/media/image11.png" ContentType="image/png"/>
  <Override PartName="/ppt/media/image2.png" ContentType="image/png"/>
  <Override PartName="/ppt/media/image7.png" ContentType="image/png"/>
  <Override PartName="/ppt/media/image16.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14.png" ContentType="image/png"/>
  <Override PartName="/ppt/media/image5.png" ContentType="image/png"/>
  <Override PartName="/ppt/media/image21.png" ContentType="image/png"/>
  <Override PartName="/ppt/media/image19.png" ContentType="image/png"/>
  <Override PartName="/ppt/media/image6.png" ContentType="image/png"/>
  <Override PartName="/ppt/media/image15.png" ContentType="image/png"/>
  <Override PartName="/ppt/media/image10.png" ContentType="image/png"/>
  <Override PartName="/ppt/media/image1.png" ContentType="image/png"/>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8.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notesSlides/_rels/notesSlide2.xml.rels" ContentType="application/vnd.openxmlformats-package.relationships+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20104100" cy="11309350"/>
  <p:notesSz cx="20104100" cy="1130935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3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3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37"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8"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9"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185EEB05-19D3-4A37-891C-2208247D841A}"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6281640" y="847800"/>
            <a:ext cx="7540200" cy="4241520"/>
          </a:xfrm>
          <a:prstGeom prst="rect">
            <a:avLst/>
          </a:prstGeom>
          <a:ln w="0">
            <a:noFill/>
          </a:ln>
        </p:spPr>
      </p:sp>
      <p:sp>
        <p:nvSpPr>
          <p:cNvPr id="306" name="PlaceHolder 2"/>
          <p:cNvSpPr>
            <a:spLocks noGrp="1"/>
          </p:cNvSpPr>
          <p:nvPr>
            <p:ph type="body"/>
          </p:nvPr>
        </p:nvSpPr>
        <p:spPr>
          <a:xfrm>
            <a:off x="2009880" y="5372280"/>
            <a:ext cx="16084080" cy="5089320"/>
          </a:xfrm>
          <a:prstGeom prst="rect">
            <a:avLst/>
          </a:prstGeom>
          <a:noFill/>
          <a:ln w="0">
            <a:noFill/>
          </a:ln>
        </p:spPr>
        <p:txBody>
          <a:bodyPr lIns="91440" rIns="91440" tIns="45720" bIns="45720" anchor="t">
            <a:noAutofit/>
          </a:bodyPr>
          <a:p>
            <a:pPr marL="216000" indent="-216000">
              <a:buNone/>
            </a:pPr>
            <a:endParaRPr b="0" lang="en-IN" sz="1800" spc="-1" strike="noStrike">
              <a:solidFill>
                <a:srgbClr val="000000"/>
              </a:solidFill>
              <a:latin typeface="Arial"/>
            </a:endParaRPr>
          </a:p>
        </p:txBody>
      </p:sp>
      <p:sp>
        <p:nvSpPr>
          <p:cNvPr id="307" name="Google Shape;96;p2:notes"/>
          <p:cNvSpPr/>
          <p:nvPr/>
        </p:nvSpPr>
        <p:spPr>
          <a:xfrm>
            <a:off x="11387160" y="10742760"/>
            <a:ext cx="8712000" cy="564840"/>
          </a:xfrm>
          <a:prstGeom prst="rect">
            <a:avLst/>
          </a:prstGeom>
          <a:noFill/>
          <a:ln w="0">
            <a:noFill/>
          </a:ln>
        </p:spPr>
        <p:style>
          <a:lnRef idx="0"/>
          <a:fillRef idx="0"/>
          <a:effectRef idx="0"/>
          <a:fontRef idx="minor"/>
        </p:style>
        <p:txBody>
          <a:bodyPr anchor="b">
            <a:noAutofit/>
          </a:bodyPr>
          <a:p>
            <a:pPr algn="r">
              <a:lnSpc>
                <a:spcPct val="100000"/>
              </a:lnSpc>
              <a:tabLst>
                <a:tab algn="l" pos="0"/>
              </a:tabLst>
            </a:pPr>
            <a:fld id="{3B35DD15-3896-4709-A42E-8AC784E2A152}" type="slidenum">
              <a:rPr b="0" lang="en-US" sz="1200" spc="-1" strike="noStrike">
                <a:solidFill>
                  <a:srgbClr val="000000"/>
                </a:solidFill>
                <a:latin typeface="Calibri"/>
                <a:ea typeface="Calibri"/>
              </a:rPr>
              <a:t>&lt;number&gt;</a:t>
            </a:fld>
            <a:endParaRPr b="0" lang="en-IN"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spTree>
      <p:nvGrpSpPr>
        <p:cNvPr id="1" name=""/>
        <p:cNvGrpSpPr/>
        <p:nvPr/>
      </p:nvGrpSpPr>
      <p:grpSpPr>
        <a:xfrm>
          <a:off x="0" y="0"/>
          <a:ext cx="0" cy="0"/>
          <a:chOff x="0" y="0"/>
          <a:chExt cx="0" cy="0"/>
        </a:xfrm>
      </p:grpSpPr>
      <p:sp>
        <p:nvSpPr>
          <p:cNvPr id="5" name="PlaceHolder 1"/>
          <p:cNvSpPr>
            <a:spLocks noGrp="1"/>
          </p:cNvSpPr>
          <p:nvPr>
            <p:ph type="title"/>
          </p:nvPr>
        </p:nvSpPr>
        <p:spPr>
          <a:xfrm>
            <a:off x="581040" y="407880"/>
            <a:ext cx="18941760" cy="18885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 name="PlaceHolder 2"/>
          <p:cNvSpPr>
            <a:spLocks noGrp="1"/>
          </p:cNvSpPr>
          <p:nvPr>
            <p:ph/>
          </p:nvPr>
        </p:nvSpPr>
        <p:spPr>
          <a:xfrm>
            <a:off x="2746440" y="2612880"/>
            <a:ext cx="14610960" cy="655920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00E446F2-95C7-4BC7-9BC2-EA76E0D17469}"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p:spTree>
      <p:nvGrpSpPr>
        <p:cNvPr id="1" name=""/>
        <p:cNvGrpSpPr/>
        <p:nvPr/>
      </p:nvGrpSpPr>
      <p:grpSpPr>
        <a:xfrm>
          <a:off x="0" y="0"/>
          <a:ext cx="0" cy="0"/>
          <a:chOff x="0" y="0"/>
          <a:chExt cx="0" cy="0"/>
        </a:xfrm>
      </p:grpSpPr>
      <p:sp>
        <p:nvSpPr>
          <p:cNvPr id="12" name="PlaceHolder 1"/>
          <p:cNvSpPr>
            <a:spLocks noGrp="1"/>
          </p:cNvSpPr>
          <p:nvPr>
            <p:ph type="title"/>
          </p:nvPr>
        </p:nvSpPr>
        <p:spPr>
          <a:xfrm>
            <a:off x="581040" y="407880"/>
            <a:ext cx="18941760" cy="18885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3" name="PlaceHolder 2"/>
          <p:cNvSpPr>
            <a:spLocks noGrp="1"/>
          </p:cNvSpPr>
          <p:nvPr>
            <p:ph/>
          </p:nvPr>
        </p:nvSpPr>
        <p:spPr>
          <a:xfrm>
            <a:off x="2746440" y="2612880"/>
            <a:ext cx="14610960" cy="655920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9C9258D0-C58C-4616-B1E5-E0ADB4516031}"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
    <p:spTree>
      <p:nvGrpSpPr>
        <p:cNvPr id="1" name=""/>
        <p:cNvGrpSpPr/>
        <p:nvPr/>
      </p:nvGrpSpPr>
      <p:grpSpPr>
        <a:xfrm>
          <a:off x="0" y="0"/>
          <a:ext cx="0" cy="0"/>
          <a:chOff x="0" y="0"/>
          <a:chExt cx="0" cy="0"/>
        </a:xfrm>
      </p:grpSpPr>
      <p:sp>
        <p:nvSpPr>
          <p:cNvPr id="18" name="PlaceHolder 1"/>
          <p:cNvSpPr>
            <a:spLocks noGrp="1"/>
          </p:cNvSpPr>
          <p:nvPr>
            <p:ph type="title"/>
          </p:nvPr>
        </p:nvSpPr>
        <p:spPr>
          <a:xfrm>
            <a:off x="581040" y="407880"/>
            <a:ext cx="18941760" cy="18885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9" name="PlaceHolder 2"/>
          <p:cNvSpPr>
            <a:spLocks noGrp="1"/>
          </p:cNvSpPr>
          <p:nvPr>
            <p:ph/>
          </p:nvPr>
        </p:nvSpPr>
        <p:spPr>
          <a:xfrm>
            <a:off x="2746440" y="2612880"/>
            <a:ext cx="14610960" cy="655920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D1107598-E23D-4AD6-AE1B-453153BE9E2C}" type="slidenum">
              <a:t>&lt;#&gt;</a:t>
            </a:fld>
          </a:p>
        </p:txBody>
      </p:sp>
      <p:sp>
        <p:nvSpPr>
          <p:cNvPr id="6" name="PlaceHolder 5"/>
          <p:cNvSpPr>
            <a:spLocks noGrp="1"/>
          </p:cNvSpPr>
          <p:nvPr>
            <p:ph type="dt" idx="8"/>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2">
    <p:spTree>
      <p:nvGrpSpPr>
        <p:cNvPr id="1" name=""/>
        <p:cNvGrpSpPr/>
        <p:nvPr/>
      </p:nvGrpSpPr>
      <p:grpSpPr>
        <a:xfrm>
          <a:off x="0" y="0"/>
          <a:ext cx="0" cy="0"/>
          <a:chOff x="0" y="0"/>
          <a:chExt cx="0" cy="0"/>
        </a:xfrm>
      </p:grpSpPr>
      <p:sp>
        <p:nvSpPr>
          <p:cNvPr id="26" name="PlaceHolder 1"/>
          <p:cNvSpPr>
            <a:spLocks noGrp="1"/>
          </p:cNvSpPr>
          <p:nvPr>
            <p:ph type="title"/>
          </p:nvPr>
        </p:nvSpPr>
        <p:spPr>
          <a:xfrm>
            <a:off x="581040" y="407880"/>
            <a:ext cx="18941760" cy="18885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7" name="PlaceHolder 2"/>
          <p:cNvSpPr>
            <a:spLocks noGrp="1"/>
          </p:cNvSpPr>
          <p:nvPr>
            <p:ph/>
          </p:nvPr>
        </p:nvSpPr>
        <p:spPr>
          <a:xfrm>
            <a:off x="2746440" y="2612880"/>
            <a:ext cx="14610960" cy="655920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663B0795-B564-44BC-9321-CCF0418FD4F3}" type="slidenum">
              <a:t>&lt;#&gt;</a:t>
            </a:fld>
          </a:p>
        </p:txBody>
      </p:sp>
      <p:sp>
        <p:nvSpPr>
          <p:cNvPr id="6" name="PlaceHolder 5"/>
          <p:cNvSpPr>
            <a:spLocks noGrp="1"/>
          </p:cNvSpPr>
          <p:nvPr>
            <p:ph type="dt" idx="1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3">
    <p:spTree>
      <p:nvGrpSpPr>
        <p:cNvPr id="1" name=""/>
        <p:cNvGrpSpPr/>
        <p:nvPr/>
      </p:nvGrpSpPr>
      <p:grpSpPr>
        <a:xfrm>
          <a:off x="0" y="0"/>
          <a:ext cx="0" cy="0"/>
          <a:chOff x="0" y="0"/>
          <a:chExt cx="0" cy="0"/>
        </a:xfrm>
      </p:grpSpPr>
      <p:sp>
        <p:nvSpPr>
          <p:cNvPr id="32" name="PlaceHolder 1"/>
          <p:cNvSpPr>
            <a:spLocks noGrp="1"/>
          </p:cNvSpPr>
          <p:nvPr>
            <p:ph type="title"/>
          </p:nvPr>
        </p:nvSpPr>
        <p:spPr>
          <a:xfrm>
            <a:off x="581040" y="407880"/>
            <a:ext cx="18941760" cy="18885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3" name="PlaceHolder 2"/>
          <p:cNvSpPr>
            <a:spLocks noGrp="1"/>
          </p:cNvSpPr>
          <p:nvPr>
            <p:ph/>
          </p:nvPr>
        </p:nvSpPr>
        <p:spPr>
          <a:xfrm>
            <a:off x="2746440" y="2612880"/>
            <a:ext cx="14610960" cy="655920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5"/>
          </p:nvPr>
        </p:nvSpPr>
        <p:spPr/>
        <p:txBody>
          <a:bodyPr/>
          <a:p>
            <a:fld id="{35718F68-AB57-4AA0-8C50-7534C381906E}" type="slidenum">
              <a:t>&lt;#&gt;</a:t>
            </a:fld>
          </a:p>
        </p:txBody>
      </p:sp>
      <p:sp>
        <p:nvSpPr>
          <p:cNvPr id="6" name="PlaceHolder 5"/>
          <p:cNvSpPr>
            <a:spLocks noGrp="1"/>
          </p:cNvSpPr>
          <p:nvPr>
            <p:ph type="dt" idx="14"/>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6835680" y="10517040"/>
            <a:ext cx="6432120" cy="655920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 name="PlaceHolder 2"/>
          <p:cNvSpPr>
            <a:spLocks noGrp="1"/>
          </p:cNvSpPr>
          <p:nvPr>
            <p:ph type="dt" idx="2"/>
          </p:nvPr>
        </p:nvSpPr>
        <p:spPr>
          <a:xfrm>
            <a:off x="1004760" y="10517040"/>
            <a:ext cx="4624200" cy="65592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 name="PlaceHolder 3"/>
          <p:cNvSpPr>
            <a:spLocks noGrp="1"/>
          </p:cNvSpPr>
          <p:nvPr>
            <p:ph type="sldNum" idx="3"/>
          </p:nvPr>
        </p:nvSpPr>
        <p:spPr>
          <a:xfrm>
            <a:off x="14474880" y="10517040"/>
            <a:ext cx="4624200" cy="6559200"/>
          </a:xfrm>
          <a:prstGeom prst="rect">
            <a:avLst/>
          </a:prstGeom>
          <a:noFill/>
          <a:ln w="0">
            <a:noFill/>
          </a:ln>
        </p:spPr>
        <p:txBody>
          <a:bodyPr lIns="0" rIns="0" tIns="0" bIns="0" anchor="t">
            <a:noAutofit/>
          </a:bodyPr>
          <a:lstStyle>
            <a:lvl1pPr indent="0" algn="r">
              <a:lnSpc>
                <a:spcPct val="100000"/>
              </a:lnSpc>
              <a:buNone/>
              <a:tabLst>
                <a:tab algn="l" pos="0"/>
              </a:tabLst>
              <a:defRPr b="0" lang="en-US" sz="1800" spc="-1" strike="noStrike">
                <a:solidFill>
                  <a:srgbClr val="898989"/>
                </a:solidFill>
                <a:latin typeface="Calibri"/>
                <a:ea typeface="Calibri"/>
              </a:defRPr>
            </a:lvl1pPr>
          </a:lstStyle>
          <a:p>
            <a:pPr indent="0" algn="r">
              <a:lnSpc>
                <a:spcPct val="100000"/>
              </a:lnSpc>
              <a:buNone/>
              <a:tabLst>
                <a:tab algn="l" pos="0"/>
              </a:tabLst>
            </a:pPr>
            <a:fld id="{CD99FFDB-4A7E-471D-9172-5E31568AB1F9}" type="slidenum">
              <a:rPr b="0" lang="en-US" sz="1800" spc="-1" strike="noStrike">
                <a:solidFill>
                  <a:srgbClr val="898989"/>
                </a:solidFill>
                <a:latin typeface="Calibri"/>
                <a:ea typeface="Calibri"/>
              </a:rPr>
              <a:t>&lt;number&gt;</a:t>
            </a:fld>
            <a:endParaRPr b="0" lang="en-IN" sz="1800" spc="-1" strike="noStrike">
              <a:solidFill>
                <a:srgbClr val="000000"/>
              </a:solidFill>
              <a:latin typeface="Times New Roman"/>
            </a:endParaRPr>
          </a:p>
        </p:txBody>
      </p:sp>
      <p:sp>
        <p:nvSpPr>
          <p:cNvPr id="3" name="PlaceHolder 4"/>
          <p:cNvSpPr>
            <a:spLocks noGrp="1"/>
          </p:cNvSpPr>
          <p:nvPr>
            <p:ph type="title"/>
          </p:nvPr>
        </p:nvSpPr>
        <p:spPr>
          <a:xfrm>
            <a:off x="1005120" y="451080"/>
            <a:ext cx="18093240" cy="1888200"/>
          </a:xfrm>
          <a:prstGeom prst="rect">
            <a:avLst/>
          </a:prstGeom>
          <a:noFill/>
          <a:ln w="0">
            <a:noFill/>
          </a:ln>
        </p:spPr>
        <p:txBody>
          <a:bodyPr lIns="0" rIns="0" tIns="0" bIns="0" anchor="ctr">
            <a:noAutofit/>
          </a:bodyPr>
          <a:p>
            <a:pPr indent="0">
              <a:buNone/>
            </a:pPr>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4" name="PlaceHolder 5"/>
          <p:cNvSpPr>
            <a:spLocks noGrp="1"/>
          </p:cNvSpPr>
          <p:nvPr>
            <p:ph type="body"/>
          </p:nvPr>
        </p:nvSpPr>
        <p:spPr>
          <a:xfrm>
            <a:off x="1005120" y="2646360"/>
            <a:ext cx="18093240" cy="65588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581040" y="407880"/>
            <a:ext cx="18941760" cy="1888560"/>
          </a:xfrm>
          <a:prstGeom prst="rect">
            <a:avLst/>
          </a:prstGeom>
          <a:noFill/>
          <a:ln w="0">
            <a:noFill/>
          </a:ln>
        </p:spPr>
        <p:txBody>
          <a:bodyPr lIns="0" rIns="0" tIns="0" bIns="0" anchor="t">
            <a:noAutofit/>
          </a:bodyPr>
          <a:p>
            <a:pPr indent="0">
              <a:buNone/>
            </a:pPr>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8" name="PlaceHolder 2"/>
          <p:cNvSpPr>
            <a:spLocks noGrp="1"/>
          </p:cNvSpPr>
          <p:nvPr>
            <p:ph type="body"/>
          </p:nvPr>
        </p:nvSpPr>
        <p:spPr>
          <a:xfrm>
            <a:off x="2746440" y="2612880"/>
            <a:ext cx="14610960" cy="65592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9" name="PlaceHolder 3"/>
          <p:cNvSpPr>
            <a:spLocks noGrp="1"/>
          </p:cNvSpPr>
          <p:nvPr>
            <p:ph type="ftr" idx="4"/>
          </p:nvPr>
        </p:nvSpPr>
        <p:spPr>
          <a:xfrm>
            <a:off x="6835680" y="10517040"/>
            <a:ext cx="6432120" cy="655920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 name="PlaceHolder 4"/>
          <p:cNvSpPr>
            <a:spLocks noGrp="1"/>
          </p:cNvSpPr>
          <p:nvPr>
            <p:ph type="dt" idx="5"/>
          </p:nvPr>
        </p:nvSpPr>
        <p:spPr>
          <a:xfrm>
            <a:off x="1004760" y="10517040"/>
            <a:ext cx="4624200" cy="65592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1" name="PlaceHolder 5"/>
          <p:cNvSpPr>
            <a:spLocks noGrp="1"/>
          </p:cNvSpPr>
          <p:nvPr>
            <p:ph type="sldNum" idx="6"/>
          </p:nvPr>
        </p:nvSpPr>
        <p:spPr>
          <a:xfrm>
            <a:off x="14474880" y="10517040"/>
            <a:ext cx="4624200" cy="6559200"/>
          </a:xfrm>
          <a:prstGeom prst="rect">
            <a:avLst/>
          </a:prstGeom>
          <a:noFill/>
          <a:ln w="0">
            <a:noFill/>
          </a:ln>
        </p:spPr>
        <p:txBody>
          <a:bodyPr lIns="0" rIns="0" tIns="0" bIns="0" anchor="t">
            <a:noAutofit/>
          </a:bodyPr>
          <a:lstStyle>
            <a:lvl1pPr indent="0" algn="r">
              <a:lnSpc>
                <a:spcPct val="100000"/>
              </a:lnSpc>
              <a:buNone/>
              <a:tabLst>
                <a:tab algn="l" pos="0"/>
              </a:tabLst>
              <a:defRPr b="0" lang="en-US" sz="1800" spc="-1" strike="noStrike">
                <a:solidFill>
                  <a:srgbClr val="898989"/>
                </a:solidFill>
                <a:latin typeface="Calibri"/>
                <a:ea typeface="Calibri"/>
              </a:defRPr>
            </a:lvl1pPr>
          </a:lstStyle>
          <a:p>
            <a:pPr indent="0" algn="r">
              <a:lnSpc>
                <a:spcPct val="100000"/>
              </a:lnSpc>
              <a:buNone/>
              <a:tabLst>
                <a:tab algn="l" pos="0"/>
              </a:tabLst>
            </a:pPr>
            <a:fld id="{995EA69C-9C64-41BE-A1C8-745047B4A8EE}" type="slidenum">
              <a:rPr b="0" lang="en-US" sz="1800" spc="-1" strike="noStrike">
                <a:solidFill>
                  <a:srgbClr val="898989"/>
                </a:solidFill>
                <a:latin typeface="Calibri"/>
                <a:ea typeface="Calibri"/>
              </a:rPr>
              <a:t>&lt;number&gt;</a:t>
            </a:fld>
            <a:endParaRPr b="0" lang="en-IN"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1507680" y="3506040"/>
            <a:ext cx="17088120" cy="1888560"/>
          </a:xfrm>
          <a:prstGeom prst="rect">
            <a:avLst/>
          </a:prstGeom>
          <a:noFill/>
          <a:ln w="0">
            <a:noFill/>
          </a:ln>
        </p:spPr>
        <p:txBody>
          <a:bodyPr lIns="0" rIns="0" tIns="0" bIns="0" anchor="t">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5" name="PlaceHolder 2"/>
          <p:cNvSpPr>
            <a:spLocks noGrp="1"/>
          </p:cNvSpPr>
          <p:nvPr>
            <p:ph type="ftr" idx="7"/>
          </p:nvPr>
        </p:nvSpPr>
        <p:spPr>
          <a:xfrm>
            <a:off x="6835680" y="10517040"/>
            <a:ext cx="6432120" cy="655920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 name="PlaceHolder 3"/>
          <p:cNvSpPr>
            <a:spLocks noGrp="1"/>
          </p:cNvSpPr>
          <p:nvPr>
            <p:ph type="dt" idx="8"/>
          </p:nvPr>
        </p:nvSpPr>
        <p:spPr>
          <a:xfrm>
            <a:off x="1004760" y="10517040"/>
            <a:ext cx="4624200" cy="65592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7" name="PlaceHolder 4"/>
          <p:cNvSpPr>
            <a:spLocks noGrp="1"/>
          </p:cNvSpPr>
          <p:nvPr>
            <p:ph type="sldNum" idx="9"/>
          </p:nvPr>
        </p:nvSpPr>
        <p:spPr>
          <a:xfrm>
            <a:off x="14474880" y="10517040"/>
            <a:ext cx="4624200" cy="6559200"/>
          </a:xfrm>
          <a:prstGeom prst="rect">
            <a:avLst/>
          </a:prstGeom>
          <a:noFill/>
          <a:ln w="0">
            <a:noFill/>
          </a:ln>
        </p:spPr>
        <p:txBody>
          <a:bodyPr lIns="0" rIns="0" tIns="0" bIns="0" anchor="t">
            <a:noAutofit/>
          </a:bodyPr>
          <a:lstStyle>
            <a:lvl1pPr indent="0" algn="r">
              <a:lnSpc>
                <a:spcPct val="100000"/>
              </a:lnSpc>
              <a:buNone/>
              <a:tabLst>
                <a:tab algn="l" pos="0"/>
              </a:tabLst>
              <a:defRPr b="0" lang="en-US" sz="1800" spc="-1" strike="noStrike">
                <a:solidFill>
                  <a:srgbClr val="898989"/>
                </a:solidFill>
                <a:latin typeface="Calibri"/>
                <a:ea typeface="Calibri"/>
              </a:defRPr>
            </a:lvl1pPr>
          </a:lstStyle>
          <a:p>
            <a:pPr indent="0" algn="r">
              <a:lnSpc>
                <a:spcPct val="100000"/>
              </a:lnSpc>
              <a:buNone/>
              <a:tabLst>
                <a:tab algn="l" pos="0"/>
              </a:tabLst>
            </a:pPr>
            <a:fld id="{261F1E2A-A7B4-4596-9193-0A3ABD8864A2}" type="slidenum">
              <a:rPr b="0" lang="en-US" sz="1800" spc="-1" strike="noStrike">
                <a:solidFill>
                  <a:srgbClr val="898989"/>
                </a:solidFill>
                <a:latin typeface="Calibri"/>
                <a:ea typeface="Calibri"/>
              </a:rPr>
              <a:t>&lt;number&gt;</a:t>
            </a:fld>
            <a:endParaRPr b="0" lang="en-IN"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581040" y="407880"/>
            <a:ext cx="18941760" cy="1888560"/>
          </a:xfrm>
          <a:prstGeom prst="rect">
            <a:avLst/>
          </a:prstGeom>
          <a:noFill/>
          <a:ln w="0">
            <a:noFill/>
          </a:ln>
        </p:spPr>
        <p:txBody>
          <a:bodyPr lIns="0" rIns="0" tIns="0" bIns="0" anchor="t">
            <a:noAutofit/>
          </a:bodyPr>
          <a:p>
            <a:pPr indent="0">
              <a:buNone/>
            </a:pPr>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21" name="PlaceHolder 2"/>
          <p:cNvSpPr>
            <a:spLocks noGrp="1"/>
          </p:cNvSpPr>
          <p:nvPr>
            <p:ph type="body"/>
          </p:nvPr>
        </p:nvSpPr>
        <p:spPr>
          <a:xfrm>
            <a:off x="1005120" y="2601000"/>
            <a:ext cx="8744760" cy="65592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2" name="PlaceHolder 3"/>
          <p:cNvSpPr>
            <a:spLocks noGrp="1"/>
          </p:cNvSpPr>
          <p:nvPr>
            <p:ph type="body"/>
          </p:nvPr>
        </p:nvSpPr>
        <p:spPr>
          <a:xfrm>
            <a:off x="10353600" y="2601000"/>
            <a:ext cx="8744760" cy="65592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3" name="PlaceHolder 4"/>
          <p:cNvSpPr>
            <a:spLocks noGrp="1"/>
          </p:cNvSpPr>
          <p:nvPr>
            <p:ph type="ftr" idx="10"/>
          </p:nvPr>
        </p:nvSpPr>
        <p:spPr>
          <a:xfrm>
            <a:off x="6835680" y="10517040"/>
            <a:ext cx="6432120" cy="655920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4" name="PlaceHolder 5"/>
          <p:cNvSpPr>
            <a:spLocks noGrp="1"/>
          </p:cNvSpPr>
          <p:nvPr>
            <p:ph type="dt" idx="11"/>
          </p:nvPr>
        </p:nvSpPr>
        <p:spPr>
          <a:xfrm>
            <a:off x="1004760" y="10517040"/>
            <a:ext cx="4624200" cy="65592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5" name="PlaceHolder 6"/>
          <p:cNvSpPr>
            <a:spLocks noGrp="1"/>
          </p:cNvSpPr>
          <p:nvPr>
            <p:ph type="sldNum" idx="12"/>
          </p:nvPr>
        </p:nvSpPr>
        <p:spPr>
          <a:xfrm>
            <a:off x="14474880" y="10517040"/>
            <a:ext cx="4624200" cy="6559200"/>
          </a:xfrm>
          <a:prstGeom prst="rect">
            <a:avLst/>
          </a:prstGeom>
          <a:noFill/>
          <a:ln w="0">
            <a:noFill/>
          </a:ln>
        </p:spPr>
        <p:txBody>
          <a:bodyPr lIns="0" rIns="0" tIns="0" bIns="0" anchor="t">
            <a:noAutofit/>
          </a:bodyPr>
          <a:lstStyle>
            <a:lvl1pPr indent="0" algn="r">
              <a:lnSpc>
                <a:spcPct val="100000"/>
              </a:lnSpc>
              <a:buNone/>
              <a:tabLst>
                <a:tab algn="l" pos="0"/>
              </a:tabLst>
              <a:defRPr b="0" lang="en-US" sz="1800" spc="-1" strike="noStrike">
                <a:solidFill>
                  <a:srgbClr val="898989"/>
                </a:solidFill>
                <a:latin typeface="Calibri"/>
                <a:ea typeface="Calibri"/>
              </a:defRPr>
            </a:lvl1pPr>
          </a:lstStyle>
          <a:p>
            <a:pPr indent="0" algn="r">
              <a:lnSpc>
                <a:spcPct val="100000"/>
              </a:lnSpc>
              <a:buNone/>
              <a:tabLst>
                <a:tab algn="l" pos="0"/>
              </a:tabLst>
            </a:pPr>
            <a:fld id="{5E5A23F5-82B9-445E-879B-B6A224E29E72}" type="slidenum">
              <a:rPr b="0" lang="en-US" sz="1800" spc="-1" strike="noStrike">
                <a:solidFill>
                  <a:srgbClr val="898989"/>
                </a:solidFill>
                <a:latin typeface="Calibri"/>
                <a:ea typeface="Calibri"/>
              </a:rPr>
              <a:t>&lt;number&gt;</a:t>
            </a:fld>
            <a:endParaRPr b="0" lang="en-IN"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581040" y="407880"/>
            <a:ext cx="18941760" cy="1888560"/>
          </a:xfrm>
          <a:prstGeom prst="rect">
            <a:avLst/>
          </a:prstGeom>
          <a:noFill/>
          <a:ln w="0">
            <a:noFill/>
          </a:ln>
        </p:spPr>
        <p:txBody>
          <a:bodyPr lIns="0" rIns="0" tIns="0" bIns="0" anchor="t">
            <a:noAutofit/>
          </a:bodyPr>
          <a:p>
            <a:pPr indent="0">
              <a:buNone/>
            </a:pPr>
            <a:r>
              <a:rPr b="0" lang="en-IN" sz="3000" spc="-1" strike="noStrike">
                <a:solidFill>
                  <a:srgbClr val="000000"/>
                </a:solidFill>
                <a:latin typeface="Arial"/>
              </a:rPr>
              <a:t>Click to edit the title text format</a:t>
            </a:r>
            <a:endParaRPr b="0" lang="en-IN" sz="3000" spc="-1" strike="noStrike">
              <a:solidFill>
                <a:srgbClr val="000000"/>
              </a:solidFill>
              <a:latin typeface="Arial"/>
            </a:endParaRPr>
          </a:p>
        </p:txBody>
      </p:sp>
      <p:sp>
        <p:nvSpPr>
          <p:cNvPr id="29" name="PlaceHolder 2"/>
          <p:cNvSpPr>
            <a:spLocks noGrp="1"/>
          </p:cNvSpPr>
          <p:nvPr>
            <p:ph type="ftr" idx="13"/>
          </p:nvPr>
        </p:nvSpPr>
        <p:spPr>
          <a:xfrm>
            <a:off x="6835680" y="10517040"/>
            <a:ext cx="6432120" cy="655920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0" name="PlaceHolder 3"/>
          <p:cNvSpPr>
            <a:spLocks noGrp="1"/>
          </p:cNvSpPr>
          <p:nvPr>
            <p:ph type="dt" idx="14"/>
          </p:nvPr>
        </p:nvSpPr>
        <p:spPr>
          <a:xfrm>
            <a:off x="1004760" y="10517040"/>
            <a:ext cx="4624200" cy="65592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1" name="PlaceHolder 4"/>
          <p:cNvSpPr>
            <a:spLocks noGrp="1"/>
          </p:cNvSpPr>
          <p:nvPr>
            <p:ph type="sldNum" idx="15"/>
          </p:nvPr>
        </p:nvSpPr>
        <p:spPr>
          <a:xfrm>
            <a:off x="14474880" y="10517040"/>
            <a:ext cx="4624200" cy="6559200"/>
          </a:xfrm>
          <a:prstGeom prst="rect">
            <a:avLst/>
          </a:prstGeom>
          <a:noFill/>
          <a:ln w="0">
            <a:noFill/>
          </a:ln>
        </p:spPr>
        <p:txBody>
          <a:bodyPr lIns="0" rIns="0" tIns="0" bIns="0" anchor="t">
            <a:noAutofit/>
          </a:bodyPr>
          <a:lstStyle>
            <a:lvl1pPr indent="0" algn="r">
              <a:lnSpc>
                <a:spcPct val="100000"/>
              </a:lnSpc>
              <a:buNone/>
              <a:tabLst>
                <a:tab algn="l" pos="0"/>
              </a:tabLst>
              <a:defRPr b="0" lang="en-US" sz="1800" spc="-1" strike="noStrike">
                <a:solidFill>
                  <a:srgbClr val="898989"/>
                </a:solidFill>
                <a:latin typeface="Calibri"/>
                <a:ea typeface="Calibri"/>
              </a:defRPr>
            </a:lvl1pPr>
          </a:lstStyle>
          <a:p>
            <a:pPr indent="0" algn="r">
              <a:lnSpc>
                <a:spcPct val="100000"/>
              </a:lnSpc>
              <a:buNone/>
              <a:tabLst>
                <a:tab algn="l" pos="0"/>
              </a:tabLst>
            </a:pPr>
            <a:fld id="{65EB1BBE-2E17-44AE-BC40-9D9C46CB1DBE}" type="slidenum">
              <a:rPr b="0" lang="en-US" sz="1800" spc="-1" strike="noStrike">
                <a:solidFill>
                  <a:srgbClr val="898989"/>
                </a:solidFill>
                <a:latin typeface="Calibri"/>
                <a:ea typeface="Calibri"/>
              </a:rPr>
              <a:t>&lt;number&gt;</a:t>
            </a:fld>
            <a:endParaRPr b="0" lang="en-IN"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0.png"/><Relationship Id="rId3"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1.png"/><Relationship Id="rId3"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3.png"/><Relationship Id="rId3"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4.png"/><Relationship Id="rId3"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5.png"/><Relationship Id="rId3"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2.xml"/><Relationship Id="rId6"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5.png"/><Relationship Id="rId3"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8.png"/><Relationship Id="rId3"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9.png"/><Relationship Id="rId3"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0.png"/><Relationship Id="rId3"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1.png"/><Relationship Id="rId3"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2.png"/><Relationship Id="rId3"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3.png"/><Relationship Id="rId3"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7.png"/><Relationship Id="rId3"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8.png"/><Relationship Id="rId3"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9.png"/><Relationship Id="rId3"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0" name="Google Shape;83;p12"/>
          <p:cNvSpPr/>
          <p:nvPr/>
        </p:nvSpPr>
        <p:spPr>
          <a:xfrm>
            <a:off x="0" y="0"/>
            <a:ext cx="20103840" cy="11309040"/>
          </a:xfrm>
          <a:prstGeom prst="rect">
            <a:avLst/>
          </a:prstGeom>
          <a:solidFill>
            <a:schemeClr val="lt1">
              <a:alpha val="98000"/>
            </a:schemeClr>
          </a:solidFill>
          <a:ln w="76200">
            <a:solidFill>
              <a:srgbClr val="005893"/>
            </a:solidFill>
            <a:miter/>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ndParaRPr>
          </a:p>
        </p:txBody>
      </p:sp>
      <p:sp>
        <p:nvSpPr>
          <p:cNvPr id="41" name="Google Shape;84;p12"/>
          <p:cNvSpPr/>
          <p:nvPr/>
        </p:nvSpPr>
        <p:spPr>
          <a:xfrm>
            <a:off x="-6480" y="15840"/>
            <a:ext cx="9376920" cy="6476760"/>
          </a:xfrm>
          <a:custGeom>
            <a:avLst/>
            <a:gdLst>
              <a:gd name="textAreaLeft" fmla="*/ 0 w 9376920"/>
              <a:gd name="textAreaRight" fmla="*/ 9377280 w 9376920"/>
              <a:gd name="textAreaTop" fmla="*/ 0 h 6476760"/>
              <a:gd name="textAreaBottom" fmla="*/ 6477120 h 6476760"/>
            </a:gdLst>
            <a:ahLst/>
            <a:rect l="textAreaLeft" t="textAreaTop" r="textAreaRight" b="textAreaBottom"/>
            <a:pathLst>
              <a:path w="7436484" h="5134610">
                <a:moveTo>
                  <a:pt x="7435941" y="0"/>
                </a:moveTo>
                <a:lnTo>
                  <a:pt x="0" y="0"/>
                </a:lnTo>
                <a:lnTo>
                  <a:pt x="0" y="5134513"/>
                </a:lnTo>
                <a:lnTo>
                  <a:pt x="7435941" y="0"/>
                </a:lnTo>
                <a:close/>
              </a:path>
            </a:pathLst>
          </a:custGeom>
          <a:solidFill>
            <a:srgbClr val="005893"/>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42" name="Google Shape;85;p12"/>
          <p:cNvSpPr/>
          <p:nvPr/>
        </p:nvSpPr>
        <p:spPr>
          <a:xfrm>
            <a:off x="471600" y="415800"/>
            <a:ext cx="1846080" cy="184104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43" name="Google Shape;86;p12"/>
          <p:cNvSpPr/>
          <p:nvPr/>
        </p:nvSpPr>
        <p:spPr>
          <a:xfrm>
            <a:off x="5603760" y="1336680"/>
            <a:ext cx="145800" cy="14724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44" name="Google Shape;87;p12"/>
          <p:cNvSpPr/>
          <p:nvPr/>
        </p:nvSpPr>
        <p:spPr>
          <a:xfrm>
            <a:off x="2508120" y="720720"/>
            <a:ext cx="3809520" cy="1446120"/>
          </a:xfrm>
          <a:prstGeom prst="rect">
            <a:avLst/>
          </a:prstGeom>
          <a:noFill/>
          <a:ln w="0">
            <a:noFill/>
          </a:ln>
        </p:spPr>
        <p:style>
          <a:lnRef idx="0"/>
          <a:fillRef idx="0"/>
          <a:effectRef idx="0"/>
          <a:fontRef idx="minor"/>
        </p:style>
        <p:txBody>
          <a:bodyPr lIns="0" rIns="0" tIns="13320" bIns="0" anchor="t">
            <a:spAutoFit/>
          </a:bodyPr>
          <a:p>
            <a:pPr marL="12600">
              <a:lnSpc>
                <a:spcPct val="111000"/>
              </a:lnSpc>
              <a:tabLst>
                <a:tab algn="l" pos="0"/>
              </a:tabLst>
            </a:pPr>
            <a:r>
              <a:rPr b="1" lang="en-US" sz="4200" spc="-1" strike="noStrike">
                <a:solidFill>
                  <a:srgbClr val="ffffff"/>
                </a:solidFill>
                <a:latin typeface="Helvetica Neue"/>
                <a:ea typeface="Helvetica Neue"/>
              </a:rPr>
              <a:t>RV College of </a:t>
            </a:r>
            <a:endParaRPr b="0" lang="en-IN" sz="4200" spc="-1" strike="noStrike">
              <a:solidFill>
                <a:srgbClr val="000000"/>
              </a:solidFill>
              <a:latin typeface="Arial"/>
            </a:endParaRPr>
          </a:p>
          <a:p>
            <a:pPr marL="12600">
              <a:lnSpc>
                <a:spcPct val="111000"/>
              </a:lnSpc>
              <a:spcBef>
                <a:spcPts val="99"/>
              </a:spcBef>
              <a:tabLst>
                <a:tab algn="l" pos="0"/>
              </a:tabLst>
            </a:pPr>
            <a:r>
              <a:rPr b="1" lang="en-US" sz="4200" spc="-1" strike="noStrike">
                <a:solidFill>
                  <a:srgbClr val="ffffff"/>
                </a:solidFill>
                <a:latin typeface="Helvetica Neue"/>
                <a:ea typeface="Helvetica Neue"/>
              </a:rPr>
              <a:t>Engineering</a:t>
            </a:r>
            <a:endParaRPr b="0" lang="en-IN" sz="4200" spc="-1" strike="noStrike">
              <a:solidFill>
                <a:srgbClr val="000000"/>
              </a:solidFill>
              <a:latin typeface="Arial"/>
            </a:endParaRPr>
          </a:p>
        </p:txBody>
      </p:sp>
      <p:sp>
        <p:nvSpPr>
          <p:cNvPr id="45" name="Google Shape;88;p12"/>
          <p:cNvSpPr/>
          <p:nvPr/>
        </p:nvSpPr>
        <p:spPr>
          <a:xfrm>
            <a:off x="16117920" y="407880"/>
            <a:ext cx="3404880" cy="926640"/>
          </a:xfrm>
          <a:prstGeom prst="rect">
            <a:avLst/>
          </a:prstGeom>
          <a:noFill/>
          <a:ln w="0">
            <a:noFill/>
          </a:ln>
        </p:spPr>
        <p:style>
          <a:lnRef idx="0"/>
          <a:fillRef idx="0"/>
          <a:effectRef idx="0"/>
          <a:fontRef idx="minor"/>
        </p:style>
        <p:txBody>
          <a:bodyPr lIns="0" rIns="0" tIns="12600" bIns="0" anchor="t">
            <a:spAutoFit/>
          </a:bodyPr>
          <a:p>
            <a:pPr marL="12600">
              <a:lnSpc>
                <a:spcPct val="100000"/>
              </a:lnSpc>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46" name="Google Shape;89;p12"/>
          <p:cNvSpPr/>
          <p:nvPr/>
        </p:nvSpPr>
        <p:spPr>
          <a:xfrm>
            <a:off x="6851520" y="3583080"/>
            <a:ext cx="10438920" cy="822600"/>
          </a:xfrm>
          <a:prstGeom prst="rect">
            <a:avLst/>
          </a:prstGeom>
          <a:solidFill>
            <a:srgbClr val="ebf1de"/>
          </a:solidFill>
          <a:ln w="0">
            <a:noFill/>
          </a:ln>
        </p:spPr>
        <p:style>
          <a:lnRef idx="0"/>
          <a:fillRef idx="0"/>
          <a:effectRef idx="0"/>
          <a:fontRef idx="minor"/>
        </p:style>
        <p:txBody>
          <a:bodyPr anchor="t">
            <a:spAutoFit/>
          </a:bodyPr>
          <a:p>
            <a:pPr algn="ctr">
              <a:lnSpc>
                <a:spcPct val="100000"/>
              </a:lnSpc>
              <a:tabLst>
                <a:tab algn="l" pos="0"/>
              </a:tabLst>
            </a:pPr>
            <a:r>
              <a:rPr b="1" lang="en-US" sz="4800" spc="-1" strike="noStrike">
                <a:solidFill>
                  <a:srgbClr val="002060"/>
                </a:solidFill>
                <a:latin typeface="Calibri"/>
                <a:ea typeface="Calibri"/>
              </a:rPr>
              <a:t>IOT &amp; Embedded Computing</a:t>
            </a:r>
            <a:endParaRPr b="0" lang="en-IN" sz="4800" spc="-1" strike="noStrike">
              <a:solidFill>
                <a:srgbClr val="000000"/>
              </a:solidFill>
              <a:latin typeface="Arial"/>
            </a:endParaRPr>
          </a:p>
        </p:txBody>
      </p:sp>
      <p:sp>
        <p:nvSpPr>
          <p:cNvPr id="47" name="Google Shape;90;p12"/>
          <p:cNvSpPr/>
          <p:nvPr/>
        </p:nvSpPr>
        <p:spPr>
          <a:xfrm>
            <a:off x="4681440" y="5149800"/>
            <a:ext cx="14361840" cy="1554120"/>
          </a:xfrm>
          <a:prstGeom prst="rect">
            <a:avLst/>
          </a:prstGeom>
          <a:solidFill>
            <a:srgbClr val="fcd5b5"/>
          </a:solidFill>
          <a:ln w="0">
            <a:noFill/>
          </a:ln>
        </p:spPr>
        <p:style>
          <a:lnRef idx="0"/>
          <a:fillRef idx="0"/>
          <a:effectRef idx="0"/>
          <a:fontRef idx="minor"/>
        </p:style>
        <p:txBody>
          <a:bodyPr anchor="t">
            <a:spAutoFit/>
          </a:bodyPr>
          <a:p>
            <a:pPr algn="ctr">
              <a:lnSpc>
                <a:spcPct val="100000"/>
              </a:lnSpc>
              <a:tabLst>
                <a:tab algn="l" pos="0"/>
              </a:tabLst>
            </a:pPr>
            <a:r>
              <a:rPr b="1" lang="en-US" sz="4800" spc="-1" strike="noStrike">
                <a:solidFill>
                  <a:srgbClr val="002060"/>
                </a:solidFill>
                <a:latin typeface="Calibri"/>
                <a:ea typeface="Calibri"/>
              </a:rPr>
              <a:t>Programming LPC 2148  I2C and SPI Fundamentals</a:t>
            </a:r>
            <a:endParaRPr b="0" lang="en-IN" sz="4800" spc="-1" strike="noStrike">
              <a:solidFill>
                <a:srgbClr val="000000"/>
              </a:solidFill>
              <a:latin typeface="Arial"/>
            </a:endParaRPr>
          </a:p>
        </p:txBody>
      </p:sp>
      <p:sp>
        <p:nvSpPr>
          <p:cNvPr id="48" name="Google Shape;91;p12"/>
          <p:cNvSpPr/>
          <p:nvPr/>
        </p:nvSpPr>
        <p:spPr>
          <a:xfrm>
            <a:off x="7791480" y="2257560"/>
            <a:ext cx="8326080" cy="1005480"/>
          </a:xfrm>
          <a:prstGeom prst="rect">
            <a:avLst/>
          </a:prstGeom>
          <a:solidFill>
            <a:srgbClr val="b9cde5"/>
          </a:solidFill>
          <a:ln w="0">
            <a:noFill/>
          </a:ln>
        </p:spPr>
        <p:style>
          <a:lnRef idx="0"/>
          <a:fillRef idx="0"/>
          <a:effectRef idx="0"/>
          <a:fontRef idx="minor"/>
        </p:style>
        <p:txBody>
          <a:bodyPr anchor="t">
            <a:spAutoFit/>
          </a:bodyPr>
          <a:p>
            <a:pPr algn="ctr">
              <a:lnSpc>
                <a:spcPct val="100000"/>
              </a:lnSpc>
              <a:tabLst>
                <a:tab algn="l" pos="0"/>
              </a:tabLst>
            </a:pPr>
            <a:r>
              <a:rPr b="1" lang="en-US" sz="6000" spc="-1" strike="noStrike">
                <a:solidFill>
                  <a:srgbClr val="c00000"/>
                </a:solidFill>
                <a:latin typeface="Calibri"/>
                <a:ea typeface="Calibri"/>
              </a:rPr>
              <a:t>Course Code:CS344AI</a:t>
            </a:r>
            <a:endParaRPr b="0" lang="en-IN" sz="6000" spc="-1" strike="noStrike">
              <a:solidFill>
                <a:srgbClr val="000000"/>
              </a:solidFill>
              <a:latin typeface="Arial"/>
            </a:endParaRPr>
          </a:p>
        </p:txBody>
      </p:sp>
      <p:sp>
        <p:nvSpPr>
          <p:cNvPr id="49" name="Google Shape;92;p12"/>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Google Shape;208;p21"/>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29" name="Google Shape;209;p21"/>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30" name="Google Shape;210;p21"/>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31" name="Google Shape;211;p21"/>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32" name="Google Shape;212;p21"/>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133"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134" name="Google Shape;214;p21"/>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135" name="Google Shape;215;p21"/>
          <p:cNvSpPr/>
          <p:nvPr/>
        </p:nvSpPr>
        <p:spPr>
          <a:xfrm>
            <a:off x="831960" y="1387440"/>
            <a:ext cx="18363960" cy="914040"/>
          </a:xfrm>
          <a:prstGeom prst="rect">
            <a:avLst/>
          </a:prstGeom>
          <a:solidFill>
            <a:srgbClr val="fcd5b5"/>
          </a:solidFill>
          <a:ln w="0">
            <a:noFill/>
          </a:ln>
        </p:spPr>
        <p:style>
          <a:lnRef idx="0"/>
          <a:fillRef idx="0"/>
          <a:effectRef idx="0"/>
          <a:fontRef idx="minor"/>
        </p:style>
        <p:txBody>
          <a:bodyPr anchor="t">
            <a:spAutoFit/>
          </a:bodyPr>
          <a:p>
            <a:pPr>
              <a:lnSpc>
                <a:spcPct val="100000"/>
              </a:lnSpc>
              <a:tabLst>
                <a:tab algn="l" pos="0"/>
              </a:tabLst>
            </a:pPr>
            <a:r>
              <a:rPr b="1" lang="en-US" sz="5400" spc="-1" strike="noStrike">
                <a:solidFill>
                  <a:schemeClr val="dk1"/>
                </a:solidFill>
                <a:latin typeface="Calibri"/>
                <a:ea typeface="Calibri"/>
              </a:rPr>
              <a:t>I2C Protocol</a:t>
            </a:r>
            <a:endParaRPr b="0" lang="en-IN" sz="5400" spc="-1" strike="noStrike">
              <a:solidFill>
                <a:srgbClr val="000000"/>
              </a:solidFill>
              <a:latin typeface="Arial"/>
            </a:endParaRPr>
          </a:p>
        </p:txBody>
      </p:sp>
      <p:pic>
        <p:nvPicPr>
          <p:cNvPr id="136" name="Google Shape;216;p21" descr=""/>
          <p:cNvPicPr/>
          <p:nvPr/>
        </p:nvPicPr>
        <p:blipFill>
          <a:blip r:embed="rId2"/>
          <a:stretch/>
        </p:blipFill>
        <p:spPr>
          <a:xfrm>
            <a:off x="3193920" y="3292560"/>
            <a:ext cx="13029840" cy="56383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Google Shape;221;p22"/>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38" name="Google Shape;222;p22"/>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39" name="Google Shape;223;p22"/>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40" name="Google Shape;224;p22"/>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41" name="Google Shape;225;p22"/>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142"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143" name="Google Shape;227;p22"/>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144" name="Google Shape;228;p22"/>
          <p:cNvSpPr/>
          <p:nvPr/>
        </p:nvSpPr>
        <p:spPr>
          <a:xfrm>
            <a:off x="831960" y="1387440"/>
            <a:ext cx="18363960" cy="914040"/>
          </a:xfrm>
          <a:prstGeom prst="rect">
            <a:avLst/>
          </a:prstGeom>
          <a:solidFill>
            <a:srgbClr val="fcd5b5"/>
          </a:solidFill>
          <a:ln w="0">
            <a:noFill/>
          </a:ln>
        </p:spPr>
        <p:style>
          <a:lnRef idx="0"/>
          <a:fillRef idx="0"/>
          <a:effectRef idx="0"/>
          <a:fontRef idx="minor"/>
        </p:style>
        <p:txBody>
          <a:bodyPr anchor="t">
            <a:spAutoFit/>
          </a:bodyPr>
          <a:p>
            <a:pPr>
              <a:lnSpc>
                <a:spcPct val="100000"/>
              </a:lnSpc>
              <a:tabLst>
                <a:tab algn="l" pos="0"/>
              </a:tabLst>
            </a:pPr>
            <a:r>
              <a:rPr b="1" lang="en-US" sz="5400" spc="-1" strike="noStrike">
                <a:solidFill>
                  <a:schemeClr val="dk1"/>
                </a:solidFill>
                <a:latin typeface="Calibri"/>
                <a:ea typeface="Calibri"/>
              </a:rPr>
              <a:t>Steps of I2C Data Transmission..</a:t>
            </a:r>
            <a:endParaRPr b="0" lang="en-IN" sz="5400" spc="-1" strike="noStrike">
              <a:solidFill>
                <a:srgbClr val="000000"/>
              </a:solidFill>
              <a:latin typeface="Arial"/>
            </a:endParaRPr>
          </a:p>
        </p:txBody>
      </p:sp>
      <p:sp>
        <p:nvSpPr>
          <p:cNvPr id="145" name="Google Shape;229;p22"/>
          <p:cNvSpPr/>
          <p:nvPr/>
        </p:nvSpPr>
        <p:spPr>
          <a:xfrm>
            <a:off x="501480" y="1996920"/>
            <a:ext cx="19430640" cy="95076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chemeClr val="dk1"/>
                </a:solidFill>
                <a:latin typeface="Calibri"/>
                <a:ea typeface="Calibri"/>
              </a:rPr>
              <a:t> </a:t>
            </a:r>
            <a:endParaRPr b="0" lang="en-IN" sz="1800" spc="-1" strike="noStrike">
              <a:solidFill>
                <a:srgbClr val="000000"/>
              </a:solidFill>
              <a:latin typeface="Arial"/>
            </a:endParaRPr>
          </a:p>
          <a:p>
            <a:pPr indent="-254160">
              <a:lnSpc>
                <a:spcPct val="100000"/>
              </a:lnSpc>
              <a:buClr>
                <a:srgbClr val="000000"/>
              </a:buClr>
              <a:buFont typeface="Noto Sans Symbols"/>
              <a:buChar char="⮚"/>
              <a:tabLst>
                <a:tab algn="l" pos="0"/>
              </a:tabLst>
            </a:pPr>
            <a:r>
              <a:rPr b="0" lang="en-US" sz="4000" spc="-1" strike="noStrike">
                <a:solidFill>
                  <a:schemeClr val="dk1"/>
                </a:solidFill>
                <a:latin typeface="Calibri"/>
                <a:ea typeface="Calibri"/>
              </a:rPr>
              <a:t>The master sends the start condition to every connected slave by switching the SDA line from a high voltage level to a low voltage level before switching the SCL line from high to low</a:t>
            </a:r>
            <a:endParaRPr b="0" lang="en-IN" sz="4000" spc="-1" strike="noStrike">
              <a:solidFill>
                <a:srgbClr val="000000"/>
              </a:solidFill>
              <a:latin typeface="Arial"/>
            </a:endParaRPr>
          </a:p>
          <a:p>
            <a:pPr indent="-254160">
              <a:lnSpc>
                <a:spcPct val="100000"/>
              </a:lnSpc>
              <a:buClr>
                <a:srgbClr val="000000"/>
              </a:buClr>
              <a:buFont typeface="Noto Sans Symbols"/>
              <a:buChar char="⮚"/>
              <a:tabLst>
                <a:tab algn="l" pos="0"/>
              </a:tabLst>
            </a:pPr>
            <a:r>
              <a:rPr b="0" lang="en-US" sz="4000" spc="-1" strike="noStrike">
                <a:solidFill>
                  <a:schemeClr val="dk1"/>
                </a:solidFill>
                <a:latin typeface="Calibri"/>
                <a:ea typeface="Calibri"/>
              </a:rPr>
              <a:t>The master sends each slave the 7 or 10 bit address of the slave it wants to communicate with, along with the read/write bit</a:t>
            </a:r>
            <a:endParaRPr b="0" lang="en-IN" sz="4000" spc="-1" strike="noStrike">
              <a:solidFill>
                <a:srgbClr val="000000"/>
              </a:solidFill>
              <a:latin typeface="Arial"/>
            </a:endParaRPr>
          </a:p>
          <a:p>
            <a:pPr indent="-254160">
              <a:lnSpc>
                <a:spcPct val="100000"/>
              </a:lnSpc>
              <a:buClr>
                <a:srgbClr val="000000"/>
              </a:buClr>
              <a:buFont typeface="Noto Sans Symbols"/>
              <a:buChar char="⮚"/>
              <a:tabLst>
                <a:tab algn="l" pos="0"/>
              </a:tabLst>
            </a:pPr>
            <a:r>
              <a:rPr b="0" lang="en-US" sz="4000" spc="-1" strike="noStrike">
                <a:solidFill>
                  <a:schemeClr val="dk1"/>
                </a:solidFill>
                <a:latin typeface="Calibri"/>
                <a:ea typeface="Calibri"/>
              </a:rPr>
              <a:t>Each slave compares the address sent from the master to its own address. If the address matches, the slave returns an ACK bit by pulling the SDA line low for one bit. If the address from the master does not match the slave’s own address, the slave leaves the SDA line high.</a:t>
            </a:r>
            <a:endParaRPr b="0" lang="en-IN" sz="4000" spc="-1" strike="noStrike">
              <a:solidFill>
                <a:srgbClr val="000000"/>
              </a:solidFill>
              <a:latin typeface="Arial"/>
            </a:endParaRPr>
          </a:p>
          <a:p>
            <a:pPr indent="-254160">
              <a:lnSpc>
                <a:spcPct val="100000"/>
              </a:lnSpc>
              <a:buClr>
                <a:srgbClr val="000000"/>
              </a:buClr>
              <a:buFont typeface="Noto Sans Symbols"/>
              <a:buChar char="⮚"/>
              <a:tabLst>
                <a:tab algn="l" pos="0"/>
              </a:tabLst>
            </a:pPr>
            <a:r>
              <a:rPr b="0" lang="en-US" sz="4000" spc="-1" strike="noStrike">
                <a:solidFill>
                  <a:schemeClr val="dk1"/>
                </a:solidFill>
                <a:latin typeface="Calibri"/>
                <a:ea typeface="Calibri"/>
              </a:rPr>
              <a:t>The master sends or receives the data frame:</a:t>
            </a:r>
            <a:endParaRPr b="0" lang="en-IN" sz="4000" spc="-1" strike="noStrike">
              <a:solidFill>
                <a:srgbClr val="000000"/>
              </a:solidFill>
              <a:latin typeface="Arial"/>
            </a:endParaRPr>
          </a:p>
          <a:p>
            <a:pPr indent="-254160">
              <a:lnSpc>
                <a:spcPct val="100000"/>
              </a:lnSpc>
              <a:buClr>
                <a:srgbClr val="000000"/>
              </a:buClr>
              <a:buFont typeface="Noto Sans Symbols"/>
              <a:buChar char="⮚"/>
              <a:tabLst>
                <a:tab algn="l" pos="0"/>
              </a:tabLst>
            </a:pPr>
            <a:r>
              <a:rPr b="0" lang="en-US" sz="4000" spc="-1" strike="noStrike">
                <a:solidFill>
                  <a:schemeClr val="dk1"/>
                </a:solidFill>
                <a:latin typeface="Calibri"/>
                <a:ea typeface="Calibri"/>
              </a:rPr>
              <a:t>After each data frame has been transferred, the receiving device returns another ACK bit to the sender to acknowledge successful receipt of the frame:</a:t>
            </a:r>
            <a:endParaRPr b="0" lang="en-IN" sz="4000" spc="-1" strike="noStrike">
              <a:solidFill>
                <a:srgbClr val="000000"/>
              </a:solidFill>
              <a:latin typeface="Arial"/>
            </a:endParaRPr>
          </a:p>
          <a:p>
            <a:pPr indent="-254160">
              <a:lnSpc>
                <a:spcPct val="100000"/>
              </a:lnSpc>
              <a:buClr>
                <a:srgbClr val="000000"/>
              </a:buClr>
              <a:buFont typeface="Noto Sans Symbols"/>
              <a:buChar char="⮚"/>
              <a:tabLst>
                <a:tab algn="l" pos="0"/>
              </a:tabLst>
            </a:pPr>
            <a:r>
              <a:rPr b="0" lang="en-US" sz="4000" spc="-1" strike="noStrike">
                <a:solidFill>
                  <a:schemeClr val="dk1"/>
                </a:solidFill>
                <a:latin typeface="Calibri"/>
                <a:ea typeface="Calibri"/>
              </a:rPr>
              <a:t>To stop the data transmission, the master sends a stop condition to the slave by switching SCL high before switching SDA high:</a:t>
            </a:r>
            <a:endParaRPr b="0" lang="en-IN" sz="4000" spc="-1" strike="noStrike">
              <a:solidFill>
                <a:srgbClr val="000000"/>
              </a:solidFill>
              <a:latin typeface="Arial"/>
            </a:endParaRPr>
          </a:p>
          <a:p>
            <a:pPr>
              <a:lnSpc>
                <a:spcPct val="100000"/>
              </a:lnSpc>
              <a:tabLst>
                <a:tab algn="l" pos="0"/>
              </a:tabLst>
            </a:pPr>
            <a:r>
              <a:rPr b="1" lang="en-US" sz="4000" spc="-1" strike="noStrike">
                <a:solidFill>
                  <a:schemeClr val="dk1"/>
                </a:solidFill>
                <a:latin typeface="Calibri"/>
                <a:ea typeface="Calibri"/>
              </a:rPr>
              <a:t> </a:t>
            </a:r>
            <a:endParaRPr b="0" lang="en-IN"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Google Shape;234;p23"/>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47" name="Google Shape;235;p23"/>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48" name="Google Shape;236;p23"/>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49" name="Google Shape;237;p23"/>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50" name="Google Shape;238;p23"/>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151"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152" name="Google Shape;240;p23"/>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153" name="Google Shape;241;p23"/>
          <p:cNvSpPr/>
          <p:nvPr/>
        </p:nvSpPr>
        <p:spPr>
          <a:xfrm>
            <a:off x="831960" y="1387440"/>
            <a:ext cx="18363960" cy="914040"/>
          </a:xfrm>
          <a:prstGeom prst="rect">
            <a:avLst/>
          </a:prstGeom>
          <a:solidFill>
            <a:srgbClr val="fcd5b5"/>
          </a:solidFill>
          <a:ln w="0">
            <a:noFill/>
          </a:ln>
        </p:spPr>
        <p:style>
          <a:lnRef idx="0"/>
          <a:fillRef idx="0"/>
          <a:effectRef idx="0"/>
          <a:fontRef idx="minor"/>
        </p:style>
        <p:txBody>
          <a:bodyPr anchor="t">
            <a:spAutoFit/>
          </a:bodyPr>
          <a:p>
            <a:pPr>
              <a:lnSpc>
                <a:spcPct val="100000"/>
              </a:lnSpc>
              <a:tabLst>
                <a:tab algn="l" pos="0"/>
              </a:tabLst>
            </a:pPr>
            <a:r>
              <a:rPr b="1" lang="en-US" sz="5400" spc="-1" strike="noStrike">
                <a:solidFill>
                  <a:schemeClr val="dk1"/>
                </a:solidFill>
                <a:latin typeface="Calibri"/>
                <a:ea typeface="Calibri"/>
              </a:rPr>
              <a:t>Registers used for programming LPC2148 I2C block</a:t>
            </a:r>
            <a:endParaRPr b="0" lang="en-IN" sz="5400" spc="-1" strike="noStrike">
              <a:solidFill>
                <a:srgbClr val="000000"/>
              </a:solidFill>
              <a:latin typeface="Arial"/>
            </a:endParaRPr>
          </a:p>
        </p:txBody>
      </p:sp>
      <p:sp>
        <p:nvSpPr>
          <p:cNvPr id="154" name="Google Shape;242;p23"/>
          <p:cNvSpPr/>
          <p:nvPr/>
        </p:nvSpPr>
        <p:spPr>
          <a:xfrm>
            <a:off x="720000" y="2520000"/>
            <a:ext cx="18703440" cy="863028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chemeClr val="dk1"/>
                </a:solidFill>
                <a:latin typeface="Calibri"/>
                <a:ea typeface="Calibri"/>
              </a:rPr>
              <a:t> </a:t>
            </a:r>
            <a:r>
              <a:rPr b="1" lang="en-US" sz="2800" spc="-1" strike="noStrike">
                <a:solidFill>
                  <a:srgbClr val="ff0000"/>
                </a:solidFill>
                <a:latin typeface="Calibri"/>
                <a:ea typeface="Calibri"/>
              </a:rPr>
              <a:t>I2C0CONSET (8 bit) – I2C control set register:</a:t>
            </a:r>
            <a:r>
              <a:rPr b="0" lang="en-US" sz="2800" spc="-1" strike="noStrike">
                <a:solidFill>
                  <a:srgbClr val="ff0000"/>
                </a:solidFill>
                <a:latin typeface="Calibri"/>
                <a:ea typeface="Calibri"/>
              </a:rPr>
              <a:t> </a:t>
            </a:r>
            <a:r>
              <a:rPr b="0" lang="en-US" sz="2800" spc="-1" strike="noStrike">
                <a:solidFill>
                  <a:schemeClr val="dk1"/>
                </a:solidFill>
                <a:latin typeface="Calibri"/>
                <a:ea typeface="Calibri"/>
              </a:rPr>
              <a:t>The bits in this register control the operation of the I2C interface. Writing a 1 to a bit of this register causes the corresponding bit in the I2C control register(inside I2C block) to be set. Writing a 0 has no effect. This is a Read-Write register. </a:t>
            </a:r>
            <a:endParaRPr b="0" lang="en-IN" sz="2800" spc="-1" strike="noStrike">
              <a:solidFill>
                <a:srgbClr val="000000"/>
              </a:solidFill>
              <a:latin typeface="Arial"/>
            </a:endParaRPr>
          </a:p>
          <a:p>
            <a:pPr>
              <a:lnSpc>
                <a:spcPct val="100000"/>
              </a:lnSpc>
              <a:tabLst>
                <a:tab algn="l" pos="0"/>
              </a:tabLst>
            </a:pPr>
            <a:endParaRPr b="0" lang="en-IN" sz="2800" spc="-1" strike="noStrike">
              <a:solidFill>
                <a:srgbClr val="000000"/>
              </a:solidFill>
              <a:latin typeface="Arial"/>
            </a:endParaRPr>
          </a:p>
          <a:p>
            <a:pPr>
              <a:lnSpc>
                <a:spcPct val="100000"/>
              </a:lnSpc>
              <a:tabLst>
                <a:tab algn="l" pos="0"/>
              </a:tabLst>
            </a:pPr>
            <a:r>
              <a:rPr b="1" lang="en-US" sz="2800" spc="-1" strike="noStrike">
                <a:solidFill>
                  <a:srgbClr val="ff0000"/>
                </a:solidFill>
                <a:latin typeface="Calibri"/>
                <a:ea typeface="Calibri"/>
              </a:rPr>
              <a:t>I2C0CONCLR (8 bit) – I2C control clear register</a:t>
            </a:r>
            <a:r>
              <a:rPr b="1" lang="en-US" sz="2800" spc="-1" strike="noStrike">
                <a:solidFill>
                  <a:schemeClr val="dk1"/>
                </a:solidFill>
                <a:latin typeface="Calibri"/>
                <a:ea typeface="Calibri"/>
              </a:rPr>
              <a:t>.</a:t>
            </a:r>
            <a:r>
              <a:rPr b="0" lang="en-US" sz="2800" spc="-1" strike="noStrike">
                <a:solidFill>
                  <a:schemeClr val="dk1"/>
                </a:solidFill>
                <a:latin typeface="Calibri"/>
                <a:ea typeface="Calibri"/>
              </a:rPr>
              <a:t> This register is used to clear bits in I2C0CONSET register. Writing 0 no effect. The bit locations are same as that of I2C0CONSET register given above. Its a Write only register.</a:t>
            </a:r>
            <a:endParaRPr b="0" lang="en-IN" sz="2800" spc="-1" strike="noStrike">
              <a:solidFill>
                <a:srgbClr val="000000"/>
              </a:solidFill>
              <a:latin typeface="Arial"/>
            </a:endParaRPr>
          </a:p>
          <a:p>
            <a:pPr>
              <a:lnSpc>
                <a:spcPct val="100000"/>
              </a:lnSpc>
              <a:tabLst>
                <a:tab algn="l" pos="0"/>
              </a:tabLst>
            </a:pPr>
            <a:endParaRPr b="0" lang="en-IN" sz="2800" spc="-1" strike="noStrike">
              <a:solidFill>
                <a:srgbClr val="000000"/>
              </a:solidFill>
              <a:latin typeface="Arial"/>
            </a:endParaRPr>
          </a:p>
          <a:p>
            <a:pPr>
              <a:lnSpc>
                <a:spcPct val="100000"/>
              </a:lnSpc>
              <a:tabLst>
                <a:tab algn="l" pos="0"/>
              </a:tabLst>
            </a:pPr>
            <a:r>
              <a:rPr b="1" lang="en-US" sz="2800" spc="-1" strike="noStrike">
                <a:solidFill>
                  <a:srgbClr val="ff0000"/>
                </a:solidFill>
                <a:latin typeface="Calibri"/>
                <a:ea typeface="Calibri"/>
              </a:rPr>
              <a:t>I2C0STAT (8 bit) </a:t>
            </a:r>
            <a:r>
              <a:rPr b="0" lang="en-US" sz="2800" spc="-1" strike="noStrike">
                <a:solidFill>
                  <a:schemeClr val="dk1"/>
                </a:solidFill>
                <a:latin typeface="Calibri"/>
                <a:ea typeface="Calibri"/>
              </a:rPr>
              <a:t>– This gives the current state of I2C interface in form of state codes. This is a read</a:t>
            </a:r>
            <a:endParaRPr b="0" lang="en-IN" sz="2800" spc="-1" strike="noStrike">
              <a:solidFill>
                <a:srgbClr val="000000"/>
              </a:solidFill>
              <a:latin typeface="Arial"/>
            </a:endParaRPr>
          </a:p>
          <a:p>
            <a:pPr>
              <a:lnSpc>
                <a:spcPct val="100000"/>
              </a:lnSpc>
              <a:tabLst>
                <a:tab algn="l" pos="0"/>
              </a:tabLst>
            </a:pPr>
            <a:endParaRPr b="0" lang="en-IN" sz="2800" spc="-1" strike="noStrike">
              <a:solidFill>
                <a:srgbClr val="000000"/>
              </a:solidFill>
              <a:latin typeface="Arial"/>
            </a:endParaRPr>
          </a:p>
          <a:p>
            <a:pPr>
              <a:lnSpc>
                <a:spcPct val="100000"/>
              </a:lnSpc>
              <a:tabLst>
                <a:tab algn="l" pos="0"/>
              </a:tabLst>
            </a:pPr>
            <a:r>
              <a:rPr b="1" lang="en-US" sz="2800" spc="-1" strike="noStrike">
                <a:solidFill>
                  <a:srgbClr val="ff0000"/>
                </a:solidFill>
                <a:latin typeface="Calibri"/>
                <a:ea typeface="Calibri"/>
              </a:rPr>
              <a:t>I2C0DAT (8 bit)</a:t>
            </a:r>
            <a:r>
              <a:rPr b="0" lang="en-US" sz="2800" spc="-1" strike="noStrike">
                <a:solidFill>
                  <a:schemeClr val="dk1"/>
                </a:solidFill>
                <a:latin typeface="Calibri"/>
                <a:ea typeface="Calibri"/>
              </a:rPr>
              <a:t> – This register contains the data that is to be transmitted or the latest received data. Data in this register is always shifted from right to left i.e. the first bit to be transmitted is the MSB (bit 7), and after a byte has been received, the first bit of received data is located at the MSB of I2C0DAT.</a:t>
            </a:r>
            <a:endParaRPr b="0" lang="en-IN" sz="2800" spc="-1" strike="noStrike">
              <a:solidFill>
                <a:srgbClr val="000000"/>
              </a:solidFill>
              <a:latin typeface="Arial"/>
            </a:endParaRPr>
          </a:p>
          <a:p>
            <a:pPr>
              <a:lnSpc>
                <a:spcPct val="100000"/>
              </a:lnSpc>
              <a:tabLst>
                <a:tab algn="l" pos="0"/>
              </a:tabLst>
            </a:pPr>
            <a:endParaRPr b="0" lang="en-IN" sz="2800" spc="-1" strike="noStrike">
              <a:solidFill>
                <a:srgbClr val="000000"/>
              </a:solidFill>
              <a:latin typeface="Arial"/>
            </a:endParaRPr>
          </a:p>
          <a:p>
            <a:pPr>
              <a:lnSpc>
                <a:spcPct val="100000"/>
              </a:lnSpc>
              <a:tabLst>
                <a:tab algn="l" pos="0"/>
              </a:tabLst>
            </a:pPr>
            <a:r>
              <a:rPr b="1" lang="en-US" sz="2800" spc="-1" strike="noStrike">
                <a:solidFill>
                  <a:srgbClr val="ff0000"/>
                </a:solidFill>
                <a:latin typeface="Calibri"/>
                <a:ea typeface="Calibri"/>
              </a:rPr>
              <a:t>I20SCLH (16 bit)</a:t>
            </a:r>
            <a:r>
              <a:rPr b="0" lang="en-US" sz="2800" spc="-1" strike="noStrike">
                <a:solidFill>
                  <a:srgbClr val="ff0000"/>
                </a:solidFill>
                <a:latin typeface="Calibri"/>
                <a:ea typeface="Calibri"/>
              </a:rPr>
              <a:t> </a:t>
            </a:r>
            <a:r>
              <a:rPr b="0" lang="en-US" sz="2800" spc="-1" strike="noStrike">
                <a:solidFill>
                  <a:schemeClr val="dk1"/>
                </a:solidFill>
                <a:latin typeface="Calibri"/>
                <a:ea typeface="Calibri"/>
              </a:rPr>
              <a:t>– This register is used to store the High time period of the SCL pulse.</a:t>
            </a:r>
            <a:endParaRPr b="0" lang="en-IN" sz="2800" spc="-1" strike="noStrike">
              <a:solidFill>
                <a:srgbClr val="000000"/>
              </a:solidFill>
              <a:latin typeface="Arial"/>
            </a:endParaRPr>
          </a:p>
          <a:p>
            <a:pPr>
              <a:lnSpc>
                <a:spcPct val="100000"/>
              </a:lnSpc>
              <a:tabLst>
                <a:tab algn="l" pos="0"/>
              </a:tabLst>
            </a:pPr>
            <a:endParaRPr b="0" lang="en-IN" sz="2800" spc="-1" strike="noStrike">
              <a:solidFill>
                <a:srgbClr val="000000"/>
              </a:solidFill>
              <a:latin typeface="Arial"/>
            </a:endParaRPr>
          </a:p>
          <a:p>
            <a:pPr>
              <a:lnSpc>
                <a:spcPct val="100000"/>
              </a:lnSpc>
              <a:tabLst>
                <a:tab algn="l" pos="0"/>
              </a:tabLst>
            </a:pPr>
            <a:r>
              <a:rPr b="1" lang="en-US" sz="2800" spc="-1" strike="noStrike">
                <a:solidFill>
                  <a:srgbClr val="ff0000"/>
                </a:solidFill>
                <a:latin typeface="Calibri"/>
                <a:ea typeface="Calibri"/>
              </a:rPr>
              <a:t>I20SCLL (16 bit)</a:t>
            </a:r>
            <a:r>
              <a:rPr b="0" lang="en-US" sz="2800" spc="-1" strike="noStrike">
                <a:solidFill>
                  <a:srgbClr val="ff0000"/>
                </a:solidFill>
                <a:latin typeface="Calibri"/>
                <a:ea typeface="Calibri"/>
              </a:rPr>
              <a:t> </a:t>
            </a:r>
            <a:r>
              <a:rPr b="0" lang="en-US" sz="2800" spc="-1" strike="noStrike">
                <a:solidFill>
                  <a:schemeClr val="dk1"/>
                </a:solidFill>
                <a:latin typeface="Calibri"/>
                <a:ea typeface="Calibri"/>
              </a:rPr>
              <a:t>– This register is used to store the Low time period of the SCL pulse.</a:t>
            </a:r>
            <a:endParaRPr b="0" lang="en-IN" sz="2800" spc="-1" strike="noStrike">
              <a:solidFill>
                <a:srgbClr val="000000"/>
              </a:solidFill>
              <a:latin typeface="Arial"/>
            </a:endParaRPr>
          </a:p>
          <a:p>
            <a:pPr>
              <a:lnSpc>
                <a:spcPct val="100000"/>
              </a:lnSpc>
              <a:tabLst>
                <a:tab algn="l" pos="0"/>
              </a:tabLst>
            </a:pPr>
            <a:endParaRPr b="0" lang="en-IN" sz="2800" spc="-1" strike="noStrike">
              <a:solidFill>
                <a:srgbClr val="000000"/>
              </a:solidFill>
              <a:latin typeface="Arial"/>
            </a:endParaRPr>
          </a:p>
          <a:p>
            <a:pPr>
              <a:lnSpc>
                <a:spcPct val="100000"/>
              </a:lnSpc>
              <a:tabLst>
                <a:tab algn="l" pos="0"/>
              </a:tabLst>
            </a:pPr>
            <a:r>
              <a:rPr b="1" lang="en-US" sz="2800" spc="-1" strike="noStrike">
                <a:solidFill>
                  <a:srgbClr val="ff0000"/>
                </a:solidFill>
                <a:latin typeface="Calibri"/>
                <a:ea typeface="Calibri"/>
              </a:rPr>
              <a:t>I2C0ADR (8 bit)</a:t>
            </a:r>
            <a:r>
              <a:rPr b="0" lang="en-US" sz="2800" spc="-1" strike="noStrike">
                <a:solidFill>
                  <a:srgbClr val="ff0000"/>
                </a:solidFill>
                <a:latin typeface="Calibri"/>
                <a:ea typeface="Calibri"/>
              </a:rPr>
              <a:t> </a:t>
            </a:r>
            <a:r>
              <a:rPr b="0" lang="en-US" sz="2800" spc="-1" strike="noStrike">
                <a:solidFill>
                  <a:schemeClr val="dk1"/>
                </a:solidFill>
                <a:latin typeface="Calibri"/>
                <a:ea typeface="Calibri"/>
              </a:rPr>
              <a:t>– I2C Slave Address register : Not applicable for master mode. Used to store the address in slave mode.</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Google Shape;247;p24"/>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56" name="Google Shape;248;p24"/>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57" name="Google Shape;249;p24"/>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58" name="Google Shape;250;p24"/>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59" name="Google Shape;251;p24"/>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160"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161" name="Google Shape;253;p24"/>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162" name="Google Shape;254;p24"/>
          <p:cNvSpPr/>
          <p:nvPr/>
        </p:nvSpPr>
        <p:spPr>
          <a:xfrm>
            <a:off x="831960" y="1387440"/>
            <a:ext cx="18363960" cy="1737000"/>
          </a:xfrm>
          <a:prstGeom prst="rect">
            <a:avLst/>
          </a:prstGeom>
          <a:solidFill>
            <a:srgbClr val="fcd5b5"/>
          </a:solidFill>
          <a:ln w="0">
            <a:noFill/>
          </a:ln>
        </p:spPr>
        <p:style>
          <a:lnRef idx="0"/>
          <a:fillRef idx="0"/>
          <a:effectRef idx="0"/>
          <a:fontRef idx="minor"/>
        </p:style>
        <p:txBody>
          <a:bodyPr anchor="t">
            <a:spAutoFit/>
          </a:bodyPr>
          <a:p>
            <a:pPr>
              <a:lnSpc>
                <a:spcPct val="100000"/>
              </a:lnSpc>
              <a:tabLst>
                <a:tab algn="l" pos="0"/>
              </a:tabLst>
            </a:pPr>
            <a:r>
              <a:rPr b="1" lang="en-US" sz="5400" spc="-1" strike="noStrike">
                <a:solidFill>
                  <a:schemeClr val="dk1"/>
                </a:solidFill>
                <a:latin typeface="Calibri"/>
                <a:ea typeface="Calibri"/>
              </a:rPr>
              <a:t>SPI - </a:t>
            </a:r>
            <a:r>
              <a:rPr b="0" lang="en-US" sz="5400" spc="-1" strike="noStrike">
                <a:solidFill>
                  <a:schemeClr val="dk1"/>
                </a:solidFill>
                <a:latin typeface="Calibri"/>
                <a:ea typeface="Calibri"/>
              </a:rPr>
              <a:t>Serial Peripheral Interface</a:t>
            </a:r>
            <a:endParaRPr b="0" lang="en-IN" sz="5400" spc="-1" strike="noStrike">
              <a:solidFill>
                <a:srgbClr val="000000"/>
              </a:solidFill>
              <a:latin typeface="Arial"/>
            </a:endParaRPr>
          </a:p>
          <a:p>
            <a:pPr>
              <a:lnSpc>
                <a:spcPct val="100000"/>
              </a:lnSpc>
              <a:tabLst>
                <a:tab algn="l" pos="0"/>
              </a:tabLst>
            </a:pPr>
            <a:endParaRPr b="0" lang="en-IN" sz="5400" spc="-1" strike="noStrike">
              <a:solidFill>
                <a:srgbClr val="000000"/>
              </a:solidFill>
              <a:latin typeface="Arial"/>
            </a:endParaRPr>
          </a:p>
        </p:txBody>
      </p:sp>
      <p:pic>
        <p:nvPicPr>
          <p:cNvPr id="163" name="Google Shape;255;p24" descr="alt text"/>
          <p:cNvPicPr/>
          <p:nvPr/>
        </p:nvPicPr>
        <p:blipFill>
          <a:blip r:embed="rId2"/>
          <a:stretch/>
        </p:blipFill>
        <p:spPr>
          <a:xfrm>
            <a:off x="5854680" y="2759040"/>
            <a:ext cx="9683280" cy="7619760"/>
          </a:xfrm>
          <a:prstGeom prst="rect">
            <a:avLst/>
          </a:prstGeom>
          <a:ln w="0">
            <a:noFill/>
          </a:ln>
        </p:spPr>
      </p:pic>
      <p:sp>
        <p:nvSpPr>
          <p:cNvPr id="164" name="Google Shape;256;p24"/>
          <p:cNvSpPr/>
          <p:nvPr/>
        </p:nvSpPr>
        <p:spPr>
          <a:xfrm>
            <a:off x="298440" y="4259160"/>
            <a:ext cx="5562360" cy="33829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3600" spc="-1" strike="noStrike">
                <a:solidFill>
                  <a:schemeClr val="dk2"/>
                </a:solidFill>
                <a:latin typeface="Calibri"/>
                <a:ea typeface="Calibri"/>
              </a:rPr>
              <a:t>The Serial Peripheral Interface (SPI) is a bus interface connection protocol originally started by Motorola Corp.</a:t>
            </a: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581040" y="407880"/>
            <a:ext cx="18941760" cy="1888560"/>
          </a:xfrm>
          <a:prstGeom prst="rect">
            <a:avLst/>
          </a:prstGeom>
          <a:noFill/>
          <a:ln w="0">
            <a:noFill/>
          </a:ln>
        </p:spPr>
        <p:txBody>
          <a:bodyPr lIns="0" rIns="0" tIns="0" bIns="0" anchor="t">
            <a:noAutofit/>
          </a:bodyPr>
          <a:p>
            <a:pPr indent="0">
              <a:buNone/>
            </a:pPr>
            <a:endParaRPr b="0" i="1" lang="en-IN" sz="3000" spc="-1" strike="noStrike">
              <a:solidFill>
                <a:schemeClr val="dk2"/>
              </a:solidFill>
              <a:latin typeface="Playfair Display"/>
              <a:ea typeface="Playfair Display"/>
            </a:endParaRPr>
          </a:p>
        </p:txBody>
      </p:sp>
      <p:sp>
        <p:nvSpPr>
          <p:cNvPr id="166" name="PlaceHolder 2"/>
          <p:cNvSpPr>
            <a:spLocks noGrp="1"/>
          </p:cNvSpPr>
          <p:nvPr>
            <p:ph/>
          </p:nvPr>
        </p:nvSpPr>
        <p:spPr>
          <a:xfrm>
            <a:off x="2746440" y="2612880"/>
            <a:ext cx="14610960" cy="6468840"/>
          </a:xfrm>
          <a:prstGeom prst="rect">
            <a:avLst/>
          </a:prstGeom>
          <a:noFill/>
          <a:ln w="0">
            <a:noFill/>
          </a:ln>
        </p:spPr>
        <p:txBody>
          <a:bodyPr lIns="0" rIns="0" tIns="0" bIns="0" anchor="t">
            <a:noAutofit/>
          </a:bodyPr>
          <a:p>
            <a:pPr indent="0">
              <a:spcBef>
                <a:spcPts val="1417"/>
              </a:spcBef>
              <a:buNone/>
            </a:pPr>
            <a:endParaRPr b="0" lang="en-IN" sz="1800" spc="-1" strike="noStrike">
              <a:solidFill>
                <a:schemeClr val="dk1"/>
              </a:solidFill>
              <a:latin typeface="Calibri"/>
              <a:ea typeface="Calibri"/>
            </a:endParaRPr>
          </a:p>
        </p:txBody>
      </p:sp>
      <p:sp>
        <p:nvSpPr>
          <p:cNvPr id="167" name="Google Shape;263;p25"/>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pic>
        <p:nvPicPr>
          <p:cNvPr id="168" name="Google Shape;264;p25" descr=""/>
          <p:cNvPicPr/>
          <p:nvPr/>
        </p:nvPicPr>
        <p:blipFill>
          <a:blip r:embed="rId1"/>
          <a:stretch/>
        </p:blipFill>
        <p:spPr>
          <a:xfrm>
            <a:off x="1365120" y="2454120"/>
            <a:ext cx="16582680" cy="67212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Google Shape;269;p26"/>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70" name="Google Shape;270;p26"/>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71" name="Google Shape;271;p26"/>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72" name="Google Shape;272;p26"/>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73" name="Google Shape;273;p26"/>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174"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175" name="Google Shape;275;p26"/>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176" name="Google Shape;276;p26"/>
          <p:cNvSpPr/>
          <p:nvPr/>
        </p:nvSpPr>
        <p:spPr>
          <a:xfrm>
            <a:off x="831960" y="1387440"/>
            <a:ext cx="18363960" cy="1737000"/>
          </a:xfrm>
          <a:prstGeom prst="rect">
            <a:avLst/>
          </a:prstGeom>
          <a:solidFill>
            <a:srgbClr val="fcd5b5"/>
          </a:solidFill>
          <a:ln w="0">
            <a:noFill/>
          </a:ln>
        </p:spPr>
        <p:style>
          <a:lnRef idx="0"/>
          <a:fillRef idx="0"/>
          <a:effectRef idx="0"/>
          <a:fontRef idx="minor"/>
        </p:style>
        <p:txBody>
          <a:bodyPr anchor="t">
            <a:spAutoFit/>
          </a:bodyPr>
          <a:p>
            <a:pPr>
              <a:lnSpc>
                <a:spcPct val="100000"/>
              </a:lnSpc>
              <a:tabLst>
                <a:tab algn="l" pos="0"/>
              </a:tabLst>
            </a:pPr>
            <a:r>
              <a:rPr b="1" lang="en-US" sz="5400" spc="-1" strike="noStrike">
                <a:solidFill>
                  <a:schemeClr val="dk1"/>
                </a:solidFill>
                <a:latin typeface="Calibri"/>
                <a:ea typeface="Calibri"/>
              </a:rPr>
              <a:t>SPI - </a:t>
            </a:r>
            <a:r>
              <a:rPr b="0" lang="en-US" sz="5400" spc="-1" strike="noStrike">
                <a:solidFill>
                  <a:schemeClr val="dk1"/>
                </a:solidFill>
                <a:latin typeface="Calibri"/>
                <a:ea typeface="Calibri"/>
              </a:rPr>
              <a:t>Features</a:t>
            </a:r>
            <a:endParaRPr b="0" lang="en-IN" sz="5400" spc="-1" strike="noStrike">
              <a:solidFill>
                <a:srgbClr val="000000"/>
              </a:solidFill>
              <a:latin typeface="Arial"/>
            </a:endParaRPr>
          </a:p>
          <a:p>
            <a:pPr>
              <a:lnSpc>
                <a:spcPct val="100000"/>
              </a:lnSpc>
              <a:tabLst>
                <a:tab algn="l" pos="0"/>
              </a:tabLst>
            </a:pPr>
            <a:endParaRPr b="0" lang="en-IN" sz="5400" spc="-1" strike="noStrike">
              <a:solidFill>
                <a:srgbClr val="000000"/>
              </a:solidFill>
              <a:latin typeface="Arial"/>
            </a:endParaRPr>
          </a:p>
        </p:txBody>
      </p:sp>
      <p:pic>
        <p:nvPicPr>
          <p:cNvPr id="177" name="Google Shape;277;p26" descr="alt text"/>
          <p:cNvPicPr/>
          <p:nvPr/>
        </p:nvPicPr>
        <p:blipFill>
          <a:blip r:embed="rId2"/>
          <a:stretch/>
        </p:blipFill>
        <p:spPr>
          <a:xfrm>
            <a:off x="14547960" y="3917880"/>
            <a:ext cx="5333760" cy="6019560"/>
          </a:xfrm>
          <a:prstGeom prst="rect">
            <a:avLst/>
          </a:prstGeom>
          <a:ln w="0">
            <a:noFill/>
          </a:ln>
        </p:spPr>
      </p:pic>
      <p:sp>
        <p:nvSpPr>
          <p:cNvPr id="178" name="Google Shape;278;p26"/>
          <p:cNvSpPr/>
          <p:nvPr/>
        </p:nvSpPr>
        <p:spPr>
          <a:xfrm>
            <a:off x="298440" y="3141720"/>
            <a:ext cx="14782320" cy="722340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IN" sz="3600" spc="-1" strike="noStrike">
              <a:solidFill>
                <a:srgbClr val="000000"/>
              </a:solidFill>
              <a:latin typeface="Arial"/>
            </a:endParaRPr>
          </a:p>
          <a:p>
            <a:pPr indent="-228600">
              <a:lnSpc>
                <a:spcPct val="100000"/>
              </a:lnSpc>
              <a:buClr>
                <a:srgbClr val="1f497d"/>
              </a:buClr>
              <a:buFont typeface="Noto Sans Symbols"/>
              <a:buChar char="⮚"/>
              <a:tabLst>
                <a:tab algn="l" pos="0"/>
              </a:tabLst>
            </a:pPr>
            <a:r>
              <a:rPr b="0" lang="en-US" sz="3600" spc="-1" strike="noStrike">
                <a:solidFill>
                  <a:schemeClr val="dk2"/>
                </a:solidFill>
                <a:latin typeface="Calibri"/>
                <a:ea typeface="Calibri"/>
              </a:rPr>
              <a:t>SPI Interface uses four wires for communication. Hence it is also known as four wire serial communication protocol.</a:t>
            </a:r>
            <a:endParaRPr b="0" lang="en-IN" sz="3600" spc="-1" strike="noStrike">
              <a:solidFill>
                <a:srgbClr val="000000"/>
              </a:solidFill>
              <a:latin typeface="Arial"/>
            </a:endParaRPr>
          </a:p>
          <a:p>
            <a:pPr indent="-228600">
              <a:lnSpc>
                <a:spcPct val="100000"/>
              </a:lnSpc>
              <a:buClr>
                <a:srgbClr val="1f497d"/>
              </a:buClr>
              <a:buFont typeface="Noto Sans Symbols"/>
              <a:buChar char="⮚"/>
              <a:tabLst>
                <a:tab algn="l" pos="0"/>
              </a:tabLst>
            </a:pPr>
            <a:r>
              <a:rPr b="0" lang="en-US" sz="3600" spc="-1" strike="noStrike">
                <a:solidFill>
                  <a:schemeClr val="dk2"/>
                </a:solidFill>
                <a:latin typeface="Calibri"/>
                <a:ea typeface="Calibri"/>
              </a:rPr>
              <a:t>SPI is a full duplex master-slave communication protocol. This means that only a single master and a single slave can communicate on the interface bus at the same time.</a:t>
            </a:r>
            <a:endParaRPr b="0" lang="en-IN" sz="3600" spc="-1" strike="noStrike">
              <a:solidFill>
                <a:srgbClr val="000000"/>
              </a:solidFill>
              <a:latin typeface="Arial"/>
            </a:endParaRPr>
          </a:p>
          <a:p>
            <a:pPr indent="-228600">
              <a:lnSpc>
                <a:spcPct val="100000"/>
              </a:lnSpc>
              <a:buClr>
                <a:srgbClr val="1f497d"/>
              </a:buClr>
              <a:buFont typeface="Noto Sans Symbols"/>
              <a:buChar char="⮚"/>
              <a:tabLst>
                <a:tab algn="l" pos="0"/>
              </a:tabLst>
            </a:pPr>
            <a:r>
              <a:rPr b="0" lang="en-US" sz="3600" spc="-1" strike="noStrike">
                <a:solidFill>
                  <a:schemeClr val="dk2"/>
                </a:solidFill>
                <a:latin typeface="Calibri"/>
                <a:ea typeface="Calibri"/>
              </a:rPr>
              <a:t>SPI enabled devices work in two basic modes of SPI operation i.e. SPI Master Mode and SPI Slave Mode.</a:t>
            </a:r>
            <a:endParaRPr b="0" lang="en-IN" sz="3600" spc="-1" strike="noStrike">
              <a:solidFill>
                <a:srgbClr val="000000"/>
              </a:solidFill>
              <a:latin typeface="Arial"/>
            </a:endParaRPr>
          </a:p>
          <a:p>
            <a:pPr indent="-228600">
              <a:lnSpc>
                <a:spcPct val="100000"/>
              </a:lnSpc>
              <a:buClr>
                <a:srgbClr val="1f497d"/>
              </a:buClr>
              <a:buFont typeface="Noto Sans Symbols"/>
              <a:buChar char="⮚"/>
              <a:tabLst>
                <a:tab algn="l" pos="0"/>
              </a:tabLst>
            </a:pPr>
            <a:r>
              <a:rPr b="0" lang="en-US" sz="3600" spc="-1" strike="noStrike">
                <a:solidFill>
                  <a:schemeClr val="dk2"/>
                </a:solidFill>
                <a:latin typeface="Calibri"/>
                <a:ea typeface="Calibri"/>
              </a:rPr>
              <a:t>Master Device is responsible for initiation of communication.</a:t>
            </a:r>
            <a:endParaRPr b="0" lang="en-IN" sz="3600" spc="-1" strike="noStrike">
              <a:solidFill>
                <a:srgbClr val="000000"/>
              </a:solidFill>
              <a:latin typeface="Arial"/>
            </a:endParaRPr>
          </a:p>
          <a:p>
            <a:pPr indent="-228600">
              <a:lnSpc>
                <a:spcPct val="100000"/>
              </a:lnSpc>
              <a:buClr>
                <a:srgbClr val="1f497d"/>
              </a:buClr>
              <a:buFont typeface="Noto Sans Symbols"/>
              <a:buChar char="⮚"/>
              <a:tabLst>
                <a:tab algn="l" pos="0"/>
              </a:tabLst>
            </a:pPr>
            <a:r>
              <a:rPr b="0" lang="en-US" sz="3600" spc="-1" strike="noStrike">
                <a:solidFill>
                  <a:schemeClr val="dk2"/>
                </a:solidFill>
                <a:latin typeface="Calibri"/>
                <a:ea typeface="Calibri"/>
              </a:rPr>
              <a:t>Master Device generates Serial Clock for synchronous data transfer.</a:t>
            </a:r>
            <a:endParaRPr b="0" lang="en-IN" sz="3600" spc="-1" strike="noStrike">
              <a:solidFill>
                <a:srgbClr val="000000"/>
              </a:solidFill>
              <a:latin typeface="Arial"/>
            </a:endParaRPr>
          </a:p>
          <a:p>
            <a:pPr indent="-228600">
              <a:lnSpc>
                <a:spcPct val="100000"/>
              </a:lnSpc>
              <a:buClr>
                <a:srgbClr val="1f497d"/>
              </a:buClr>
              <a:buFont typeface="Noto Sans Symbols"/>
              <a:buChar char="⮚"/>
              <a:tabLst>
                <a:tab algn="l" pos="0"/>
              </a:tabLst>
            </a:pPr>
            <a:r>
              <a:rPr b="0" lang="en-US" sz="3600" spc="-1" strike="noStrike">
                <a:solidFill>
                  <a:schemeClr val="dk2"/>
                </a:solidFill>
                <a:latin typeface="Calibri"/>
                <a:ea typeface="Calibri"/>
              </a:rPr>
              <a:t>Master Device can handle multiple slave devices on the bus by selecting them one by one.</a:t>
            </a: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Google Shape;283;p27"/>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80" name="Google Shape;284;p27"/>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81" name="Google Shape;285;p27"/>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82" name="Google Shape;286;p27"/>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83" name="Google Shape;287;p27"/>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184"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185" name="Google Shape;289;p27"/>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186" name="Google Shape;290;p27"/>
          <p:cNvSpPr/>
          <p:nvPr/>
        </p:nvSpPr>
        <p:spPr>
          <a:xfrm>
            <a:off x="831960" y="1387440"/>
            <a:ext cx="18363960" cy="914040"/>
          </a:xfrm>
          <a:prstGeom prst="rect">
            <a:avLst/>
          </a:prstGeom>
          <a:solidFill>
            <a:srgbClr val="fcd5b5"/>
          </a:solidFill>
          <a:ln w="0">
            <a:noFill/>
          </a:ln>
        </p:spPr>
        <p:style>
          <a:lnRef idx="0"/>
          <a:fillRef idx="0"/>
          <a:effectRef idx="0"/>
          <a:fontRef idx="minor"/>
        </p:style>
        <p:txBody>
          <a:bodyPr anchor="t">
            <a:spAutoFit/>
          </a:bodyPr>
          <a:p>
            <a:pPr>
              <a:lnSpc>
                <a:spcPct val="100000"/>
              </a:lnSpc>
              <a:tabLst>
                <a:tab algn="l" pos="0"/>
              </a:tabLst>
            </a:pPr>
            <a:r>
              <a:rPr b="1" lang="en-US" sz="5400" spc="-1" strike="noStrike">
                <a:solidFill>
                  <a:schemeClr val="dk1"/>
                </a:solidFill>
                <a:latin typeface="Calibri"/>
                <a:ea typeface="Calibri"/>
              </a:rPr>
              <a:t>One Master – Many Slaves</a:t>
            </a:r>
            <a:endParaRPr b="0" lang="en-IN" sz="5400" spc="-1" strike="noStrike">
              <a:solidFill>
                <a:srgbClr val="000000"/>
              </a:solidFill>
              <a:latin typeface="Arial"/>
            </a:endParaRPr>
          </a:p>
        </p:txBody>
      </p:sp>
      <p:sp>
        <p:nvSpPr>
          <p:cNvPr id="187" name="Google Shape;291;p27"/>
          <p:cNvSpPr/>
          <p:nvPr/>
        </p:nvSpPr>
        <p:spPr>
          <a:xfrm>
            <a:off x="831960" y="2365200"/>
            <a:ext cx="9753120" cy="8438760"/>
          </a:xfrm>
          <a:prstGeom prst="rect">
            <a:avLst/>
          </a:prstGeom>
          <a:noFill/>
          <a:ln w="0">
            <a:noFill/>
          </a:ln>
        </p:spPr>
        <p:style>
          <a:lnRef idx="0"/>
          <a:fillRef idx="0"/>
          <a:effectRef idx="0"/>
          <a:fontRef idx="minor"/>
        </p:style>
        <p:txBody>
          <a:bodyPr anchor="t">
            <a:spAutoFit/>
          </a:bodyPr>
          <a:p>
            <a:pPr marL="571680" indent="-571680">
              <a:lnSpc>
                <a:spcPct val="100000"/>
              </a:lnSpc>
              <a:buClr>
                <a:srgbClr val="1f497d"/>
              </a:buClr>
              <a:buFont typeface="Noto Sans Symbols"/>
              <a:buChar char="⮚"/>
            </a:pPr>
            <a:r>
              <a:rPr b="0" lang="en-US" sz="4200" spc="-1" strike="noStrike">
                <a:solidFill>
                  <a:schemeClr val="dk2"/>
                </a:solidFill>
                <a:latin typeface="Calibri"/>
                <a:ea typeface="Calibri"/>
              </a:rPr>
              <a:t>Used to send /receive data between  microcontrollers and small peripherals such as shift registers, sensors, Graphics LCD displays, flash memory chips and SD cards</a:t>
            </a:r>
            <a:endParaRPr b="0" lang="en-IN" sz="4200" spc="-1" strike="noStrike">
              <a:solidFill>
                <a:srgbClr val="000000"/>
              </a:solidFill>
              <a:latin typeface="Arial"/>
            </a:endParaRPr>
          </a:p>
          <a:p>
            <a:pPr marL="571680" indent="-571680">
              <a:lnSpc>
                <a:spcPct val="100000"/>
              </a:lnSpc>
              <a:buClr>
                <a:srgbClr val="1f497d"/>
              </a:buClr>
              <a:buFont typeface="Noto Sans Symbols"/>
              <a:buChar char="⮚"/>
            </a:pPr>
            <a:r>
              <a:rPr b="0" lang="en-US" sz="4200" spc="-1" strike="noStrike">
                <a:solidFill>
                  <a:schemeClr val="dk2"/>
                </a:solidFill>
                <a:latin typeface="Calibri"/>
                <a:ea typeface="Calibri"/>
              </a:rPr>
              <a:t>Hardware requirement for SPI is very simple compare to UART &amp; I2C</a:t>
            </a:r>
            <a:endParaRPr b="0" lang="en-IN" sz="4200" spc="-1" strike="noStrike">
              <a:solidFill>
                <a:srgbClr val="000000"/>
              </a:solidFill>
              <a:latin typeface="Arial"/>
            </a:endParaRPr>
          </a:p>
          <a:p>
            <a:pPr marL="571680" indent="-571680">
              <a:lnSpc>
                <a:spcPct val="100000"/>
              </a:lnSpc>
              <a:buClr>
                <a:srgbClr val="1f497d"/>
              </a:buClr>
              <a:buFont typeface="Noto Sans Symbols"/>
              <a:buChar char="⮚"/>
            </a:pPr>
            <a:r>
              <a:rPr b="0" lang="en-US" sz="4200" spc="-1" strike="noStrike">
                <a:solidFill>
                  <a:schemeClr val="dk2"/>
                </a:solidFill>
                <a:latin typeface="Calibri"/>
                <a:ea typeface="Calibri"/>
              </a:rPr>
              <a:t>SPI is full duplex (has separate send &amp; receive lines unlike I2C)</a:t>
            </a:r>
            <a:endParaRPr b="0" lang="en-IN" sz="4200" spc="-1" strike="noStrike">
              <a:solidFill>
                <a:srgbClr val="000000"/>
              </a:solidFill>
              <a:latin typeface="Arial"/>
            </a:endParaRPr>
          </a:p>
          <a:p>
            <a:pPr marL="571680" indent="-571680">
              <a:lnSpc>
                <a:spcPct val="100000"/>
              </a:lnSpc>
              <a:buClr>
                <a:srgbClr val="1f497d"/>
              </a:buClr>
              <a:buFont typeface="Noto Sans Symbols"/>
              <a:buChar char="⮚"/>
            </a:pPr>
            <a:r>
              <a:rPr b="0" lang="en-US" sz="4200" spc="-1" strike="noStrike">
                <a:solidFill>
                  <a:schemeClr val="dk2"/>
                </a:solidFill>
                <a:latin typeface="Calibri"/>
                <a:ea typeface="Calibri"/>
              </a:rPr>
              <a:t>Faster than asynchronous serial (UART)</a:t>
            </a:r>
            <a:endParaRPr b="0" lang="en-IN" sz="4200" spc="-1" strike="noStrike">
              <a:solidFill>
                <a:srgbClr val="000000"/>
              </a:solidFill>
              <a:latin typeface="Arial"/>
            </a:endParaRPr>
          </a:p>
          <a:p>
            <a:pPr marL="571680" indent="-571680">
              <a:lnSpc>
                <a:spcPct val="100000"/>
              </a:lnSpc>
              <a:buClr>
                <a:srgbClr val="1f497d"/>
              </a:buClr>
              <a:buFont typeface="Noto Sans Symbols"/>
              <a:buChar char="⮚"/>
            </a:pPr>
            <a:r>
              <a:rPr b="0" lang="en-US" sz="4200" spc="-1" strike="noStrike">
                <a:solidFill>
                  <a:schemeClr val="dk2"/>
                </a:solidFill>
                <a:latin typeface="Calibri"/>
                <a:ea typeface="Calibri"/>
              </a:rPr>
              <a:t>It supports multiple slaves</a:t>
            </a:r>
            <a:endParaRPr b="0" lang="en-IN" sz="4200" spc="-1" strike="noStrike">
              <a:solidFill>
                <a:srgbClr val="000000"/>
              </a:solidFill>
              <a:latin typeface="Arial"/>
            </a:endParaRPr>
          </a:p>
          <a:p>
            <a:pPr>
              <a:lnSpc>
                <a:spcPct val="100000"/>
              </a:lnSpc>
              <a:tabLst>
                <a:tab algn="l" pos="0"/>
              </a:tabLst>
            </a:pPr>
            <a:endParaRPr b="0" lang="en-IN" sz="4400" spc="-1" strike="noStrike">
              <a:solidFill>
                <a:srgbClr val="000000"/>
              </a:solidFill>
              <a:latin typeface="Arial"/>
            </a:endParaRPr>
          </a:p>
        </p:txBody>
      </p:sp>
      <p:pic>
        <p:nvPicPr>
          <p:cNvPr id="188" name="Google Shape;292;p27" descr="alt text"/>
          <p:cNvPicPr/>
          <p:nvPr/>
        </p:nvPicPr>
        <p:blipFill>
          <a:blip r:embed="rId2"/>
          <a:stretch/>
        </p:blipFill>
        <p:spPr>
          <a:xfrm>
            <a:off x="10585440" y="4394160"/>
            <a:ext cx="7924320" cy="51462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Google Shape;297;p28"/>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90" name="Google Shape;298;p28"/>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91" name="Google Shape;299;p28"/>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92" name="Google Shape;300;p28"/>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93" name="Google Shape;301;p28"/>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194"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195" name="Google Shape;303;p28"/>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196" name="Google Shape;304;p28"/>
          <p:cNvSpPr/>
          <p:nvPr/>
        </p:nvSpPr>
        <p:spPr>
          <a:xfrm>
            <a:off x="831960" y="1387440"/>
            <a:ext cx="18363960" cy="914040"/>
          </a:xfrm>
          <a:prstGeom prst="rect">
            <a:avLst/>
          </a:prstGeom>
          <a:solidFill>
            <a:srgbClr val="fcd5b5"/>
          </a:solidFill>
          <a:ln w="0">
            <a:noFill/>
          </a:ln>
        </p:spPr>
        <p:style>
          <a:lnRef idx="0"/>
          <a:fillRef idx="0"/>
          <a:effectRef idx="0"/>
          <a:fontRef idx="minor"/>
        </p:style>
        <p:txBody>
          <a:bodyPr anchor="t">
            <a:spAutoFit/>
          </a:bodyPr>
          <a:p>
            <a:pPr>
              <a:lnSpc>
                <a:spcPct val="100000"/>
              </a:lnSpc>
              <a:tabLst>
                <a:tab algn="l" pos="0"/>
              </a:tabLst>
            </a:pPr>
            <a:r>
              <a:rPr b="1" lang="en-US" sz="5400" spc="-1" strike="noStrike">
                <a:solidFill>
                  <a:schemeClr val="dk1"/>
                </a:solidFill>
                <a:latin typeface="Calibri"/>
                <a:ea typeface="Calibri"/>
              </a:rPr>
              <a:t>SPI Pins…</a:t>
            </a:r>
            <a:endParaRPr b="0" lang="en-IN" sz="5400" spc="-1" strike="noStrike">
              <a:solidFill>
                <a:srgbClr val="000000"/>
              </a:solidFill>
              <a:latin typeface="Arial"/>
            </a:endParaRPr>
          </a:p>
        </p:txBody>
      </p:sp>
      <p:sp>
        <p:nvSpPr>
          <p:cNvPr id="197" name="Google Shape;305;p28"/>
          <p:cNvSpPr/>
          <p:nvPr/>
        </p:nvSpPr>
        <p:spPr>
          <a:xfrm>
            <a:off x="831960" y="2311560"/>
            <a:ext cx="18363960" cy="832068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3600" spc="-1" strike="noStrike">
                <a:solidFill>
                  <a:srgbClr val="ff0000"/>
                </a:solidFill>
                <a:latin typeface="Calibri"/>
                <a:ea typeface="Calibri"/>
              </a:rPr>
              <a:t>MOSI – Master Out Slave In</a:t>
            </a:r>
            <a:r>
              <a:rPr b="0" lang="en-US" sz="3600" spc="-1" strike="noStrike">
                <a:solidFill>
                  <a:schemeClr val="dk1"/>
                </a:solidFill>
                <a:latin typeface="Calibri"/>
                <a:ea typeface="Calibri"/>
              </a:rPr>
              <a:t> – Used to send serial data from Master to slave </a:t>
            </a:r>
            <a:endParaRPr b="0" lang="en-IN" sz="3600" spc="-1" strike="noStrike">
              <a:solidFill>
                <a:srgbClr val="000000"/>
              </a:solidFill>
              <a:latin typeface="Arial"/>
            </a:endParaRPr>
          </a:p>
          <a:p>
            <a:pPr>
              <a:lnSpc>
                <a:spcPct val="100000"/>
              </a:lnSpc>
              <a:tabLst>
                <a:tab algn="l" pos="0"/>
              </a:tabLst>
            </a:pPr>
            <a:r>
              <a:rPr b="0" lang="en-US" sz="3600" spc="-1" strike="noStrike">
                <a:solidFill>
                  <a:srgbClr val="ff0000"/>
                </a:solidFill>
                <a:latin typeface="Calibri"/>
                <a:ea typeface="Calibri"/>
              </a:rPr>
              <a:t>MISO</a:t>
            </a:r>
            <a:r>
              <a:rPr b="0" lang="en-US" sz="3600" spc="-1" strike="noStrike">
                <a:solidFill>
                  <a:schemeClr val="dk1"/>
                </a:solidFill>
                <a:latin typeface="Calibri"/>
                <a:ea typeface="Calibri"/>
              </a:rPr>
              <a:t> -  </a:t>
            </a:r>
            <a:r>
              <a:rPr b="0" lang="en-US" sz="3600" spc="-1" strike="noStrike">
                <a:solidFill>
                  <a:srgbClr val="ff0000"/>
                </a:solidFill>
                <a:latin typeface="Calibri"/>
                <a:ea typeface="Calibri"/>
              </a:rPr>
              <a:t>Master In Slave Out </a:t>
            </a:r>
            <a:r>
              <a:rPr b="0" lang="en-US" sz="3600" spc="-1" strike="noStrike">
                <a:solidFill>
                  <a:schemeClr val="dk1"/>
                </a:solidFill>
                <a:latin typeface="Calibri"/>
                <a:ea typeface="Calibri"/>
              </a:rPr>
              <a:t>– Used to send data from Slave to Master , If the slave needs to send a response back to the master, the master will continue to generate a prearranged number of clock cycles</a:t>
            </a:r>
            <a:endParaRPr b="0" lang="en-IN" sz="3600" spc="-1" strike="noStrike">
              <a:solidFill>
                <a:srgbClr val="000000"/>
              </a:solidFill>
              <a:latin typeface="Arial"/>
            </a:endParaRPr>
          </a:p>
          <a:p>
            <a:pPr>
              <a:lnSpc>
                <a:spcPct val="100000"/>
              </a:lnSpc>
              <a:tabLst>
                <a:tab algn="l" pos="0"/>
              </a:tabLst>
            </a:pPr>
            <a:r>
              <a:rPr b="0" lang="en-US" sz="3600" spc="-1" strike="noStrike">
                <a:solidFill>
                  <a:srgbClr val="ff0000"/>
                </a:solidFill>
                <a:latin typeface="Calibri"/>
                <a:ea typeface="Calibri"/>
              </a:rPr>
              <a:t>SCK – Serial Clock</a:t>
            </a:r>
            <a:r>
              <a:rPr b="0" lang="en-US" sz="3600" spc="-1" strike="noStrike">
                <a:solidFill>
                  <a:schemeClr val="dk1"/>
                </a:solidFill>
                <a:latin typeface="Calibri"/>
                <a:ea typeface="Calibri"/>
              </a:rPr>
              <a:t>  - Serial clock generated by the Master, for use by both master &amp; clock, The clock is an oscillating signal that tells the receiver exactly when to sample the bits on the data line. This could be the rising (low to high) or falling (high to low) edge of the clock signal; the datasheet will specify which one to use. When the receiver detects that edge, it will immediately look at the data line to read the next bit </a:t>
            </a:r>
            <a:endParaRPr b="0" lang="en-IN" sz="3600" spc="-1" strike="noStrike">
              <a:solidFill>
                <a:srgbClr val="000000"/>
              </a:solidFill>
              <a:latin typeface="Arial"/>
            </a:endParaRPr>
          </a:p>
          <a:p>
            <a:pPr>
              <a:lnSpc>
                <a:spcPct val="100000"/>
              </a:lnSpc>
              <a:tabLst>
                <a:tab algn="l" pos="0"/>
              </a:tabLst>
            </a:pPr>
            <a:r>
              <a:rPr b="0" lang="en-US" sz="3600" spc="-1" strike="noStrike">
                <a:solidFill>
                  <a:srgbClr val="ff0000"/>
                </a:solidFill>
                <a:latin typeface="Calibri"/>
                <a:ea typeface="Calibri"/>
              </a:rPr>
              <a:t>SS – Slave Select </a:t>
            </a:r>
            <a:r>
              <a:rPr b="0" lang="en-US" sz="3600" spc="-1" strike="noStrike">
                <a:solidFill>
                  <a:schemeClr val="dk1"/>
                </a:solidFill>
                <a:latin typeface="Calibri"/>
                <a:ea typeface="Calibri"/>
              </a:rPr>
              <a:t>- This tells the slave that it should wake up and receives / send data and is also used when multiple slaves are present to select the one you’d like to talk to. The SS line is normally held high, which disconnects the slave from the SPI bus.  Just before data is sent to the slave, the line is brought low, which activates the slave. When you’re done using the slave, the line is made high again.</a:t>
            </a:r>
            <a:endParaRPr b="0" lang="en-IN"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Google Shape;310;p29"/>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99" name="Google Shape;311;p29"/>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00" name="Google Shape;312;p29"/>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01" name="Google Shape;313;p29"/>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02" name="Google Shape;314;p29"/>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203"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204" name="Google Shape;316;p29"/>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205" name="Google Shape;317;p29"/>
          <p:cNvSpPr/>
          <p:nvPr/>
        </p:nvSpPr>
        <p:spPr>
          <a:xfrm>
            <a:off x="831960" y="1387440"/>
            <a:ext cx="18363960" cy="914040"/>
          </a:xfrm>
          <a:prstGeom prst="rect">
            <a:avLst/>
          </a:prstGeom>
          <a:solidFill>
            <a:srgbClr val="fcd5b5"/>
          </a:solidFill>
          <a:ln w="0">
            <a:noFill/>
          </a:ln>
        </p:spPr>
        <p:style>
          <a:lnRef idx="0"/>
          <a:fillRef idx="0"/>
          <a:effectRef idx="0"/>
          <a:fontRef idx="minor"/>
        </p:style>
        <p:txBody>
          <a:bodyPr anchor="t">
            <a:spAutoFit/>
          </a:bodyPr>
          <a:p>
            <a:pPr>
              <a:lnSpc>
                <a:spcPct val="100000"/>
              </a:lnSpc>
              <a:tabLst>
                <a:tab algn="l" pos="0"/>
              </a:tabLst>
            </a:pPr>
            <a:r>
              <a:rPr b="1" lang="en-US" sz="5400" spc="-1" strike="noStrike">
                <a:solidFill>
                  <a:schemeClr val="dk1"/>
                </a:solidFill>
                <a:latin typeface="Calibri"/>
                <a:ea typeface="Calibri"/>
              </a:rPr>
              <a:t>LPC2148 SPI </a:t>
            </a:r>
            <a:endParaRPr b="0" lang="en-IN" sz="5400" spc="-1" strike="noStrike">
              <a:solidFill>
                <a:srgbClr val="000000"/>
              </a:solidFill>
              <a:latin typeface="Arial"/>
            </a:endParaRPr>
          </a:p>
        </p:txBody>
      </p:sp>
      <p:sp>
        <p:nvSpPr>
          <p:cNvPr id="206" name="Google Shape;318;p29"/>
          <p:cNvSpPr/>
          <p:nvPr/>
        </p:nvSpPr>
        <p:spPr>
          <a:xfrm>
            <a:off x="393840" y="2911320"/>
            <a:ext cx="9732600" cy="8503920"/>
          </a:xfrm>
          <a:prstGeom prst="rect">
            <a:avLst/>
          </a:prstGeom>
          <a:noFill/>
          <a:ln w="0">
            <a:noFill/>
          </a:ln>
        </p:spPr>
        <p:style>
          <a:lnRef idx="0"/>
          <a:fillRef idx="0"/>
          <a:effectRef idx="0"/>
          <a:fontRef idx="minor"/>
        </p:style>
        <p:txBody>
          <a:bodyPr anchor="t">
            <a:spAutoFit/>
          </a:bodyPr>
          <a:p>
            <a:pPr marL="571680" indent="-571680">
              <a:lnSpc>
                <a:spcPct val="100000"/>
              </a:lnSpc>
              <a:buClr>
                <a:srgbClr val="000000"/>
              </a:buClr>
              <a:buFont typeface="Noto Sans Symbols"/>
              <a:buChar char="⮚"/>
            </a:pPr>
            <a:r>
              <a:rPr b="0" lang="en-US" sz="3600" spc="-1" strike="noStrike">
                <a:solidFill>
                  <a:schemeClr val="dk1"/>
                </a:solidFill>
                <a:latin typeface="Calibri"/>
                <a:ea typeface="Calibri"/>
              </a:rPr>
              <a:t>LPC2148 has two inbuilt SPI modules </a:t>
            </a:r>
            <a:endParaRPr b="0" lang="en-IN" sz="3600" spc="-1" strike="noStrike">
              <a:solidFill>
                <a:srgbClr val="000000"/>
              </a:solidFill>
              <a:latin typeface="Arial"/>
            </a:endParaRPr>
          </a:p>
          <a:p>
            <a:pPr marL="571680" indent="-571680">
              <a:lnSpc>
                <a:spcPct val="100000"/>
              </a:lnSpc>
              <a:tabLst>
                <a:tab algn="l" pos="0"/>
              </a:tabLst>
            </a:pPr>
            <a:r>
              <a:rPr b="1" lang="en-US" sz="3600" spc="-1" strike="noStrike">
                <a:solidFill>
                  <a:schemeClr val="dk1"/>
                </a:solidFill>
                <a:latin typeface="Calibri"/>
                <a:ea typeface="Calibri"/>
              </a:rPr>
              <a:t> </a:t>
            </a:r>
            <a:r>
              <a:rPr b="1" lang="en-US" sz="3600" spc="-1" strike="noStrike">
                <a:solidFill>
                  <a:schemeClr val="dk1"/>
                </a:solidFill>
                <a:latin typeface="Calibri"/>
                <a:ea typeface="Calibri"/>
              </a:rPr>
              <a:t>SPI0</a:t>
            </a:r>
            <a:r>
              <a:rPr b="0" lang="en-US" sz="3600" spc="-1" strike="noStrike">
                <a:solidFill>
                  <a:schemeClr val="dk1"/>
                </a:solidFill>
                <a:latin typeface="Calibri"/>
                <a:ea typeface="Calibri"/>
              </a:rPr>
              <a:t> and </a:t>
            </a:r>
            <a:r>
              <a:rPr b="1" lang="en-US" sz="3600" spc="-1" strike="noStrike">
                <a:solidFill>
                  <a:schemeClr val="dk1"/>
                </a:solidFill>
                <a:latin typeface="Calibri"/>
                <a:ea typeface="Calibri"/>
              </a:rPr>
              <a:t>SPI1/SSP (Synchronous Serial Port).</a:t>
            </a:r>
            <a:endParaRPr b="0" lang="en-IN" sz="3600" spc="-1" strike="noStrike">
              <a:solidFill>
                <a:srgbClr val="000000"/>
              </a:solidFill>
              <a:latin typeface="Arial"/>
            </a:endParaRPr>
          </a:p>
          <a:p>
            <a:pPr marL="571680" indent="-571680">
              <a:lnSpc>
                <a:spcPct val="100000"/>
              </a:lnSpc>
              <a:tabLst>
                <a:tab algn="l" pos="0"/>
              </a:tabLst>
            </a:pPr>
            <a:endParaRPr b="0" lang="en-IN" sz="4000" spc="-1" strike="noStrike">
              <a:solidFill>
                <a:srgbClr val="000000"/>
              </a:solidFill>
              <a:latin typeface="Arial"/>
            </a:endParaRPr>
          </a:p>
          <a:p>
            <a:pPr marL="571680" indent="-571680">
              <a:lnSpc>
                <a:spcPct val="100000"/>
              </a:lnSpc>
              <a:buClr>
                <a:srgbClr val="000000"/>
              </a:buClr>
              <a:buFont typeface="Noto Sans Symbols"/>
              <a:buChar char="⮚"/>
              <a:tabLst>
                <a:tab algn="l" pos="0"/>
              </a:tabLst>
            </a:pPr>
            <a:r>
              <a:rPr b="0" lang="en-US" sz="3200" spc="-1" strike="noStrike">
                <a:solidFill>
                  <a:schemeClr val="dk1"/>
                </a:solidFill>
                <a:latin typeface="Calibri"/>
                <a:ea typeface="Calibri"/>
              </a:rPr>
              <a:t>SPI0</a:t>
            </a:r>
            <a:r>
              <a:rPr b="0" lang="en-US" sz="3600" spc="-1" strike="noStrike">
                <a:solidFill>
                  <a:schemeClr val="dk1"/>
                </a:solidFill>
                <a:latin typeface="Calibri"/>
                <a:ea typeface="Calibri"/>
              </a:rPr>
              <a:t> supports variable (8 to 16) bits of data per transfer. SPI0 module is compatible with Motorola SPI (SPI0). </a:t>
            </a:r>
            <a:endParaRPr b="0" lang="en-IN" sz="3600" spc="-1" strike="noStrike">
              <a:solidFill>
                <a:srgbClr val="000000"/>
              </a:solidFill>
              <a:latin typeface="Arial"/>
            </a:endParaRPr>
          </a:p>
          <a:p>
            <a:pPr marL="571680" indent="-317520">
              <a:lnSpc>
                <a:spcPct val="100000"/>
              </a:lnSpc>
              <a:tabLst>
                <a:tab algn="l" pos="0"/>
              </a:tabLst>
            </a:pPr>
            <a:endParaRPr b="0" lang="en-IN" sz="4000" spc="-1" strike="noStrike">
              <a:solidFill>
                <a:srgbClr val="000000"/>
              </a:solidFill>
              <a:latin typeface="Arial"/>
            </a:endParaRPr>
          </a:p>
          <a:p>
            <a:pPr marL="571680" indent="-571680">
              <a:lnSpc>
                <a:spcPct val="100000"/>
              </a:lnSpc>
              <a:buClr>
                <a:srgbClr val="000000"/>
              </a:buClr>
              <a:buFont typeface="Noto Sans Symbols"/>
              <a:buChar char="⮚"/>
              <a:tabLst>
                <a:tab algn="l" pos="0"/>
              </a:tabLst>
            </a:pPr>
            <a:r>
              <a:rPr b="0" lang="en-US" sz="3600" spc="-1" strike="noStrike">
                <a:solidFill>
                  <a:schemeClr val="dk1"/>
                </a:solidFill>
                <a:latin typeface="Calibri"/>
                <a:ea typeface="Calibri"/>
              </a:rPr>
              <a:t>SSP/SPI1 supports variable (4 to 16) bits of frame.SSP/SPI1module is compatible with Motorola SPI (SPI1), Texas Instruments SSI format, National Semiconductor Microwire format bus interface.</a:t>
            </a:r>
            <a:endParaRPr b="0" lang="en-IN" sz="3600" spc="-1" strike="noStrike">
              <a:solidFill>
                <a:srgbClr val="000000"/>
              </a:solidFill>
              <a:latin typeface="Arial"/>
            </a:endParaRPr>
          </a:p>
          <a:p>
            <a:pPr>
              <a:lnSpc>
                <a:spcPct val="100000"/>
              </a:lnSpc>
              <a:tabLst>
                <a:tab algn="l" pos="0"/>
              </a:tabLst>
            </a:pPr>
            <a:endParaRPr b="0" lang="en-IN" sz="4000" spc="-1" strike="noStrike">
              <a:solidFill>
                <a:srgbClr val="000000"/>
              </a:solidFill>
              <a:latin typeface="Arial"/>
            </a:endParaRPr>
          </a:p>
        </p:txBody>
      </p:sp>
      <p:pic>
        <p:nvPicPr>
          <p:cNvPr id="207" name="Google Shape;319;p29" descr="LPC2148 SPI Pins"/>
          <p:cNvPicPr/>
          <p:nvPr/>
        </p:nvPicPr>
        <p:blipFill>
          <a:blip r:embed="rId2"/>
          <a:stretch/>
        </p:blipFill>
        <p:spPr>
          <a:xfrm>
            <a:off x="10737720" y="3139920"/>
            <a:ext cx="7467120" cy="73148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Google Shape;324;p30"/>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09" name="Google Shape;325;p30"/>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10" name="Google Shape;326;p30"/>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11" name="Google Shape;327;p30"/>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12" name="Google Shape;328;p30"/>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213"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214" name="Google Shape;330;p30"/>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215" name="Google Shape;331;p30"/>
          <p:cNvSpPr/>
          <p:nvPr/>
        </p:nvSpPr>
        <p:spPr>
          <a:xfrm>
            <a:off x="831960" y="1387440"/>
            <a:ext cx="18363960" cy="914040"/>
          </a:xfrm>
          <a:prstGeom prst="rect">
            <a:avLst/>
          </a:prstGeom>
          <a:solidFill>
            <a:srgbClr val="fcd5b5"/>
          </a:solidFill>
          <a:ln w="0">
            <a:noFill/>
          </a:ln>
        </p:spPr>
        <p:style>
          <a:lnRef idx="0"/>
          <a:fillRef idx="0"/>
          <a:effectRef idx="0"/>
          <a:fontRef idx="minor"/>
        </p:style>
        <p:txBody>
          <a:bodyPr anchor="t">
            <a:spAutoFit/>
          </a:bodyPr>
          <a:p>
            <a:pPr>
              <a:lnSpc>
                <a:spcPct val="100000"/>
              </a:lnSpc>
              <a:tabLst>
                <a:tab algn="l" pos="0"/>
              </a:tabLst>
            </a:pPr>
            <a:r>
              <a:rPr b="1" lang="en-US" sz="5400" spc="-1" strike="noStrike">
                <a:solidFill>
                  <a:schemeClr val="dk1"/>
                </a:solidFill>
                <a:latin typeface="Calibri"/>
                <a:ea typeface="Calibri"/>
              </a:rPr>
              <a:t>LPC2148 SPI block</a:t>
            </a:r>
            <a:endParaRPr b="0" lang="en-IN" sz="5400" spc="-1" strike="noStrike">
              <a:solidFill>
                <a:srgbClr val="000000"/>
              </a:solidFill>
              <a:latin typeface="Arial"/>
            </a:endParaRPr>
          </a:p>
        </p:txBody>
      </p:sp>
      <p:pic>
        <p:nvPicPr>
          <p:cNvPr id="216" name="Google Shape;332;p30" descr=""/>
          <p:cNvPicPr/>
          <p:nvPr/>
        </p:nvPicPr>
        <p:blipFill>
          <a:blip r:embed="rId2"/>
          <a:stretch/>
        </p:blipFill>
        <p:spPr>
          <a:xfrm>
            <a:off x="831960" y="2346480"/>
            <a:ext cx="6597360" cy="8772120"/>
          </a:xfrm>
          <a:prstGeom prst="rect">
            <a:avLst/>
          </a:prstGeom>
          <a:ln w="0">
            <a:noFill/>
          </a:ln>
        </p:spPr>
      </p:pic>
      <p:pic>
        <p:nvPicPr>
          <p:cNvPr id="217" name="Google Shape;333;p30" descr=""/>
          <p:cNvPicPr/>
          <p:nvPr/>
        </p:nvPicPr>
        <p:blipFill>
          <a:blip r:embed="rId3"/>
          <a:stretch/>
        </p:blipFill>
        <p:spPr>
          <a:xfrm>
            <a:off x="10014120" y="5692680"/>
            <a:ext cx="8889480" cy="28191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Google Shape;98;p13"/>
          <p:cNvSpPr/>
          <p:nvPr/>
        </p:nvSpPr>
        <p:spPr>
          <a:xfrm>
            <a:off x="0" y="0"/>
            <a:ext cx="20103840" cy="11309040"/>
          </a:xfrm>
          <a:prstGeom prst="rect">
            <a:avLst/>
          </a:prstGeom>
          <a:solidFill>
            <a:schemeClr val="lt1">
              <a:alpha val="98000"/>
            </a:schemeClr>
          </a:solidFill>
          <a:ln w="76200">
            <a:solidFill>
              <a:srgbClr val="005893"/>
            </a:solidFill>
            <a:miter/>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ndParaRPr>
          </a:p>
        </p:txBody>
      </p:sp>
      <p:sp>
        <p:nvSpPr>
          <p:cNvPr id="51" name="Google Shape;99;p13"/>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52" name="Google Shape;100;p13"/>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53" name="Google Shape;101;p13"/>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54" name="Google Shape;102;p13"/>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55" name="Google Shape;103;p13"/>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56" name="Google Shape;104;p13"/>
          <p:cNvSpPr/>
          <p:nvPr/>
        </p:nvSpPr>
        <p:spPr>
          <a:xfrm>
            <a:off x="1004760" y="1300320"/>
            <a:ext cx="16153920" cy="834480"/>
          </a:xfrm>
          <a:prstGeom prst="rect">
            <a:avLst/>
          </a:prstGeom>
          <a:noFill/>
          <a:ln w="0">
            <a:noFill/>
          </a:ln>
        </p:spPr>
        <p:style>
          <a:lnRef idx="0"/>
          <a:fillRef idx="0"/>
          <a:effectRef idx="0"/>
          <a:fontRef idx="minor"/>
        </p:style>
        <p:txBody>
          <a:bodyPr lIns="0" rIns="0" tIns="11880" bIns="0" anchor="t">
            <a:spAutoFit/>
          </a:bodyPr>
          <a:p>
            <a:pPr marL="12600">
              <a:lnSpc>
                <a:spcPct val="100000"/>
              </a:lnSpc>
              <a:tabLst>
                <a:tab algn="l" pos="0"/>
              </a:tabLst>
            </a:pPr>
            <a:r>
              <a:rPr b="1" lang="en-US" sz="5400" spc="-1" strike="noStrike">
                <a:solidFill>
                  <a:srgbClr val="ff0000"/>
                </a:solidFill>
                <a:latin typeface="Calibri"/>
                <a:ea typeface="Calibri"/>
              </a:rPr>
              <a:t>LPC2148 I2C bus </a:t>
            </a:r>
            <a:r>
              <a:rPr b="1" lang="en-US" sz="4900" spc="-1" strike="noStrike">
                <a:solidFill>
                  <a:srgbClr val="ff0000"/>
                </a:solidFill>
                <a:latin typeface="Playfair Display"/>
                <a:ea typeface="Playfair Display"/>
              </a:rPr>
              <a:t>...</a:t>
            </a:r>
            <a:endParaRPr b="0" lang="en-IN" sz="4900" spc="-1" strike="noStrike">
              <a:solidFill>
                <a:srgbClr val="000000"/>
              </a:solidFill>
              <a:latin typeface="Arial"/>
            </a:endParaRPr>
          </a:p>
        </p:txBody>
      </p:sp>
      <p:sp>
        <p:nvSpPr>
          <p:cNvPr id="57"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58" name="Google Shape;106;p13"/>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pic>
        <p:nvPicPr>
          <p:cNvPr id="59" name="Google Shape;107;p13" descr=""/>
          <p:cNvPicPr/>
          <p:nvPr/>
        </p:nvPicPr>
        <p:blipFill>
          <a:blip r:embed="rId2"/>
          <a:stretch/>
        </p:blipFill>
        <p:spPr>
          <a:xfrm>
            <a:off x="14395320" y="1719360"/>
            <a:ext cx="3009600" cy="2504880"/>
          </a:xfrm>
          <a:prstGeom prst="rect">
            <a:avLst/>
          </a:prstGeom>
          <a:ln w="0">
            <a:noFill/>
          </a:ln>
        </p:spPr>
      </p:pic>
      <p:sp>
        <p:nvSpPr>
          <p:cNvPr id="60" name="Google Shape;108;p13"/>
          <p:cNvSpPr/>
          <p:nvPr/>
        </p:nvSpPr>
        <p:spPr>
          <a:xfrm>
            <a:off x="7613640" y="3902040"/>
            <a:ext cx="10051560" cy="191988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chemeClr val="dk1"/>
                </a:solidFill>
                <a:latin typeface="Calibri"/>
                <a:ea typeface="Calibri"/>
              </a:rPr>
              <a:t>	</a:t>
            </a:r>
            <a:r>
              <a:rPr b="0" lang="en-US" sz="2400" spc="-1" strike="noStrike">
                <a:solidFill>
                  <a:schemeClr val="dk1"/>
                </a:solidFill>
                <a:latin typeface="Calibri"/>
                <a:ea typeface="Calibri"/>
              </a:rPr>
              <a:t>LPC 2148 provides two I2C buses</a:t>
            </a:r>
            <a:endParaRPr b="0" lang="en-IN" sz="2400" spc="-1" strike="noStrike">
              <a:solidFill>
                <a:srgbClr val="000000"/>
              </a:solidFill>
              <a:latin typeface="Arial"/>
            </a:endParaRPr>
          </a:p>
          <a:p>
            <a:pPr>
              <a:lnSpc>
                <a:spcPct val="100000"/>
              </a:lnSpc>
              <a:tabLst>
                <a:tab algn="l" pos="0"/>
              </a:tabLst>
            </a:pPr>
            <a:r>
              <a:rPr b="1" lang="en-US" sz="2400" spc="-1" strike="noStrike">
                <a:solidFill>
                  <a:schemeClr val="dk1"/>
                </a:solidFill>
                <a:latin typeface="Calibri"/>
                <a:ea typeface="Calibri"/>
              </a:rPr>
              <a:t>	</a:t>
            </a:r>
            <a:r>
              <a:rPr b="1" lang="en-US" sz="2400" spc="-1" strike="noStrike">
                <a:solidFill>
                  <a:schemeClr val="dk1"/>
                </a:solidFill>
                <a:latin typeface="Calibri"/>
                <a:ea typeface="Calibri"/>
              </a:rPr>
              <a:t>Pins relating to I2C Module of LPC2148</a:t>
            </a:r>
            <a:endParaRPr b="0" lang="en-IN" sz="2400" spc="-1" strike="noStrike">
              <a:solidFill>
                <a:srgbClr val="000000"/>
              </a:solidFill>
              <a:latin typeface="Arial"/>
            </a:endParaRPr>
          </a:p>
          <a:p>
            <a:pPr>
              <a:lnSpc>
                <a:spcPct val="100000"/>
              </a:lnSpc>
              <a:tabLst>
                <a:tab algn="l" pos="0"/>
              </a:tabLst>
            </a:pPr>
            <a:r>
              <a:rPr b="0" lang="en-US" sz="2400" spc="-1" strike="noStrike">
                <a:solidFill>
                  <a:schemeClr val="dk1"/>
                </a:solidFill>
                <a:latin typeface="Calibri"/>
                <a:ea typeface="Calibri"/>
              </a:rPr>
              <a:t>	</a:t>
            </a:r>
            <a:r>
              <a:rPr b="0" lang="en-US" sz="2400" spc="-1" strike="noStrike">
                <a:solidFill>
                  <a:schemeClr val="dk1"/>
                </a:solidFill>
                <a:latin typeface="Calibri"/>
                <a:ea typeface="Calibri"/>
              </a:rPr>
              <a:t>	</a:t>
            </a:r>
            <a:r>
              <a:rPr b="0" lang="en-US" sz="2400" spc="-1" strike="noStrike">
                <a:solidFill>
                  <a:schemeClr val="dk1"/>
                </a:solidFill>
                <a:latin typeface="Calibri"/>
                <a:ea typeface="Calibri"/>
              </a:rPr>
              <a:t>For I2C0 block the SCL(Clock) pin is P0.2 and SDA(Data) Pin is P0.3, </a:t>
            </a:r>
            <a:endParaRPr b="0" lang="en-IN" sz="2400" spc="-1" strike="noStrike">
              <a:solidFill>
                <a:srgbClr val="000000"/>
              </a:solidFill>
              <a:latin typeface="Arial"/>
            </a:endParaRPr>
          </a:p>
          <a:p>
            <a:pPr>
              <a:lnSpc>
                <a:spcPct val="100000"/>
              </a:lnSpc>
              <a:tabLst>
                <a:tab algn="l" pos="0"/>
              </a:tabLst>
            </a:pPr>
            <a:r>
              <a:rPr b="0" lang="en-US" sz="2400" spc="-1" strike="noStrike">
                <a:solidFill>
                  <a:schemeClr val="dk1"/>
                </a:solidFill>
                <a:latin typeface="Calibri"/>
                <a:ea typeface="Calibri"/>
              </a:rPr>
              <a:t>	</a:t>
            </a:r>
            <a:r>
              <a:rPr b="0" lang="en-US" sz="2400" spc="-1" strike="noStrike">
                <a:solidFill>
                  <a:schemeClr val="dk1"/>
                </a:solidFill>
                <a:latin typeface="Calibri"/>
                <a:ea typeface="Calibri"/>
              </a:rPr>
              <a:t>	</a:t>
            </a:r>
            <a:r>
              <a:rPr b="0" lang="en-US" sz="2400" spc="-1" strike="noStrike">
                <a:solidFill>
                  <a:schemeClr val="dk1"/>
                </a:solidFill>
                <a:latin typeface="Calibri"/>
                <a:ea typeface="Calibri"/>
              </a:rPr>
              <a:t>For I2C1 block the SCL pin in P0.11 and SDA pin is P0.14.</a:t>
            </a:r>
            <a:endParaRPr b="0" lang="en-IN" sz="2400" spc="-1" strike="noStrike">
              <a:solidFill>
                <a:srgbClr val="000000"/>
              </a:solidFill>
              <a:latin typeface="Arial"/>
            </a:endParaRPr>
          </a:p>
        </p:txBody>
      </p:sp>
      <p:pic>
        <p:nvPicPr>
          <p:cNvPr id="61" name="Google Shape;109;p13" descr=""/>
          <p:cNvPicPr/>
          <p:nvPr/>
        </p:nvPicPr>
        <p:blipFill>
          <a:blip r:embed="rId3"/>
          <a:stretch/>
        </p:blipFill>
        <p:spPr>
          <a:xfrm>
            <a:off x="1004760" y="2400480"/>
            <a:ext cx="6181200" cy="8219880"/>
          </a:xfrm>
          <a:prstGeom prst="rect">
            <a:avLst/>
          </a:prstGeom>
          <a:ln w="0">
            <a:noFill/>
          </a:ln>
        </p:spPr>
      </p:pic>
      <p:pic>
        <p:nvPicPr>
          <p:cNvPr id="62" name="Google Shape;110;p13" descr=""/>
          <p:cNvPicPr/>
          <p:nvPr/>
        </p:nvPicPr>
        <p:blipFill>
          <a:blip r:embed="rId4"/>
          <a:stretch/>
        </p:blipFill>
        <p:spPr>
          <a:xfrm>
            <a:off x="9367920" y="7026120"/>
            <a:ext cx="7148160" cy="251424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Google Shape;338;p31"/>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19" name="Google Shape;339;p31"/>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20" name="Google Shape;340;p31"/>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21" name="Google Shape;341;p31"/>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22" name="Google Shape;342;p31"/>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223"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224" name="Google Shape;344;p31"/>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225" name="Google Shape;345;p31"/>
          <p:cNvSpPr/>
          <p:nvPr/>
        </p:nvSpPr>
        <p:spPr>
          <a:xfrm>
            <a:off x="831960" y="1387440"/>
            <a:ext cx="18363960" cy="914040"/>
          </a:xfrm>
          <a:prstGeom prst="rect">
            <a:avLst/>
          </a:prstGeom>
          <a:solidFill>
            <a:srgbClr val="fcd5b5"/>
          </a:solidFill>
          <a:ln w="0">
            <a:noFill/>
          </a:ln>
        </p:spPr>
        <p:style>
          <a:lnRef idx="0"/>
          <a:fillRef idx="0"/>
          <a:effectRef idx="0"/>
          <a:fontRef idx="minor"/>
        </p:style>
        <p:txBody>
          <a:bodyPr anchor="t">
            <a:spAutoFit/>
          </a:bodyPr>
          <a:p>
            <a:pPr>
              <a:lnSpc>
                <a:spcPct val="100000"/>
              </a:lnSpc>
              <a:tabLst>
                <a:tab algn="l" pos="0"/>
              </a:tabLst>
            </a:pPr>
            <a:r>
              <a:rPr b="1" lang="en-US" sz="5400" spc="-1" strike="noStrike">
                <a:solidFill>
                  <a:schemeClr val="dk1"/>
                </a:solidFill>
                <a:latin typeface="Calibri"/>
                <a:ea typeface="Calibri"/>
              </a:rPr>
              <a:t>LPC2148 SPI PINS</a:t>
            </a:r>
            <a:endParaRPr b="0" lang="en-IN" sz="5400" spc="-1" strike="noStrike">
              <a:solidFill>
                <a:srgbClr val="000000"/>
              </a:solidFill>
              <a:latin typeface="Arial"/>
            </a:endParaRPr>
          </a:p>
        </p:txBody>
      </p:sp>
      <p:pic>
        <p:nvPicPr>
          <p:cNvPr id="226" name="Google Shape;346;p31" descr="LPC2148 SPI Pins"/>
          <p:cNvPicPr/>
          <p:nvPr/>
        </p:nvPicPr>
        <p:blipFill>
          <a:blip r:embed="rId2"/>
          <a:stretch/>
        </p:blipFill>
        <p:spPr>
          <a:xfrm>
            <a:off x="4336920" y="2911320"/>
            <a:ext cx="9829440" cy="784836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Google Shape;351;p32"/>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28" name="Google Shape;352;p32"/>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29" name="Google Shape;353;p32"/>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30" name="Google Shape;354;p32"/>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31" name="Google Shape;355;p32"/>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232"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233" name="Google Shape;357;p32"/>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234" name="Google Shape;358;p32"/>
          <p:cNvSpPr/>
          <p:nvPr/>
        </p:nvSpPr>
        <p:spPr>
          <a:xfrm>
            <a:off x="831960" y="1387440"/>
            <a:ext cx="18363960" cy="914040"/>
          </a:xfrm>
          <a:prstGeom prst="rect">
            <a:avLst/>
          </a:prstGeom>
          <a:solidFill>
            <a:srgbClr val="fcd5b5"/>
          </a:solidFill>
          <a:ln w="0">
            <a:noFill/>
          </a:ln>
        </p:spPr>
        <p:style>
          <a:lnRef idx="0"/>
          <a:fillRef idx="0"/>
          <a:effectRef idx="0"/>
          <a:fontRef idx="minor"/>
        </p:style>
        <p:txBody>
          <a:bodyPr anchor="t">
            <a:spAutoFit/>
          </a:bodyPr>
          <a:p>
            <a:pPr>
              <a:lnSpc>
                <a:spcPct val="100000"/>
              </a:lnSpc>
              <a:tabLst>
                <a:tab algn="l" pos="0"/>
              </a:tabLst>
            </a:pPr>
            <a:r>
              <a:rPr b="1" lang="en-US" sz="5400" spc="-1" strike="noStrike">
                <a:solidFill>
                  <a:schemeClr val="dk1"/>
                </a:solidFill>
                <a:latin typeface="Calibri"/>
                <a:ea typeface="Calibri"/>
              </a:rPr>
              <a:t>Registers used for programming LPC2148 SPI block</a:t>
            </a:r>
            <a:endParaRPr b="0" lang="en-IN" sz="5400" spc="-1" strike="noStrike">
              <a:solidFill>
                <a:srgbClr val="000000"/>
              </a:solidFill>
              <a:latin typeface="Arial"/>
            </a:endParaRPr>
          </a:p>
        </p:txBody>
      </p:sp>
      <p:sp>
        <p:nvSpPr>
          <p:cNvPr id="235" name="Google Shape;359;p32"/>
          <p:cNvSpPr/>
          <p:nvPr/>
        </p:nvSpPr>
        <p:spPr>
          <a:xfrm>
            <a:off x="374760" y="2835360"/>
            <a:ext cx="19160640" cy="52146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chemeClr val="dk1"/>
                </a:solidFill>
                <a:latin typeface="Calibri"/>
                <a:ea typeface="Calibri"/>
              </a:rPr>
              <a:t> </a:t>
            </a:r>
            <a:r>
              <a:rPr b="0" lang="en-US" sz="2800" spc="-1" strike="noStrike">
                <a:solidFill>
                  <a:schemeClr val="dk1"/>
                </a:solidFill>
                <a:latin typeface="Calibri"/>
                <a:ea typeface="Calibri"/>
              </a:rPr>
              <a:t>SPI0 Registers</a:t>
            </a:r>
            <a:endParaRPr b="0" lang="en-IN" sz="2800" spc="-1" strike="noStrike">
              <a:solidFill>
                <a:srgbClr val="000000"/>
              </a:solidFill>
              <a:latin typeface="Arial"/>
            </a:endParaRPr>
          </a:p>
          <a:p>
            <a:pPr indent="-177840">
              <a:lnSpc>
                <a:spcPct val="100000"/>
              </a:lnSpc>
              <a:buClr>
                <a:srgbClr val="000000"/>
              </a:buClr>
              <a:buFont typeface="Calibri"/>
              <a:buAutoNum type="arabicPeriod"/>
              <a:tabLst>
                <a:tab algn="l" pos="0"/>
              </a:tabLst>
            </a:pPr>
            <a:r>
              <a:rPr b="1" lang="en-US" sz="2800" spc="-1" strike="noStrike">
                <a:solidFill>
                  <a:schemeClr val="dk1"/>
                </a:solidFill>
                <a:latin typeface="Calibri"/>
                <a:ea typeface="Calibri"/>
              </a:rPr>
              <a:t>S0SPCR (SPI0 Control Register) : </a:t>
            </a:r>
            <a:r>
              <a:rPr b="0" lang="en-US" sz="2800" spc="-1" strike="noStrike">
                <a:solidFill>
                  <a:schemeClr val="dk1"/>
                </a:solidFill>
                <a:latin typeface="Calibri"/>
                <a:ea typeface="Calibri"/>
              </a:rPr>
              <a:t>It is used to control the function of SPI block, data width(8 to 16bits), </a:t>
            </a:r>
            <a:endParaRPr b="0" lang="en-IN" sz="2800" spc="-1" strike="noStrike">
              <a:solidFill>
                <a:srgbClr val="000000"/>
              </a:solidFill>
              <a:latin typeface="Arial"/>
            </a:endParaRPr>
          </a:p>
          <a:p>
            <a:pPr>
              <a:lnSpc>
                <a:spcPct val="100000"/>
              </a:lnSpc>
              <a:tabLst>
                <a:tab algn="l" pos="0"/>
              </a:tabLst>
            </a:pPr>
            <a:r>
              <a:rPr b="0" lang="en-US" sz="2800" spc="-1" strike="noStrike">
                <a:solidFill>
                  <a:schemeClr val="dk1"/>
                </a:solidFill>
                <a:latin typeface="Calibri"/>
                <a:ea typeface="Calibri"/>
              </a:rPr>
              <a:t>      </a:t>
            </a:r>
            <a:r>
              <a:rPr b="0" lang="en-US" sz="2800" spc="-1" strike="noStrike">
                <a:solidFill>
                  <a:schemeClr val="dk1"/>
                </a:solidFill>
                <a:latin typeface="Calibri"/>
                <a:ea typeface="Calibri"/>
              </a:rPr>
              <a:t>Clock Edge and polarity selection for copying  the data, configure to send msb/lsb bit first etc.</a:t>
            </a:r>
            <a:endParaRPr b="0" lang="en-IN" sz="2800" spc="-1" strike="noStrike">
              <a:solidFill>
                <a:srgbClr val="000000"/>
              </a:solidFill>
              <a:latin typeface="Arial"/>
            </a:endParaRPr>
          </a:p>
          <a:p>
            <a:pPr indent="-177840">
              <a:lnSpc>
                <a:spcPct val="100000"/>
              </a:lnSpc>
              <a:buClr>
                <a:srgbClr val="000000"/>
              </a:buClr>
              <a:buFont typeface="Calibri"/>
              <a:buAutoNum type="arabicPeriod" startAt="2"/>
              <a:tabLst>
                <a:tab algn="l" pos="0"/>
              </a:tabLst>
            </a:pPr>
            <a:r>
              <a:rPr b="1" lang="en-US" sz="2800" spc="-1" strike="noStrike">
                <a:solidFill>
                  <a:schemeClr val="dk1"/>
                </a:solidFill>
                <a:latin typeface="Calibri"/>
                <a:ea typeface="Calibri"/>
              </a:rPr>
              <a:t>S0SPSR (SPI0 Status Register) : Indicate transfer complete and/or any errors during transmission</a:t>
            </a:r>
            <a:endParaRPr b="0" lang="en-IN" sz="2800" spc="-1" strike="noStrike">
              <a:solidFill>
                <a:srgbClr val="000000"/>
              </a:solidFill>
              <a:latin typeface="Arial"/>
            </a:endParaRPr>
          </a:p>
          <a:p>
            <a:pPr indent="-177840">
              <a:lnSpc>
                <a:spcPct val="100000"/>
              </a:lnSpc>
              <a:buClr>
                <a:srgbClr val="000000"/>
              </a:buClr>
              <a:buFont typeface="Calibri"/>
              <a:buAutoNum type="arabicPeriod" startAt="2"/>
              <a:tabLst>
                <a:tab algn="l" pos="0"/>
              </a:tabLst>
            </a:pPr>
            <a:r>
              <a:rPr b="1" lang="en-US" sz="2800" spc="-1" strike="noStrike">
                <a:solidFill>
                  <a:schemeClr val="dk1"/>
                </a:solidFill>
                <a:latin typeface="Calibri"/>
                <a:ea typeface="Calibri"/>
              </a:rPr>
              <a:t>S0SPDR (SPI Data Register). It is 16 bit register, holds data to be sent/received (8 to 16 bits can be sent)</a:t>
            </a:r>
            <a:endParaRPr b="0" lang="en-IN" sz="2800" spc="-1" strike="noStrike">
              <a:solidFill>
                <a:srgbClr val="000000"/>
              </a:solidFill>
              <a:latin typeface="Arial"/>
            </a:endParaRPr>
          </a:p>
          <a:p>
            <a:pPr indent="-177840">
              <a:lnSpc>
                <a:spcPct val="100000"/>
              </a:lnSpc>
              <a:buClr>
                <a:srgbClr val="000000"/>
              </a:buClr>
              <a:buFont typeface="Calibri"/>
              <a:buAutoNum type="arabicPeriod" startAt="2"/>
              <a:tabLst>
                <a:tab algn="l" pos="0"/>
              </a:tabLst>
            </a:pPr>
            <a:r>
              <a:rPr b="1" lang="en-US" sz="2800" spc="-1" strike="noStrike">
                <a:solidFill>
                  <a:schemeClr val="dk1"/>
                </a:solidFill>
                <a:latin typeface="Calibri"/>
                <a:ea typeface="Calibri"/>
              </a:rPr>
              <a:t>S0SPCCR (SPI0 Clock Counter Register):</a:t>
            </a:r>
            <a:r>
              <a:rPr b="0" lang="en-US" sz="2800" spc="-1" strike="noStrike">
                <a:solidFill>
                  <a:schemeClr val="dk1"/>
                </a:solidFill>
                <a:latin typeface="Calibri"/>
                <a:ea typeface="Calibri"/>
              </a:rPr>
              <a:t> This register controls the frequency of master SCK (Serial Clock) in terms of PCLK</a:t>
            </a:r>
            <a:endParaRPr b="0" lang="en-IN" sz="2800" spc="-1" strike="noStrike">
              <a:solidFill>
                <a:srgbClr val="000000"/>
              </a:solidFill>
              <a:latin typeface="Arial"/>
            </a:endParaRPr>
          </a:p>
          <a:p>
            <a:pPr>
              <a:lnSpc>
                <a:spcPct val="100000"/>
              </a:lnSpc>
              <a:tabLst>
                <a:tab algn="l" pos="0"/>
              </a:tabLst>
            </a:pPr>
            <a:endParaRPr b="0" lang="en-IN" sz="2800" spc="-1" strike="noStrike">
              <a:solidFill>
                <a:srgbClr val="000000"/>
              </a:solidFill>
              <a:latin typeface="Arial"/>
            </a:endParaRPr>
          </a:p>
          <a:p>
            <a:pPr>
              <a:lnSpc>
                <a:spcPct val="100000"/>
              </a:lnSpc>
              <a:tabLst>
                <a:tab algn="l" pos="0"/>
              </a:tabLst>
            </a:pPr>
            <a:endParaRPr b="0" lang="en-IN" sz="2800" spc="-1" strike="noStrike">
              <a:solidFill>
                <a:srgbClr val="000000"/>
              </a:solidFill>
              <a:latin typeface="Arial"/>
            </a:endParaRPr>
          </a:p>
          <a:p>
            <a:pPr>
              <a:lnSpc>
                <a:spcPct val="100000"/>
              </a:lnSpc>
              <a:tabLst>
                <a:tab algn="l" pos="0"/>
              </a:tabLst>
            </a:pPr>
            <a:endParaRPr b="0" lang="en-IN" sz="2800" spc="-1" strike="noStrike">
              <a:solidFill>
                <a:srgbClr val="000000"/>
              </a:solidFill>
              <a:latin typeface="Arial"/>
            </a:endParaRPr>
          </a:p>
          <a:p>
            <a:pPr>
              <a:lnSpc>
                <a:spcPct val="100000"/>
              </a:lnSpc>
              <a:tabLst>
                <a:tab algn="l" pos="0"/>
              </a:tabLst>
            </a:pPr>
            <a:endParaRPr b="0" lang="en-IN" sz="2800" spc="-1" strike="noStrike">
              <a:solidFill>
                <a:srgbClr val="000000"/>
              </a:solidFill>
              <a:latin typeface="Arial"/>
            </a:endParaRPr>
          </a:p>
          <a:p>
            <a:pPr>
              <a:lnSpc>
                <a:spcPct val="100000"/>
              </a:lnSpc>
              <a:tabLst>
                <a:tab algn="l" pos="0"/>
              </a:tabLst>
            </a:pPr>
            <a:endParaRPr b="0" lang="en-IN" sz="2800" spc="-1" strike="noStrike">
              <a:solidFill>
                <a:srgbClr val="000000"/>
              </a:solidFill>
              <a:latin typeface="Arial"/>
            </a:endParaRPr>
          </a:p>
        </p:txBody>
      </p:sp>
      <p:pic>
        <p:nvPicPr>
          <p:cNvPr id="236" name="Google Shape;360;p32" descr=""/>
          <p:cNvPicPr/>
          <p:nvPr/>
        </p:nvPicPr>
        <p:blipFill>
          <a:blip r:embed="rId2"/>
          <a:stretch/>
        </p:blipFill>
        <p:spPr>
          <a:xfrm>
            <a:off x="2050920" y="6035760"/>
            <a:ext cx="12572640" cy="48160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Google Shape;365;p33"/>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38" name="Google Shape;366;p33"/>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39" name="Google Shape;367;p33"/>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40" name="Google Shape;368;p33"/>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41" name="Google Shape;369;p33"/>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242"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243" name="Google Shape;371;p33"/>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244" name="Google Shape;372;p33"/>
          <p:cNvSpPr/>
          <p:nvPr/>
        </p:nvSpPr>
        <p:spPr>
          <a:xfrm>
            <a:off x="831960" y="1387440"/>
            <a:ext cx="18363960" cy="914040"/>
          </a:xfrm>
          <a:prstGeom prst="rect">
            <a:avLst/>
          </a:prstGeom>
          <a:solidFill>
            <a:srgbClr val="fcd5b5"/>
          </a:solidFill>
          <a:ln w="0">
            <a:noFill/>
          </a:ln>
        </p:spPr>
        <p:style>
          <a:lnRef idx="0"/>
          <a:fillRef idx="0"/>
          <a:effectRef idx="0"/>
          <a:fontRef idx="minor"/>
        </p:style>
        <p:txBody>
          <a:bodyPr anchor="t">
            <a:spAutoFit/>
          </a:bodyPr>
          <a:p>
            <a:pPr>
              <a:lnSpc>
                <a:spcPct val="100000"/>
              </a:lnSpc>
              <a:tabLst>
                <a:tab algn="l" pos="0"/>
              </a:tabLst>
            </a:pPr>
            <a:r>
              <a:rPr b="1" lang="en-US" sz="5400" spc="-1" strike="noStrike">
                <a:solidFill>
                  <a:schemeClr val="dk1"/>
                </a:solidFill>
                <a:latin typeface="Calibri"/>
                <a:ea typeface="Calibri"/>
              </a:rPr>
              <a:t>LPC2148 and Atmega16 with SPI Interface</a:t>
            </a:r>
            <a:endParaRPr b="0" lang="en-IN" sz="5400" spc="-1" strike="noStrike">
              <a:solidFill>
                <a:srgbClr val="000000"/>
              </a:solidFill>
              <a:latin typeface="Arial"/>
            </a:endParaRPr>
          </a:p>
        </p:txBody>
      </p:sp>
      <p:pic>
        <p:nvPicPr>
          <p:cNvPr id="245" name="Google Shape;373;p33" descr="SPI Example"/>
          <p:cNvPicPr/>
          <p:nvPr/>
        </p:nvPicPr>
        <p:blipFill>
          <a:blip r:embed="rId2"/>
          <a:stretch/>
        </p:blipFill>
        <p:spPr>
          <a:xfrm>
            <a:off x="3024360" y="3244680"/>
            <a:ext cx="12666240" cy="70578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Google Shape;378;p34"/>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47" name="Google Shape;379;p34"/>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48" name="Google Shape;380;p34"/>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49" name="Google Shape;381;p34"/>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50" name="Google Shape;382;p34"/>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251"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252" name="Google Shape;384;p34"/>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253" name="Google Shape;385;p34"/>
          <p:cNvSpPr/>
          <p:nvPr/>
        </p:nvSpPr>
        <p:spPr>
          <a:xfrm>
            <a:off x="831960" y="1387440"/>
            <a:ext cx="18363960" cy="914040"/>
          </a:xfrm>
          <a:prstGeom prst="rect">
            <a:avLst/>
          </a:prstGeom>
          <a:solidFill>
            <a:srgbClr val="fcd5b5"/>
          </a:solidFill>
          <a:ln w="0">
            <a:noFill/>
          </a:ln>
        </p:spPr>
        <p:style>
          <a:lnRef idx="0"/>
          <a:fillRef idx="0"/>
          <a:effectRef idx="0"/>
          <a:fontRef idx="minor"/>
        </p:style>
        <p:txBody>
          <a:bodyPr anchor="t">
            <a:spAutoFit/>
          </a:bodyPr>
          <a:p>
            <a:pPr>
              <a:lnSpc>
                <a:spcPct val="100000"/>
              </a:lnSpc>
              <a:tabLst>
                <a:tab algn="l" pos="0"/>
              </a:tabLst>
            </a:pPr>
            <a:r>
              <a:rPr b="1" lang="en-US" sz="5400" spc="-1" strike="noStrike">
                <a:solidFill>
                  <a:schemeClr val="dk1"/>
                </a:solidFill>
                <a:latin typeface="Calibri"/>
                <a:ea typeface="Calibri"/>
              </a:rPr>
              <a:t>Initialization for Master (LPC2148)</a:t>
            </a:r>
            <a:endParaRPr b="0" lang="en-IN" sz="5400" spc="-1" strike="noStrike">
              <a:solidFill>
                <a:srgbClr val="000000"/>
              </a:solidFill>
              <a:latin typeface="Arial"/>
            </a:endParaRPr>
          </a:p>
        </p:txBody>
      </p:sp>
      <p:sp>
        <p:nvSpPr>
          <p:cNvPr id="254" name="Google Shape;386;p34"/>
          <p:cNvSpPr/>
          <p:nvPr/>
        </p:nvSpPr>
        <p:spPr>
          <a:xfrm>
            <a:off x="0" y="2311560"/>
            <a:ext cx="19043280" cy="3382920"/>
          </a:xfrm>
          <a:prstGeom prst="rect">
            <a:avLst/>
          </a:prstGeom>
          <a:noFill/>
          <a:ln w="0">
            <a:noFill/>
          </a:ln>
        </p:spPr>
        <p:style>
          <a:lnRef idx="0"/>
          <a:fillRef idx="0"/>
          <a:effectRef idx="0"/>
          <a:fontRef idx="minor"/>
        </p:style>
        <p:txBody>
          <a:bodyPr anchor="t">
            <a:spAutoFit/>
          </a:bodyPr>
          <a:p>
            <a:pPr marL="571680" indent="-571680">
              <a:lnSpc>
                <a:spcPct val="100000"/>
              </a:lnSpc>
              <a:buClr>
                <a:srgbClr val="000000"/>
              </a:buClr>
              <a:buFont typeface="Noto Sans Symbols"/>
              <a:buChar char="⮚"/>
            </a:pPr>
            <a:r>
              <a:rPr b="0" lang="en-US" sz="3600" spc="-1" strike="noStrike">
                <a:solidFill>
                  <a:schemeClr val="dk1"/>
                </a:solidFill>
                <a:latin typeface="Calibri"/>
                <a:ea typeface="Calibri"/>
              </a:rPr>
              <a:t>Using pin select register (PINSEL), configure P0.4, P0.5, P0.6 and P0.7 as SCK0, MISO0, MOSI0 and GPIO respectively. SSEL (P0.7) is configured as general purpose output pin in order to select slave device.</a:t>
            </a:r>
            <a:endParaRPr b="0" lang="en-IN" sz="3600" spc="-1" strike="noStrike">
              <a:solidFill>
                <a:srgbClr val="000000"/>
              </a:solidFill>
              <a:latin typeface="Arial"/>
            </a:endParaRPr>
          </a:p>
          <a:p>
            <a:pPr marL="571680" indent="-571680">
              <a:lnSpc>
                <a:spcPct val="100000"/>
              </a:lnSpc>
              <a:buClr>
                <a:srgbClr val="000000"/>
              </a:buClr>
              <a:buFont typeface="Noto Sans Symbols"/>
              <a:buChar char="⮚"/>
            </a:pPr>
            <a:r>
              <a:rPr b="0" lang="en-US" sz="3600" spc="-1" strike="noStrike">
                <a:solidFill>
                  <a:schemeClr val="dk1"/>
                </a:solidFill>
                <a:latin typeface="Calibri"/>
                <a:ea typeface="Calibri"/>
              </a:rPr>
              <a:t>Using S0SPCR, SPI master mode is selected with 8-bit data and CPOL = CPHA =0. S0SPCR value will change according to configuration required.</a:t>
            </a:r>
            <a:endParaRPr b="0" lang="en-IN" sz="3600" spc="-1" strike="noStrike">
              <a:solidFill>
                <a:srgbClr val="000000"/>
              </a:solidFill>
              <a:latin typeface="Arial"/>
            </a:endParaRPr>
          </a:p>
          <a:p>
            <a:pPr marL="571680" indent="-571680">
              <a:lnSpc>
                <a:spcPct val="100000"/>
              </a:lnSpc>
              <a:buClr>
                <a:srgbClr val="000000"/>
              </a:buClr>
              <a:buFont typeface="Noto Sans Symbols"/>
              <a:buChar char="⮚"/>
            </a:pPr>
            <a:r>
              <a:rPr b="0" lang="en-US" sz="3600" spc="-1" strike="noStrike">
                <a:solidFill>
                  <a:schemeClr val="dk1"/>
                </a:solidFill>
                <a:latin typeface="Calibri"/>
                <a:ea typeface="Calibri"/>
              </a:rPr>
              <a:t>Select clock pre-scalar using S0SPCCR.</a:t>
            </a:r>
            <a:endParaRPr b="0" lang="en-IN" sz="3600" spc="-1" strike="noStrike">
              <a:solidFill>
                <a:srgbClr val="000000"/>
              </a:solidFill>
              <a:latin typeface="Arial"/>
            </a:endParaRPr>
          </a:p>
        </p:txBody>
      </p:sp>
      <p:pic>
        <p:nvPicPr>
          <p:cNvPr id="255" name="Google Shape;387;p34" descr=""/>
          <p:cNvPicPr/>
          <p:nvPr/>
        </p:nvPicPr>
        <p:blipFill>
          <a:blip r:embed="rId2"/>
          <a:stretch/>
        </p:blipFill>
        <p:spPr>
          <a:xfrm>
            <a:off x="2308320" y="6051600"/>
            <a:ext cx="13534560" cy="448416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Google Shape;392;p35"/>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57" name="Google Shape;393;p35"/>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58" name="Google Shape;394;p35"/>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59" name="Google Shape;395;p35"/>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60" name="Google Shape;396;p35"/>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261"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262" name="Google Shape;398;p35"/>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263" name="Google Shape;399;p35"/>
          <p:cNvSpPr/>
          <p:nvPr/>
        </p:nvSpPr>
        <p:spPr>
          <a:xfrm>
            <a:off x="831960" y="1387440"/>
            <a:ext cx="18363960" cy="914040"/>
          </a:xfrm>
          <a:prstGeom prst="rect">
            <a:avLst/>
          </a:prstGeom>
          <a:solidFill>
            <a:srgbClr val="fcd5b5"/>
          </a:solidFill>
          <a:ln w="0">
            <a:noFill/>
          </a:ln>
        </p:spPr>
        <p:style>
          <a:lnRef idx="0"/>
          <a:fillRef idx="0"/>
          <a:effectRef idx="0"/>
          <a:fontRef idx="minor"/>
        </p:style>
        <p:txBody>
          <a:bodyPr anchor="t">
            <a:spAutoFit/>
          </a:bodyPr>
          <a:p>
            <a:pPr>
              <a:lnSpc>
                <a:spcPct val="100000"/>
              </a:lnSpc>
              <a:tabLst>
                <a:tab algn="l" pos="0"/>
              </a:tabLst>
            </a:pPr>
            <a:r>
              <a:rPr b="1" lang="en-US" sz="5400" spc="-1" strike="noStrike">
                <a:solidFill>
                  <a:schemeClr val="dk1"/>
                </a:solidFill>
                <a:latin typeface="Calibri"/>
                <a:ea typeface="Calibri"/>
              </a:rPr>
              <a:t>Steps for SPI0 Data Transfer</a:t>
            </a:r>
            <a:endParaRPr b="0" lang="en-IN" sz="5400" spc="-1" strike="noStrike">
              <a:solidFill>
                <a:srgbClr val="000000"/>
              </a:solidFill>
              <a:latin typeface="Arial"/>
            </a:endParaRPr>
          </a:p>
        </p:txBody>
      </p:sp>
      <p:sp>
        <p:nvSpPr>
          <p:cNvPr id="264" name="Google Shape;400;p35"/>
          <p:cNvSpPr/>
          <p:nvPr/>
        </p:nvSpPr>
        <p:spPr>
          <a:xfrm>
            <a:off x="1008000" y="2530440"/>
            <a:ext cx="17273160" cy="39315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1" lang="en-US" sz="3600" spc="-1" strike="noStrike">
                <a:solidFill>
                  <a:schemeClr val="dk1"/>
                </a:solidFill>
                <a:latin typeface="Calibri"/>
                <a:ea typeface="Calibri"/>
              </a:rPr>
              <a:t>SPI0 Master Write Mode (LPC2148)</a:t>
            </a:r>
            <a:endParaRPr b="0" lang="en-IN" sz="3600" spc="-1" strike="noStrike">
              <a:solidFill>
                <a:srgbClr val="000000"/>
              </a:solidFill>
              <a:latin typeface="Arial"/>
            </a:endParaRPr>
          </a:p>
          <a:p>
            <a:pPr indent="-228600">
              <a:lnSpc>
                <a:spcPct val="100000"/>
              </a:lnSpc>
              <a:buClr>
                <a:srgbClr val="000000"/>
              </a:buClr>
              <a:buFont typeface="Noto Sans Symbols"/>
              <a:buChar char="⮚"/>
              <a:tabLst>
                <a:tab algn="l" pos="0"/>
              </a:tabLst>
            </a:pPr>
            <a:r>
              <a:rPr b="0" lang="en-US" sz="3600" spc="-1" strike="noStrike">
                <a:solidFill>
                  <a:schemeClr val="dk1"/>
                </a:solidFill>
                <a:latin typeface="Calibri"/>
                <a:ea typeface="Calibri"/>
              </a:rPr>
              <a:t>Make SSEL pin low (we have configured SSEL pin as GPIO to select slave) using IOCLR to select slave.</a:t>
            </a:r>
            <a:endParaRPr b="0" lang="en-IN" sz="3600" spc="-1" strike="noStrike">
              <a:solidFill>
                <a:srgbClr val="000000"/>
              </a:solidFill>
              <a:latin typeface="Arial"/>
            </a:endParaRPr>
          </a:p>
          <a:p>
            <a:pPr indent="-228600">
              <a:lnSpc>
                <a:spcPct val="100000"/>
              </a:lnSpc>
              <a:buClr>
                <a:srgbClr val="000000"/>
              </a:buClr>
              <a:buFont typeface="Noto Sans Symbols"/>
              <a:buChar char="⮚"/>
              <a:tabLst>
                <a:tab algn="l" pos="0"/>
              </a:tabLst>
            </a:pPr>
            <a:r>
              <a:rPr b="0" lang="en-US" sz="3600" spc="-1" strike="noStrike">
                <a:solidFill>
                  <a:schemeClr val="dk1"/>
                </a:solidFill>
                <a:latin typeface="Calibri"/>
                <a:ea typeface="Calibri"/>
              </a:rPr>
              <a:t>Load data to be written into the data register.</a:t>
            </a:r>
            <a:endParaRPr b="0" lang="en-IN" sz="3600" spc="-1" strike="noStrike">
              <a:solidFill>
                <a:srgbClr val="000000"/>
              </a:solidFill>
              <a:latin typeface="Arial"/>
            </a:endParaRPr>
          </a:p>
          <a:p>
            <a:pPr indent="-228600">
              <a:lnSpc>
                <a:spcPct val="100000"/>
              </a:lnSpc>
              <a:buClr>
                <a:srgbClr val="000000"/>
              </a:buClr>
              <a:buFont typeface="Noto Sans Symbols"/>
              <a:buChar char="⮚"/>
              <a:tabLst>
                <a:tab algn="l" pos="0"/>
              </a:tabLst>
            </a:pPr>
            <a:r>
              <a:rPr b="0" lang="en-US" sz="3600" spc="-1" strike="noStrike">
                <a:solidFill>
                  <a:schemeClr val="dk1"/>
                </a:solidFill>
                <a:latin typeface="Calibri"/>
                <a:ea typeface="Calibri"/>
              </a:rPr>
              <a:t>Wait till transmission is completed, i.e. till the SPIF bit becomes 1.</a:t>
            </a:r>
            <a:endParaRPr b="0" lang="en-IN" sz="3600" spc="-1" strike="noStrike">
              <a:solidFill>
                <a:srgbClr val="000000"/>
              </a:solidFill>
              <a:latin typeface="Arial"/>
            </a:endParaRPr>
          </a:p>
          <a:p>
            <a:pPr indent="-228600">
              <a:lnSpc>
                <a:spcPct val="100000"/>
              </a:lnSpc>
              <a:buClr>
                <a:srgbClr val="000000"/>
              </a:buClr>
              <a:buFont typeface="Noto Sans Symbols"/>
              <a:buChar char="⮚"/>
              <a:tabLst>
                <a:tab algn="l" pos="0"/>
              </a:tabLst>
            </a:pPr>
            <a:r>
              <a:rPr b="0" lang="en-US" sz="3600" spc="-1" strike="noStrike">
                <a:solidFill>
                  <a:schemeClr val="dk1"/>
                </a:solidFill>
                <a:latin typeface="Calibri"/>
                <a:ea typeface="Calibri"/>
              </a:rPr>
              <a:t>Make SSEL pin high using IOSET to deselect the slave and to disable SPI transmission to that device.</a:t>
            </a:r>
            <a:endParaRPr b="0" lang="en-IN" sz="3600" spc="-1" strike="noStrike">
              <a:solidFill>
                <a:srgbClr val="000000"/>
              </a:solidFill>
              <a:latin typeface="Arial"/>
            </a:endParaRPr>
          </a:p>
        </p:txBody>
      </p:sp>
      <p:pic>
        <p:nvPicPr>
          <p:cNvPr id="265" name="Google Shape;401;p35" descr=""/>
          <p:cNvPicPr/>
          <p:nvPr/>
        </p:nvPicPr>
        <p:blipFill>
          <a:blip r:embed="rId2"/>
          <a:stretch/>
        </p:blipFill>
        <p:spPr>
          <a:xfrm>
            <a:off x="7461360" y="5730840"/>
            <a:ext cx="12226680" cy="53128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Google Shape;406;p36"/>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67" name="Google Shape;407;p36"/>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68" name="Google Shape;408;p36"/>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69" name="Google Shape;409;p36"/>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70" name="Google Shape;410;p36"/>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271"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272" name="Google Shape;412;p36"/>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273" name="Google Shape;413;p36"/>
          <p:cNvSpPr/>
          <p:nvPr/>
        </p:nvSpPr>
        <p:spPr>
          <a:xfrm>
            <a:off x="831960" y="1387440"/>
            <a:ext cx="18363960" cy="914040"/>
          </a:xfrm>
          <a:prstGeom prst="rect">
            <a:avLst/>
          </a:prstGeom>
          <a:solidFill>
            <a:srgbClr val="fcd5b5"/>
          </a:solidFill>
          <a:ln w="0">
            <a:noFill/>
          </a:ln>
        </p:spPr>
        <p:style>
          <a:lnRef idx="0"/>
          <a:fillRef idx="0"/>
          <a:effectRef idx="0"/>
          <a:fontRef idx="minor"/>
        </p:style>
        <p:txBody>
          <a:bodyPr anchor="t">
            <a:spAutoFit/>
          </a:bodyPr>
          <a:p>
            <a:pPr>
              <a:lnSpc>
                <a:spcPct val="100000"/>
              </a:lnSpc>
              <a:tabLst>
                <a:tab algn="l" pos="0"/>
              </a:tabLst>
            </a:pPr>
            <a:r>
              <a:rPr b="1" lang="en-US" sz="5400" spc="-1" strike="noStrike">
                <a:solidFill>
                  <a:schemeClr val="dk1"/>
                </a:solidFill>
                <a:latin typeface="Calibri"/>
                <a:ea typeface="Calibri"/>
              </a:rPr>
              <a:t>SPI0 Master Read Mode (LPC2148)</a:t>
            </a:r>
            <a:endParaRPr b="0" lang="en-IN" sz="5400" spc="-1" strike="noStrike">
              <a:solidFill>
                <a:srgbClr val="000000"/>
              </a:solidFill>
              <a:latin typeface="Arial"/>
            </a:endParaRPr>
          </a:p>
        </p:txBody>
      </p:sp>
      <p:sp>
        <p:nvSpPr>
          <p:cNvPr id="274" name="Google Shape;414;p36"/>
          <p:cNvSpPr/>
          <p:nvPr/>
        </p:nvSpPr>
        <p:spPr>
          <a:xfrm>
            <a:off x="831960" y="2911320"/>
            <a:ext cx="18363960" cy="5028840"/>
          </a:xfrm>
          <a:prstGeom prst="rect">
            <a:avLst/>
          </a:prstGeom>
          <a:noFill/>
          <a:ln w="0">
            <a:noFill/>
          </a:ln>
        </p:spPr>
        <p:style>
          <a:lnRef idx="0"/>
          <a:fillRef idx="0"/>
          <a:effectRef idx="0"/>
          <a:fontRef idx="minor"/>
        </p:style>
        <p:txBody>
          <a:bodyPr anchor="t">
            <a:spAutoFit/>
          </a:bodyPr>
          <a:p>
            <a:pPr marL="571680" indent="-571680">
              <a:lnSpc>
                <a:spcPct val="100000"/>
              </a:lnSpc>
              <a:buClr>
                <a:srgbClr val="000000"/>
              </a:buClr>
              <a:buFont typeface="Noto Sans Symbols"/>
              <a:buChar char="⮚"/>
            </a:pPr>
            <a:r>
              <a:rPr b="0" lang="en-US" sz="3600" spc="-1" strike="noStrike">
                <a:solidFill>
                  <a:schemeClr val="dk1"/>
                </a:solidFill>
                <a:latin typeface="Calibri"/>
                <a:ea typeface="Calibri"/>
              </a:rPr>
              <a:t>Make SSEL pin low (we have configured SSEL pin as GPIO to select slave) using IOCLR to select slave.</a:t>
            </a:r>
            <a:endParaRPr b="0" lang="en-IN" sz="3600" spc="-1" strike="noStrike">
              <a:solidFill>
                <a:srgbClr val="000000"/>
              </a:solidFill>
              <a:latin typeface="Arial"/>
            </a:endParaRPr>
          </a:p>
          <a:p>
            <a:pPr marL="571680" indent="-571680">
              <a:lnSpc>
                <a:spcPct val="100000"/>
              </a:lnSpc>
              <a:buClr>
                <a:srgbClr val="000000"/>
              </a:buClr>
              <a:buFont typeface="Noto Sans Symbols"/>
              <a:buChar char="⮚"/>
            </a:pPr>
            <a:r>
              <a:rPr b="0" lang="en-US" sz="3600" spc="-1" strike="noStrike">
                <a:solidFill>
                  <a:schemeClr val="dk1"/>
                </a:solidFill>
                <a:latin typeface="Calibri"/>
                <a:ea typeface="Calibri"/>
              </a:rPr>
              <a:t>Transmit Flush Byte.</a:t>
            </a:r>
            <a:endParaRPr b="0" lang="en-IN" sz="3600" spc="-1" strike="noStrike">
              <a:solidFill>
                <a:srgbClr val="000000"/>
              </a:solidFill>
              <a:latin typeface="Arial"/>
            </a:endParaRPr>
          </a:p>
          <a:p>
            <a:pPr marL="571680" indent="-571680">
              <a:lnSpc>
                <a:spcPct val="100000"/>
              </a:lnSpc>
              <a:buClr>
                <a:srgbClr val="000000"/>
              </a:buClr>
              <a:buFont typeface="Noto Sans Symbols"/>
              <a:buChar char="⮚"/>
            </a:pPr>
            <a:r>
              <a:rPr b="0" lang="en-US" sz="3600" spc="-1" strike="noStrike">
                <a:solidFill>
                  <a:schemeClr val="dk1"/>
                </a:solidFill>
                <a:latin typeface="Calibri"/>
                <a:ea typeface="Calibri"/>
              </a:rPr>
              <a:t>Wait till data transmission is completed. When data transmission is completed, data sent by slave will be received.</a:t>
            </a:r>
            <a:endParaRPr b="0" lang="en-IN" sz="3600" spc="-1" strike="noStrike">
              <a:solidFill>
                <a:srgbClr val="000000"/>
              </a:solidFill>
              <a:latin typeface="Arial"/>
            </a:endParaRPr>
          </a:p>
          <a:p>
            <a:pPr marL="571680" indent="-571680">
              <a:lnSpc>
                <a:spcPct val="100000"/>
              </a:lnSpc>
              <a:buClr>
                <a:srgbClr val="000000"/>
              </a:buClr>
              <a:buFont typeface="Noto Sans Symbols"/>
              <a:buChar char="⮚"/>
            </a:pPr>
            <a:r>
              <a:rPr b="0" lang="en-US" sz="3600" spc="-1" strike="noStrike">
                <a:solidFill>
                  <a:schemeClr val="dk1"/>
                </a:solidFill>
                <a:latin typeface="Calibri"/>
                <a:ea typeface="Calibri"/>
              </a:rPr>
              <a:t>Make SSEL pin high using IOSET to deselect the slave and to disable SPI transmission to that device.</a:t>
            </a:r>
            <a:endParaRPr b="0" lang="en-IN" sz="3600" spc="-1" strike="noStrike">
              <a:solidFill>
                <a:srgbClr val="000000"/>
              </a:solidFill>
              <a:latin typeface="Arial"/>
            </a:endParaRPr>
          </a:p>
          <a:p>
            <a:pPr marL="571680" indent="-571680">
              <a:lnSpc>
                <a:spcPct val="100000"/>
              </a:lnSpc>
              <a:buClr>
                <a:srgbClr val="000000"/>
              </a:buClr>
              <a:buFont typeface="Noto Sans Symbols"/>
              <a:buChar char="⮚"/>
            </a:pPr>
            <a:r>
              <a:rPr b="0" lang="en-US" sz="3600" spc="-1" strike="noStrike">
                <a:solidFill>
                  <a:schemeClr val="dk1"/>
                </a:solidFill>
                <a:latin typeface="Calibri"/>
                <a:ea typeface="Calibri"/>
              </a:rPr>
              <a:t>Read the data in the data register. </a:t>
            </a:r>
            <a:endParaRPr b="0" lang="en-IN" sz="3600" spc="-1" strike="noStrike">
              <a:solidFill>
                <a:srgbClr val="000000"/>
              </a:solidFill>
              <a:latin typeface="Arial"/>
            </a:endParaRPr>
          </a:p>
          <a:p>
            <a:pPr marL="571680" indent="-571680">
              <a:lnSpc>
                <a:spcPct val="100000"/>
              </a:lnSpc>
              <a:tabLst>
                <a:tab algn="l" pos="0"/>
              </a:tabLst>
            </a:pPr>
            <a:r>
              <a:rPr b="0" lang="en-US" sz="3600" spc="-1" strike="noStrike">
                <a:solidFill>
                  <a:schemeClr val="dk1"/>
                </a:solidFill>
                <a:latin typeface="Calibri"/>
                <a:ea typeface="Calibri"/>
              </a:rPr>
              <a:t>      </a:t>
            </a:r>
            <a:r>
              <a:rPr b="0" lang="en-US" sz="3600" spc="-1" strike="noStrike">
                <a:solidFill>
                  <a:srgbClr val="ff0000"/>
                </a:solidFill>
                <a:latin typeface="Calibri"/>
                <a:ea typeface="Calibri"/>
              </a:rPr>
              <a:t>This is the received data</a:t>
            </a:r>
            <a:r>
              <a:rPr b="0" lang="en-US" sz="3600" spc="-1" strike="noStrike">
                <a:solidFill>
                  <a:schemeClr val="dk1"/>
                </a:solidFill>
                <a:latin typeface="Calibri"/>
                <a:ea typeface="Calibri"/>
              </a:rPr>
              <a:t>.</a:t>
            </a:r>
            <a:endParaRPr b="0" lang="en-IN" sz="3600" spc="-1" strike="noStrike">
              <a:solidFill>
                <a:srgbClr val="000000"/>
              </a:solidFill>
              <a:latin typeface="Arial"/>
            </a:endParaRPr>
          </a:p>
        </p:txBody>
      </p:sp>
      <p:pic>
        <p:nvPicPr>
          <p:cNvPr id="275" name="Google Shape;415;p36" descr=""/>
          <p:cNvPicPr/>
          <p:nvPr/>
        </p:nvPicPr>
        <p:blipFill>
          <a:blip r:embed="rId2"/>
          <a:stretch/>
        </p:blipFill>
        <p:spPr>
          <a:xfrm>
            <a:off x="9747360" y="6337440"/>
            <a:ext cx="10515240" cy="413820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Google Shape;420;p37"/>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77" name="Google Shape;421;p37"/>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78" name="Google Shape;422;p37"/>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79" name="Google Shape;423;p37"/>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80" name="Google Shape;424;p37"/>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281"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282" name="Google Shape;426;p37"/>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283" name="Google Shape;427;p37"/>
          <p:cNvSpPr/>
          <p:nvPr/>
        </p:nvSpPr>
        <p:spPr>
          <a:xfrm>
            <a:off x="831960" y="1387440"/>
            <a:ext cx="18363960" cy="914040"/>
          </a:xfrm>
          <a:prstGeom prst="rect">
            <a:avLst/>
          </a:prstGeom>
          <a:solidFill>
            <a:srgbClr val="fcd5b5"/>
          </a:solidFill>
          <a:ln w="0">
            <a:noFill/>
          </a:ln>
        </p:spPr>
        <p:style>
          <a:lnRef idx="0"/>
          <a:fillRef idx="0"/>
          <a:effectRef idx="0"/>
          <a:fontRef idx="minor"/>
        </p:style>
        <p:txBody>
          <a:bodyPr anchor="t">
            <a:spAutoFit/>
          </a:bodyPr>
          <a:p>
            <a:pPr>
              <a:lnSpc>
                <a:spcPct val="100000"/>
              </a:lnSpc>
              <a:tabLst>
                <a:tab algn="l" pos="0"/>
              </a:tabLst>
            </a:pPr>
            <a:r>
              <a:rPr b="0" lang="en-US" sz="5400" spc="-1" strike="noStrike">
                <a:solidFill>
                  <a:schemeClr val="dk1"/>
                </a:solidFill>
                <a:latin typeface="Calibri"/>
                <a:ea typeface="Calibri"/>
              </a:rPr>
              <a:t>SD card interface :</a:t>
            </a:r>
            <a:endParaRPr b="0" lang="en-IN" sz="5400" spc="-1" strike="noStrike">
              <a:solidFill>
                <a:srgbClr val="000000"/>
              </a:solidFill>
              <a:latin typeface="Arial"/>
            </a:endParaRPr>
          </a:p>
        </p:txBody>
      </p:sp>
      <p:pic>
        <p:nvPicPr>
          <p:cNvPr id="284" name="Google Shape;428;p37" descr=""/>
          <p:cNvPicPr/>
          <p:nvPr/>
        </p:nvPicPr>
        <p:blipFill>
          <a:blip r:embed="rId2"/>
          <a:stretch/>
        </p:blipFill>
        <p:spPr>
          <a:xfrm>
            <a:off x="3727440" y="4262400"/>
            <a:ext cx="8838720" cy="520200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Google Shape;433;p38"/>
          <p:cNvSpPr/>
          <p:nvPr/>
        </p:nvSpPr>
        <p:spPr>
          <a:xfrm>
            <a:off x="0" y="0"/>
            <a:ext cx="20103840" cy="11309040"/>
          </a:xfrm>
          <a:prstGeom prst="rect">
            <a:avLst/>
          </a:prstGeom>
          <a:solidFill>
            <a:schemeClr val="lt1">
              <a:alpha val="98000"/>
            </a:schemeClr>
          </a:solidFill>
          <a:ln w="76200">
            <a:solidFill>
              <a:srgbClr val="005893"/>
            </a:solidFill>
            <a:miter/>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ndParaRPr>
          </a:p>
        </p:txBody>
      </p:sp>
      <p:sp>
        <p:nvSpPr>
          <p:cNvPr id="286" name="Google Shape;434;p38"/>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87" name="Google Shape;435;p38"/>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88" name="Google Shape;436;p38"/>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89" name="Google Shape;437;p38"/>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90" name="Google Shape;438;p38"/>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291"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292" name="Google Shape;440;p38"/>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pic>
        <p:nvPicPr>
          <p:cNvPr id="293" name="Google Shape;441;p38" descr="RS232与RS485.png"/>
          <p:cNvPicPr/>
          <p:nvPr/>
        </p:nvPicPr>
        <p:blipFill>
          <a:blip r:embed="rId2"/>
          <a:stretch/>
        </p:blipFill>
        <p:spPr>
          <a:xfrm>
            <a:off x="2540160" y="1387440"/>
            <a:ext cx="10629720" cy="5176440"/>
          </a:xfrm>
          <a:prstGeom prst="rect">
            <a:avLst/>
          </a:prstGeom>
          <a:ln w="0">
            <a:noFill/>
          </a:ln>
        </p:spPr>
      </p:pic>
      <p:pic>
        <p:nvPicPr>
          <p:cNvPr id="294" name="Google Shape;442;p38" descr="https://www.omega.com/techref/das/images/rs485.gif"/>
          <p:cNvPicPr/>
          <p:nvPr/>
        </p:nvPicPr>
        <p:blipFill>
          <a:blip r:embed="rId3"/>
          <a:stretch/>
        </p:blipFill>
        <p:spPr>
          <a:xfrm>
            <a:off x="10247400" y="6721560"/>
            <a:ext cx="5409720" cy="25142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95" name="Google Shape;447;p39"/>
          <p:cNvSpPr/>
          <p:nvPr/>
        </p:nvSpPr>
        <p:spPr>
          <a:xfrm>
            <a:off x="0" y="0"/>
            <a:ext cx="20109960" cy="11309040"/>
          </a:xfrm>
          <a:prstGeom prst="rect">
            <a:avLst/>
          </a:prstGeom>
          <a:solidFill>
            <a:schemeClr val="lt1">
              <a:alpha val="98000"/>
            </a:schemeClr>
          </a:solidFill>
          <a:ln w="76200">
            <a:solidFill>
              <a:srgbClr val="005893"/>
            </a:solidFill>
            <a:miter/>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ndParaRPr>
          </a:p>
        </p:txBody>
      </p:sp>
      <p:sp>
        <p:nvSpPr>
          <p:cNvPr id="296" name="Google Shape;448;p39"/>
          <p:cNvSpPr/>
          <p:nvPr/>
        </p:nvSpPr>
        <p:spPr>
          <a:xfrm>
            <a:off x="1004760" y="301680"/>
            <a:ext cx="70920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297" name="Google Shape;449;p39"/>
          <p:cNvSpPr/>
          <p:nvPr/>
        </p:nvSpPr>
        <p:spPr>
          <a:xfrm>
            <a:off x="2987640" y="72216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98" name="Google Shape;450;p39"/>
          <p:cNvSpPr/>
          <p:nvPr/>
        </p:nvSpPr>
        <p:spPr>
          <a:xfrm>
            <a:off x="3003480" y="73512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299" name="Google Shape;451;p39"/>
          <p:cNvSpPr/>
          <p:nvPr/>
        </p:nvSpPr>
        <p:spPr>
          <a:xfrm>
            <a:off x="1822320" y="4507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 </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a:t>
            </a:r>
            <a:endParaRPr b="0" lang="en-IN" sz="1600" spc="-1" strike="noStrike">
              <a:solidFill>
                <a:srgbClr val="000000"/>
              </a:solidFill>
              <a:latin typeface="Arial"/>
            </a:endParaRPr>
          </a:p>
        </p:txBody>
      </p:sp>
      <p:sp>
        <p:nvSpPr>
          <p:cNvPr id="300" name="Google Shape;452;p39"/>
          <p:cNvSpPr/>
          <p:nvPr/>
        </p:nvSpPr>
        <p:spPr>
          <a:xfrm>
            <a:off x="6318360" y="2759040"/>
            <a:ext cx="6625800" cy="1474560"/>
          </a:xfrm>
          <a:prstGeom prst="rect">
            <a:avLst/>
          </a:prstGeom>
          <a:noFill/>
          <a:ln w="0">
            <a:noFill/>
          </a:ln>
        </p:spPr>
        <p:style>
          <a:lnRef idx="0"/>
          <a:fillRef idx="0"/>
          <a:effectRef idx="0"/>
          <a:fontRef idx="minor"/>
        </p:style>
        <p:txBody>
          <a:bodyPr lIns="0" rIns="0" tIns="11880" bIns="0" anchor="t">
            <a:spAutoFit/>
          </a:bodyPr>
          <a:p>
            <a:pPr marL="12600" algn="ctr">
              <a:lnSpc>
                <a:spcPct val="100000"/>
              </a:lnSpc>
              <a:tabLst>
                <a:tab algn="l" pos="0"/>
              </a:tabLst>
            </a:pPr>
            <a:r>
              <a:rPr b="0" lang="en-US" sz="4800" spc="-1" strike="noStrike">
                <a:solidFill>
                  <a:schemeClr val="dk1"/>
                </a:solidFill>
                <a:latin typeface="Calibri"/>
                <a:ea typeface="Calibri"/>
              </a:rPr>
              <a:t>Course Handling faculty</a:t>
            </a:r>
            <a:endParaRPr b="0" lang="en-IN" sz="4800" spc="-1" strike="noStrike">
              <a:solidFill>
                <a:srgbClr val="000000"/>
              </a:solidFill>
              <a:latin typeface="Arial"/>
            </a:endParaRPr>
          </a:p>
        </p:txBody>
      </p:sp>
      <p:sp>
        <p:nvSpPr>
          <p:cNvPr id="301" name="Google Shape;453;p39"/>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302"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graphicFrame>
        <p:nvGraphicFramePr>
          <p:cNvPr id="303" name="Google Shape;455;p39"/>
          <p:cNvGraphicFramePr/>
          <p:nvPr/>
        </p:nvGraphicFramePr>
        <p:xfrm>
          <a:off x="5784840" y="4892760"/>
          <a:ext cx="8137080" cy="3932640"/>
        </p:xfrm>
        <a:graphic>
          <a:graphicData uri="http://schemas.openxmlformats.org/drawingml/2006/table">
            <a:tbl>
              <a:tblPr/>
              <a:tblGrid>
                <a:gridCol w="1800000"/>
                <a:gridCol w="6337080"/>
              </a:tblGrid>
              <a:tr h="701640">
                <a:tc>
                  <a:txBody>
                    <a:bodyPr anchor="t">
                      <a:noAutofit/>
                    </a:bodyPr>
                    <a:p>
                      <a:pPr>
                        <a:lnSpc>
                          <a:spcPct val="100000"/>
                        </a:lnSpc>
                        <a:tabLst>
                          <a:tab algn="l" pos="0"/>
                        </a:tabLst>
                      </a:pPr>
                      <a:r>
                        <a:rPr b="0" lang="en-US" sz="4000" spc="-1" strike="noStrike">
                          <a:solidFill>
                            <a:srgbClr val="002060"/>
                          </a:solidFill>
                          <a:latin typeface="Calibri"/>
                          <a:ea typeface="Calibri"/>
                        </a:rPr>
                        <a:t>Name</a:t>
                      </a:r>
                      <a:endParaRPr b="0" lang="en-IN" sz="4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nSpc>
                          <a:spcPct val="100000"/>
                        </a:lnSpc>
                        <a:tabLst>
                          <a:tab algn="l" pos="0"/>
                        </a:tabLst>
                      </a:pPr>
                      <a:r>
                        <a:rPr b="0" lang="en-US" sz="4000" spc="-1" strike="noStrike">
                          <a:solidFill>
                            <a:srgbClr val="002060"/>
                          </a:solidFill>
                          <a:latin typeface="Calibri"/>
                          <a:ea typeface="Calibri"/>
                        </a:rPr>
                        <a:t> </a:t>
                      </a:r>
                      <a:r>
                        <a:rPr b="0" lang="en-US" sz="4000" spc="-1" strike="noStrike">
                          <a:solidFill>
                            <a:srgbClr val="002060"/>
                          </a:solidFill>
                          <a:latin typeface="Calibri"/>
                          <a:ea typeface="Calibri"/>
                        </a:rPr>
                        <a:t>Dr. Badari Nath K.</a:t>
                      </a:r>
                      <a:endParaRPr b="0" lang="en-IN" sz="4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699840">
                <a:tc>
                  <a:txBody>
                    <a:bodyPr anchor="t">
                      <a:noAutofit/>
                    </a:bodyPr>
                    <a:p>
                      <a:pPr>
                        <a:lnSpc>
                          <a:spcPct val="100000"/>
                        </a:lnSpc>
                        <a:tabLst>
                          <a:tab algn="l" pos="0"/>
                        </a:tabLst>
                      </a:pPr>
                      <a:r>
                        <a:rPr b="0" lang="en-US" sz="4000" spc="-1" strike="noStrike">
                          <a:solidFill>
                            <a:srgbClr val="002060"/>
                          </a:solidFill>
                          <a:latin typeface="Calibri"/>
                          <a:ea typeface="Calibri"/>
                        </a:rPr>
                        <a:t>Mobile </a:t>
                      </a:r>
                      <a:endParaRPr b="0" lang="en-IN" sz="4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nSpc>
                          <a:spcPct val="100000"/>
                        </a:lnSpc>
                        <a:tabLst>
                          <a:tab algn="l" pos="0"/>
                        </a:tabLst>
                      </a:pPr>
                      <a:r>
                        <a:rPr b="0" lang="en-US" sz="4000" spc="-1" strike="noStrike">
                          <a:solidFill>
                            <a:srgbClr val="002060"/>
                          </a:solidFill>
                          <a:latin typeface="Calibri"/>
                          <a:ea typeface="Calibri"/>
                        </a:rPr>
                        <a:t> </a:t>
                      </a:r>
                      <a:r>
                        <a:rPr b="0" lang="en-US" sz="4000" spc="-1" strike="noStrike">
                          <a:solidFill>
                            <a:srgbClr val="002060"/>
                          </a:solidFill>
                          <a:latin typeface="Calibri"/>
                          <a:ea typeface="Calibri"/>
                        </a:rPr>
                        <a:t>9945124747</a:t>
                      </a:r>
                      <a:endParaRPr b="0" lang="en-IN" sz="4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701640">
                <a:tc>
                  <a:txBody>
                    <a:bodyPr anchor="t">
                      <a:noAutofit/>
                    </a:bodyPr>
                    <a:p>
                      <a:pPr>
                        <a:lnSpc>
                          <a:spcPct val="100000"/>
                        </a:lnSpc>
                        <a:tabLst>
                          <a:tab algn="l" pos="0"/>
                        </a:tabLst>
                      </a:pPr>
                      <a:r>
                        <a:rPr b="0" lang="en-US" sz="4000" spc="-1" strike="noStrike">
                          <a:solidFill>
                            <a:srgbClr val="002060"/>
                          </a:solidFill>
                          <a:latin typeface="Calibri"/>
                          <a:ea typeface="Calibri"/>
                        </a:rPr>
                        <a:t>Email </a:t>
                      </a:r>
                      <a:endParaRPr b="0" lang="en-IN" sz="4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a:lnSpc>
                          <a:spcPct val="100000"/>
                        </a:lnSpc>
                        <a:tabLst>
                          <a:tab algn="l" pos="0"/>
                        </a:tabLst>
                      </a:pPr>
                      <a:r>
                        <a:rPr b="0" lang="en-US" sz="4000" spc="-1" strike="noStrike">
                          <a:solidFill>
                            <a:srgbClr val="002060"/>
                          </a:solidFill>
                          <a:latin typeface="Calibri"/>
                          <a:ea typeface="Calibri"/>
                        </a:rPr>
                        <a:t> </a:t>
                      </a:r>
                      <a:r>
                        <a:rPr b="0" lang="en-US" sz="4000" spc="-1" strike="noStrike">
                          <a:solidFill>
                            <a:srgbClr val="002060"/>
                          </a:solidFill>
                          <a:latin typeface="Calibri"/>
                          <a:ea typeface="Calibri"/>
                        </a:rPr>
                        <a:t>badarinath.kb@rvce.edu.in</a:t>
                      </a:r>
                      <a:endParaRPr b="0" lang="en-IN" sz="40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
        <p:nvSpPr>
          <p:cNvPr id="304" name="Google Shape;456;p39"/>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Google Shape;115;p14"/>
          <p:cNvSpPr/>
          <p:nvPr/>
        </p:nvSpPr>
        <p:spPr>
          <a:xfrm>
            <a:off x="0" y="0"/>
            <a:ext cx="20103840" cy="11309040"/>
          </a:xfrm>
          <a:prstGeom prst="rect">
            <a:avLst/>
          </a:prstGeom>
          <a:solidFill>
            <a:schemeClr val="lt1">
              <a:alpha val="98000"/>
            </a:schemeClr>
          </a:solidFill>
          <a:ln w="76200">
            <a:solidFill>
              <a:srgbClr val="005893"/>
            </a:solidFill>
            <a:miter/>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ndParaRPr>
          </a:p>
        </p:txBody>
      </p:sp>
      <p:sp>
        <p:nvSpPr>
          <p:cNvPr id="64" name="Google Shape;116;p14"/>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65" name="Google Shape;117;p14"/>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66" name="Google Shape;118;p14"/>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67" name="Google Shape;119;p14"/>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68" name="Google Shape;120;p14"/>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69" name="Google Shape;121;p14"/>
          <p:cNvSpPr/>
          <p:nvPr/>
        </p:nvSpPr>
        <p:spPr>
          <a:xfrm>
            <a:off x="1004760" y="1300320"/>
            <a:ext cx="16153920" cy="834480"/>
          </a:xfrm>
          <a:prstGeom prst="rect">
            <a:avLst/>
          </a:prstGeom>
          <a:noFill/>
          <a:ln w="0">
            <a:noFill/>
          </a:ln>
        </p:spPr>
        <p:style>
          <a:lnRef idx="0"/>
          <a:fillRef idx="0"/>
          <a:effectRef idx="0"/>
          <a:fontRef idx="minor"/>
        </p:style>
        <p:txBody>
          <a:bodyPr lIns="0" rIns="0" tIns="11880" bIns="0" anchor="t">
            <a:spAutoFit/>
          </a:bodyPr>
          <a:p>
            <a:pPr marL="12600">
              <a:lnSpc>
                <a:spcPct val="100000"/>
              </a:lnSpc>
              <a:tabLst>
                <a:tab algn="l" pos="0"/>
              </a:tabLst>
            </a:pPr>
            <a:r>
              <a:rPr b="1" lang="en-US" sz="5400" spc="-1" strike="noStrike">
                <a:solidFill>
                  <a:srgbClr val="ff0000"/>
                </a:solidFill>
                <a:latin typeface="Calibri"/>
                <a:ea typeface="Calibri"/>
              </a:rPr>
              <a:t>Introduction to I2C Communication</a:t>
            </a:r>
            <a:r>
              <a:rPr b="1" lang="en-US" sz="4900" spc="-1" strike="noStrike">
                <a:solidFill>
                  <a:srgbClr val="ff0000"/>
                </a:solidFill>
                <a:latin typeface="Playfair Display"/>
                <a:ea typeface="Playfair Display"/>
              </a:rPr>
              <a:t>...</a:t>
            </a:r>
            <a:endParaRPr b="0" lang="en-IN" sz="4900" spc="-1" strike="noStrike">
              <a:solidFill>
                <a:srgbClr val="000000"/>
              </a:solidFill>
              <a:latin typeface="Arial"/>
            </a:endParaRPr>
          </a:p>
        </p:txBody>
      </p:sp>
      <p:sp>
        <p:nvSpPr>
          <p:cNvPr id="70"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71" name="Google Shape;123;p14"/>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pic>
        <p:nvPicPr>
          <p:cNvPr id="72" name="Google Shape;124;p14" descr=""/>
          <p:cNvPicPr/>
          <p:nvPr/>
        </p:nvPicPr>
        <p:blipFill>
          <a:blip r:embed="rId2"/>
          <a:stretch/>
        </p:blipFill>
        <p:spPr>
          <a:xfrm>
            <a:off x="16986240" y="2401920"/>
            <a:ext cx="1039320" cy="866520"/>
          </a:xfrm>
          <a:prstGeom prst="rect">
            <a:avLst/>
          </a:prstGeom>
          <a:ln w="0">
            <a:noFill/>
          </a:ln>
        </p:spPr>
      </p:pic>
      <p:sp>
        <p:nvSpPr>
          <p:cNvPr id="73" name="Google Shape;125;p14"/>
          <p:cNvSpPr/>
          <p:nvPr/>
        </p:nvSpPr>
        <p:spPr>
          <a:xfrm>
            <a:off x="404640" y="3521160"/>
            <a:ext cx="19733760" cy="6794280"/>
          </a:xfrm>
          <a:prstGeom prst="rect">
            <a:avLst/>
          </a:prstGeom>
          <a:noFill/>
          <a:ln w="0">
            <a:noFill/>
          </a:ln>
        </p:spPr>
        <p:style>
          <a:lnRef idx="0"/>
          <a:fillRef idx="0"/>
          <a:effectRef idx="0"/>
          <a:fontRef idx="minor"/>
        </p:style>
        <p:txBody>
          <a:bodyPr anchor="t">
            <a:spAutoFit/>
          </a:bodyPr>
          <a:p>
            <a:pPr marL="571680" indent="-571680">
              <a:lnSpc>
                <a:spcPct val="100000"/>
              </a:lnSpc>
              <a:buClr>
                <a:srgbClr val="000000"/>
              </a:buClr>
              <a:buFont typeface="Arial"/>
              <a:buChar char="•"/>
            </a:pPr>
            <a:r>
              <a:rPr b="0" lang="en-US" sz="4400" spc="-1" strike="noStrike">
                <a:solidFill>
                  <a:schemeClr val="dk1"/>
                </a:solidFill>
                <a:latin typeface="Calibri"/>
                <a:ea typeface="Calibri"/>
              </a:rPr>
              <a:t>I2C combines the best features of SPI and UARTs. With I2C, you can connect multiple slaves to a single master (like SPI) and you can have multiple masters controlling single, or multiple slaves. This is really useful when you want to have more than one microcontroller logging data to a single memory card or displaying text to a single LCD.</a:t>
            </a:r>
            <a:endParaRPr b="0" lang="en-IN" sz="4400" spc="-1" strike="noStrike">
              <a:solidFill>
                <a:srgbClr val="000000"/>
              </a:solidFill>
              <a:latin typeface="Arial"/>
            </a:endParaRPr>
          </a:p>
          <a:p>
            <a:pPr marL="571680" indent="-571680">
              <a:lnSpc>
                <a:spcPct val="100000"/>
              </a:lnSpc>
              <a:tabLst>
                <a:tab algn="l" pos="0"/>
              </a:tabLst>
            </a:pPr>
            <a:endParaRPr b="0" lang="en-IN" sz="4400" spc="-1" strike="noStrike">
              <a:solidFill>
                <a:srgbClr val="000000"/>
              </a:solidFill>
              <a:latin typeface="Arial"/>
            </a:endParaRPr>
          </a:p>
          <a:p>
            <a:pPr marL="571680" indent="-571680">
              <a:lnSpc>
                <a:spcPct val="100000"/>
              </a:lnSpc>
              <a:buClr>
                <a:srgbClr val="000000"/>
              </a:buClr>
              <a:buFont typeface="Arial"/>
              <a:buChar char="•"/>
              <a:tabLst>
                <a:tab algn="l" pos="0"/>
              </a:tabLst>
            </a:pPr>
            <a:r>
              <a:rPr b="0" lang="en-US" sz="4400" spc="-1" strike="noStrike">
                <a:solidFill>
                  <a:schemeClr val="dk1"/>
                </a:solidFill>
                <a:latin typeface="Calibri"/>
                <a:ea typeface="Calibri"/>
              </a:rPr>
              <a:t>It is   multi-master, multi-slave, packet switched, single-ended, serial computer bus. It is widely used for attaching lower-speed peripheral IC’s to processors and microcontrollers in short-distance, intra board communication.</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Google Shape;130;p15"/>
          <p:cNvSpPr/>
          <p:nvPr/>
        </p:nvSpPr>
        <p:spPr>
          <a:xfrm>
            <a:off x="12600" y="30240"/>
            <a:ext cx="20103840" cy="11309040"/>
          </a:xfrm>
          <a:prstGeom prst="rect">
            <a:avLst/>
          </a:prstGeom>
          <a:solidFill>
            <a:schemeClr val="lt1">
              <a:alpha val="98000"/>
            </a:schemeClr>
          </a:solidFill>
          <a:ln w="76200">
            <a:solidFill>
              <a:srgbClr val="005893"/>
            </a:solidFill>
            <a:miter/>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ndParaRPr>
          </a:p>
        </p:txBody>
      </p:sp>
      <p:sp>
        <p:nvSpPr>
          <p:cNvPr id="75" name="Google Shape;131;p15"/>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76" name="Google Shape;132;p15"/>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77" name="Google Shape;133;p15"/>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78" name="Google Shape;134;p15"/>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79" name="Google Shape;135;p15"/>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80" name="Google Shape;136;p15"/>
          <p:cNvSpPr/>
          <p:nvPr/>
        </p:nvSpPr>
        <p:spPr>
          <a:xfrm>
            <a:off x="1004760" y="1300320"/>
            <a:ext cx="16153920" cy="834480"/>
          </a:xfrm>
          <a:prstGeom prst="rect">
            <a:avLst/>
          </a:prstGeom>
          <a:noFill/>
          <a:ln w="0">
            <a:noFill/>
          </a:ln>
        </p:spPr>
        <p:style>
          <a:lnRef idx="0"/>
          <a:fillRef idx="0"/>
          <a:effectRef idx="0"/>
          <a:fontRef idx="minor"/>
        </p:style>
        <p:txBody>
          <a:bodyPr lIns="0" rIns="0" tIns="11880" bIns="0" anchor="t">
            <a:spAutoFit/>
          </a:bodyPr>
          <a:p>
            <a:pPr marL="12600">
              <a:lnSpc>
                <a:spcPct val="100000"/>
              </a:lnSpc>
              <a:tabLst>
                <a:tab algn="l" pos="0"/>
              </a:tabLst>
            </a:pPr>
            <a:r>
              <a:rPr b="1" lang="en-US" sz="5400" spc="-1" strike="noStrike">
                <a:solidFill>
                  <a:srgbClr val="ff0000"/>
                </a:solidFill>
                <a:latin typeface="Calibri"/>
                <a:ea typeface="Calibri"/>
              </a:rPr>
              <a:t>Advantages</a:t>
            </a:r>
            <a:endParaRPr b="0" lang="en-IN" sz="5400" spc="-1" strike="noStrike">
              <a:solidFill>
                <a:srgbClr val="000000"/>
              </a:solidFill>
              <a:latin typeface="Arial"/>
            </a:endParaRPr>
          </a:p>
        </p:txBody>
      </p:sp>
      <p:sp>
        <p:nvSpPr>
          <p:cNvPr id="81"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82" name="Google Shape;138;p15"/>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83" name="Google Shape;139;p15"/>
          <p:cNvSpPr/>
          <p:nvPr/>
        </p:nvSpPr>
        <p:spPr>
          <a:xfrm>
            <a:off x="1822320" y="2911320"/>
            <a:ext cx="14858640" cy="6674760"/>
          </a:xfrm>
          <a:prstGeom prst="rect">
            <a:avLst/>
          </a:prstGeom>
          <a:noFill/>
          <a:ln w="0">
            <a:noFill/>
          </a:ln>
        </p:spPr>
        <p:style>
          <a:lnRef idx="0"/>
          <a:fillRef idx="0"/>
          <a:effectRef idx="0"/>
          <a:fontRef idx="minor"/>
        </p:style>
        <p:txBody>
          <a:bodyPr anchor="t">
            <a:spAutoFit/>
          </a:bodyPr>
          <a:p>
            <a:pPr>
              <a:lnSpc>
                <a:spcPct val="150000"/>
              </a:lnSpc>
              <a:tabLst>
                <a:tab algn="l" pos="0"/>
              </a:tabLst>
            </a:pPr>
            <a:r>
              <a:rPr b="0" lang="en-US" sz="4800" spc="-1" strike="noStrike">
                <a:solidFill>
                  <a:schemeClr val="dk1"/>
                </a:solidFill>
                <a:latin typeface="Calibri"/>
                <a:ea typeface="Calibri"/>
              </a:rPr>
              <a:t>•</a:t>
            </a:r>
            <a:r>
              <a:rPr b="0" lang="en-US" sz="4800" spc="-1" strike="noStrike">
                <a:solidFill>
                  <a:schemeClr val="dk1"/>
                </a:solidFill>
                <a:latin typeface="Calibri"/>
                <a:ea typeface="Calibri"/>
              </a:rPr>
              <a:t>Only uses two wires</a:t>
            </a:r>
            <a:endParaRPr b="0" lang="en-IN" sz="4800" spc="-1" strike="noStrike">
              <a:solidFill>
                <a:srgbClr val="000000"/>
              </a:solidFill>
              <a:latin typeface="Arial"/>
            </a:endParaRPr>
          </a:p>
          <a:p>
            <a:pPr>
              <a:lnSpc>
                <a:spcPct val="150000"/>
              </a:lnSpc>
              <a:tabLst>
                <a:tab algn="l" pos="0"/>
              </a:tabLst>
            </a:pPr>
            <a:r>
              <a:rPr b="0" lang="en-US" sz="4800" spc="-1" strike="noStrike">
                <a:solidFill>
                  <a:schemeClr val="dk1"/>
                </a:solidFill>
                <a:latin typeface="Calibri"/>
                <a:ea typeface="Calibri"/>
              </a:rPr>
              <a:t>•</a:t>
            </a:r>
            <a:r>
              <a:rPr b="0" lang="en-US" sz="4800" spc="-1" strike="noStrike">
                <a:solidFill>
                  <a:schemeClr val="dk1"/>
                </a:solidFill>
                <a:latin typeface="Calibri"/>
                <a:ea typeface="Calibri"/>
              </a:rPr>
              <a:t>Supports multiple masters and multiple slaves</a:t>
            </a:r>
            <a:endParaRPr b="0" lang="en-IN" sz="4800" spc="-1" strike="noStrike">
              <a:solidFill>
                <a:srgbClr val="000000"/>
              </a:solidFill>
              <a:latin typeface="Arial"/>
            </a:endParaRPr>
          </a:p>
          <a:p>
            <a:pPr>
              <a:lnSpc>
                <a:spcPct val="150000"/>
              </a:lnSpc>
              <a:tabLst>
                <a:tab algn="l" pos="0"/>
              </a:tabLst>
            </a:pPr>
            <a:r>
              <a:rPr b="0" lang="en-US" sz="4800" spc="-1" strike="noStrike">
                <a:solidFill>
                  <a:schemeClr val="dk1"/>
                </a:solidFill>
                <a:latin typeface="Calibri"/>
                <a:ea typeface="Calibri"/>
              </a:rPr>
              <a:t>•</a:t>
            </a:r>
            <a:r>
              <a:rPr b="0" lang="en-US" sz="4800" spc="-1" strike="noStrike">
                <a:solidFill>
                  <a:schemeClr val="dk1"/>
                </a:solidFill>
                <a:latin typeface="Calibri"/>
                <a:ea typeface="Calibri"/>
              </a:rPr>
              <a:t>ACK/NACK bit gives confirmation that each frame is transferred successfully</a:t>
            </a:r>
            <a:endParaRPr b="0" lang="en-IN" sz="4800" spc="-1" strike="noStrike">
              <a:solidFill>
                <a:srgbClr val="000000"/>
              </a:solidFill>
              <a:latin typeface="Arial"/>
            </a:endParaRPr>
          </a:p>
          <a:p>
            <a:pPr>
              <a:lnSpc>
                <a:spcPct val="150000"/>
              </a:lnSpc>
              <a:tabLst>
                <a:tab algn="l" pos="0"/>
              </a:tabLst>
            </a:pPr>
            <a:r>
              <a:rPr b="0" lang="en-US" sz="4800" spc="-1" strike="noStrike">
                <a:solidFill>
                  <a:schemeClr val="dk1"/>
                </a:solidFill>
                <a:latin typeface="Calibri"/>
                <a:ea typeface="Calibri"/>
              </a:rPr>
              <a:t>•</a:t>
            </a:r>
            <a:r>
              <a:rPr b="0" lang="en-US" sz="4800" spc="-1" strike="noStrike">
                <a:solidFill>
                  <a:schemeClr val="dk1"/>
                </a:solidFill>
                <a:latin typeface="Calibri"/>
                <a:ea typeface="Calibri"/>
              </a:rPr>
              <a:t>Hardware is less complicated than with UARTs</a:t>
            </a:r>
            <a:endParaRPr b="0" lang="en-IN" sz="4800" spc="-1" strike="noStrike">
              <a:solidFill>
                <a:srgbClr val="000000"/>
              </a:solidFill>
              <a:latin typeface="Arial"/>
            </a:endParaRPr>
          </a:p>
          <a:p>
            <a:pPr>
              <a:lnSpc>
                <a:spcPct val="150000"/>
              </a:lnSpc>
              <a:tabLst>
                <a:tab algn="l" pos="0"/>
              </a:tabLst>
            </a:pPr>
            <a:r>
              <a:rPr b="0" lang="en-US" sz="4800" spc="-1" strike="noStrike">
                <a:solidFill>
                  <a:schemeClr val="dk1"/>
                </a:solidFill>
                <a:latin typeface="Calibri"/>
                <a:ea typeface="Calibri"/>
              </a:rPr>
              <a:t>•</a:t>
            </a:r>
            <a:r>
              <a:rPr b="0" lang="en-US" sz="4800" spc="-1" strike="noStrike">
                <a:solidFill>
                  <a:schemeClr val="dk1"/>
                </a:solidFill>
                <a:latin typeface="Calibri"/>
                <a:ea typeface="Calibri"/>
              </a:rPr>
              <a:t>Well known and widely used protocol</a:t>
            </a:r>
            <a:endParaRPr b="0" lang="en-IN" sz="4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Google Shape;144;p16"/>
          <p:cNvSpPr/>
          <p:nvPr/>
        </p:nvSpPr>
        <p:spPr>
          <a:xfrm>
            <a:off x="0" y="0"/>
            <a:ext cx="20103840" cy="11309040"/>
          </a:xfrm>
          <a:prstGeom prst="rect">
            <a:avLst/>
          </a:prstGeom>
          <a:solidFill>
            <a:schemeClr val="lt1">
              <a:alpha val="98000"/>
            </a:schemeClr>
          </a:solidFill>
          <a:ln w="76200">
            <a:solidFill>
              <a:srgbClr val="005893"/>
            </a:solidFill>
            <a:miter/>
          </a:ln>
        </p:spPr>
        <p:style>
          <a:lnRef idx="0"/>
          <a:fillRef idx="0"/>
          <a:effectRef idx="0"/>
          <a:fontRef idx="minor"/>
        </p:style>
        <p:txBody>
          <a:bodyPr anchor="ctr">
            <a:noAutofit/>
          </a:bodyPr>
          <a:p>
            <a:pPr>
              <a:lnSpc>
                <a:spcPct val="100000"/>
              </a:lnSpc>
              <a:tabLst>
                <a:tab algn="l" pos="0"/>
              </a:tabLst>
            </a:pPr>
            <a:endParaRPr b="0" lang="en-IN" sz="1400" spc="-1" strike="noStrike">
              <a:solidFill>
                <a:srgbClr val="000000"/>
              </a:solidFill>
              <a:latin typeface="Arial"/>
            </a:endParaRPr>
          </a:p>
        </p:txBody>
      </p:sp>
      <p:sp>
        <p:nvSpPr>
          <p:cNvPr id="85" name="Google Shape;145;p16"/>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86" name="Google Shape;146;p16"/>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87" name="Google Shape;147;p16"/>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88" name="Google Shape;148;p16"/>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89" name="Google Shape;149;p16"/>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90" name="Google Shape;150;p16"/>
          <p:cNvSpPr/>
          <p:nvPr/>
        </p:nvSpPr>
        <p:spPr>
          <a:xfrm>
            <a:off x="711360" y="1425600"/>
            <a:ext cx="18856080" cy="834480"/>
          </a:xfrm>
          <a:prstGeom prst="rect">
            <a:avLst/>
          </a:prstGeom>
          <a:noFill/>
          <a:ln w="0">
            <a:noFill/>
          </a:ln>
        </p:spPr>
        <p:style>
          <a:lnRef idx="0"/>
          <a:fillRef idx="0"/>
          <a:effectRef idx="0"/>
          <a:fontRef idx="minor"/>
        </p:style>
        <p:txBody>
          <a:bodyPr lIns="0" rIns="0" tIns="11880" bIns="0" anchor="t">
            <a:spAutoFit/>
          </a:bodyPr>
          <a:p>
            <a:pPr marL="12600">
              <a:lnSpc>
                <a:spcPct val="100000"/>
              </a:lnSpc>
              <a:tabLst>
                <a:tab algn="l" pos="0"/>
              </a:tabLst>
            </a:pPr>
            <a:r>
              <a:rPr b="1" lang="en-US" sz="5400" spc="-1" strike="noStrike">
                <a:solidFill>
                  <a:srgbClr val="ff0000"/>
                </a:solidFill>
                <a:latin typeface="Calibri"/>
                <a:ea typeface="Calibri"/>
              </a:rPr>
              <a:t>Connection Diagram..</a:t>
            </a:r>
            <a:endParaRPr b="0" lang="en-IN" sz="5400" spc="-1" strike="noStrike">
              <a:solidFill>
                <a:srgbClr val="000000"/>
              </a:solidFill>
              <a:latin typeface="Arial"/>
            </a:endParaRPr>
          </a:p>
        </p:txBody>
      </p:sp>
      <p:sp>
        <p:nvSpPr>
          <p:cNvPr id="91"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92" name="Google Shape;152;p16"/>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pic>
        <p:nvPicPr>
          <p:cNvPr id="93" name="Google Shape;153;p16" descr=""/>
          <p:cNvPicPr/>
          <p:nvPr/>
        </p:nvPicPr>
        <p:blipFill>
          <a:blip r:embed="rId2"/>
          <a:stretch/>
        </p:blipFill>
        <p:spPr>
          <a:xfrm>
            <a:off x="2957400" y="2835360"/>
            <a:ext cx="13563360" cy="70434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Google Shape;158;p17"/>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95" name="Google Shape;159;p17"/>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96" name="Google Shape;160;p17"/>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97" name="Google Shape;161;p17"/>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98" name="Google Shape;162;p17"/>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99"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100" name="Google Shape;164;p17"/>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pic>
        <p:nvPicPr>
          <p:cNvPr id="101" name="Google Shape;165;p17" descr=""/>
          <p:cNvPicPr/>
          <p:nvPr/>
        </p:nvPicPr>
        <p:blipFill>
          <a:blip r:embed="rId2"/>
          <a:stretch/>
        </p:blipFill>
        <p:spPr>
          <a:xfrm>
            <a:off x="3193920" y="2225520"/>
            <a:ext cx="13258440" cy="73148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Google Shape;170;p18"/>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03" name="Google Shape;171;p18"/>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04" name="Google Shape;172;p18"/>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05" name="Google Shape;173;p18"/>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06" name="Google Shape;174;p18"/>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107"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108" name="Google Shape;176;p18"/>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109" name="Google Shape;177;p18"/>
          <p:cNvSpPr/>
          <p:nvPr/>
        </p:nvSpPr>
        <p:spPr>
          <a:xfrm>
            <a:off x="1517760" y="2073240"/>
            <a:ext cx="16160400" cy="58518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5400" spc="-1" strike="noStrike">
                <a:solidFill>
                  <a:srgbClr val="ff0000"/>
                </a:solidFill>
                <a:latin typeface="Calibri"/>
                <a:ea typeface="Calibri"/>
              </a:rPr>
              <a:t>Master node </a:t>
            </a:r>
            <a:endParaRPr b="0" lang="en-IN" sz="5400" spc="-1" strike="noStrike">
              <a:solidFill>
                <a:srgbClr val="000000"/>
              </a:solidFill>
              <a:latin typeface="Arial"/>
            </a:endParaRPr>
          </a:p>
          <a:p>
            <a:pPr>
              <a:lnSpc>
                <a:spcPct val="100000"/>
              </a:lnSpc>
              <a:tabLst>
                <a:tab algn="l" pos="0"/>
              </a:tabLst>
            </a:pPr>
            <a:r>
              <a:rPr b="0" lang="en-US" sz="5400" spc="-1" strike="noStrike">
                <a:solidFill>
                  <a:schemeClr val="dk1"/>
                </a:solidFill>
                <a:latin typeface="Calibri"/>
                <a:ea typeface="Calibri"/>
              </a:rPr>
              <a:t>Node that generates the clock and initiates communication with slaves.</a:t>
            </a:r>
            <a:endParaRPr b="0" lang="en-IN" sz="5400" spc="-1" strike="noStrike">
              <a:solidFill>
                <a:srgbClr val="000000"/>
              </a:solidFill>
              <a:latin typeface="Arial"/>
            </a:endParaRPr>
          </a:p>
          <a:p>
            <a:pPr>
              <a:lnSpc>
                <a:spcPct val="100000"/>
              </a:lnSpc>
              <a:tabLst>
                <a:tab algn="l" pos="0"/>
              </a:tabLst>
            </a:pPr>
            <a:endParaRPr b="0" lang="en-IN" sz="5400" spc="-1" strike="noStrike">
              <a:solidFill>
                <a:srgbClr val="000000"/>
              </a:solidFill>
              <a:latin typeface="Arial"/>
            </a:endParaRPr>
          </a:p>
          <a:p>
            <a:pPr>
              <a:lnSpc>
                <a:spcPct val="100000"/>
              </a:lnSpc>
              <a:tabLst>
                <a:tab algn="l" pos="0"/>
              </a:tabLst>
            </a:pPr>
            <a:r>
              <a:rPr b="0" lang="en-US" sz="5400" spc="-1" strike="noStrike">
                <a:solidFill>
                  <a:srgbClr val="ff0000"/>
                </a:solidFill>
                <a:latin typeface="Calibri"/>
                <a:ea typeface="Calibri"/>
              </a:rPr>
              <a:t>Slave node</a:t>
            </a:r>
            <a:endParaRPr b="0" lang="en-IN" sz="5400" spc="-1" strike="noStrike">
              <a:solidFill>
                <a:srgbClr val="000000"/>
              </a:solidFill>
              <a:latin typeface="Arial"/>
            </a:endParaRPr>
          </a:p>
          <a:p>
            <a:pPr>
              <a:lnSpc>
                <a:spcPct val="100000"/>
              </a:lnSpc>
              <a:tabLst>
                <a:tab algn="l" pos="0"/>
              </a:tabLst>
            </a:pPr>
            <a:r>
              <a:rPr b="0" lang="en-US" sz="5400" spc="-1" strike="noStrike">
                <a:solidFill>
                  <a:schemeClr val="dk1"/>
                </a:solidFill>
                <a:latin typeface="Calibri"/>
                <a:ea typeface="Calibri"/>
              </a:rPr>
              <a:t>Node that receives the clock and responds when addressed by the master</a:t>
            </a:r>
            <a:endParaRPr b="0" lang="en-IN"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Google Shape;182;p19"/>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11" name="Google Shape;183;p19"/>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12" name="Google Shape;184;p19"/>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13" name="Google Shape;185;p19"/>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14" name="Google Shape;186;p19"/>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115"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116" name="Google Shape;188;p19"/>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117" name="Google Shape;189;p19"/>
          <p:cNvSpPr/>
          <p:nvPr/>
        </p:nvSpPr>
        <p:spPr>
          <a:xfrm>
            <a:off x="711360" y="1425600"/>
            <a:ext cx="18856080" cy="834480"/>
          </a:xfrm>
          <a:prstGeom prst="rect">
            <a:avLst/>
          </a:prstGeom>
          <a:noFill/>
          <a:ln w="0">
            <a:noFill/>
          </a:ln>
        </p:spPr>
        <p:style>
          <a:lnRef idx="0"/>
          <a:fillRef idx="0"/>
          <a:effectRef idx="0"/>
          <a:fontRef idx="minor"/>
        </p:style>
        <p:txBody>
          <a:bodyPr lIns="0" rIns="0" tIns="11880" bIns="0" anchor="t">
            <a:spAutoFit/>
          </a:bodyPr>
          <a:p>
            <a:pPr marL="12600">
              <a:lnSpc>
                <a:spcPct val="100000"/>
              </a:lnSpc>
              <a:tabLst>
                <a:tab algn="l" pos="0"/>
              </a:tabLst>
            </a:pPr>
            <a:r>
              <a:rPr b="1" lang="en-US" sz="5400" spc="-1" strike="noStrike">
                <a:solidFill>
                  <a:srgbClr val="ff0000"/>
                </a:solidFill>
                <a:latin typeface="Calibri"/>
                <a:ea typeface="Calibri"/>
              </a:rPr>
              <a:t>Modes of operation for I2C bus device ..</a:t>
            </a:r>
            <a:endParaRPr b="0" lang="en-IN" sz="5400" spc="-1" strike="noStrike">
              <a:solidFill>
                <a:srgbClr val="000000"/>
              </a:solidFill>
              <a:latin typeface="Arial"/>
            </a:endParaRPr>
          </a:p>
        </p:txBody>
      </p:sp>
      <p:sp>
        <p:nvSpPr>
          <p:cNvPr id="118" name="Google Shape;190;p19"/>
          <p:cNvSpPr/>
          <p:nvPr/>
        </p:nvSpPr>
        <p:spPr>
          <a:xfrm>
            <a:off x="1033560" y="3216240"/>
            <a:ext cx="18211320" cy="914364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1" lang="en-US" sz="4800" spc="-1" strike="noStrike">
                <a:solidFill>
                  <a:schemeClr val="dk1"/>
                </a:solidFill>
                <a:latin typeface="Calibri"/>
                <a:ea typeface="Calibri"/>
              </a:rPr>
              <a:t>1.</a:t>
            </a:r>
            <a:r>
              <a:rPr b="1" lang="en-US" sz="4800" spc="-1" strike="noStrike">
                <a:solidFill>
                  <a:schemeClr val="dk1"/>
                </a:solidFill>
                <a:latin typeface="Calibri"/>
                <a:ea typeface="Calibri"/>
              </a:rPr>
              <a:t>	</a:t>
            </a:r>
            <a:r>
              <a:rPr b="1" lang="en-US" sz="4800" spc="-1" strike="noStrike">
                <a:solidFill>
                  <a:schemeClr val="dk1"/>
                </a:solidFill>
                <a:latin typeface="Calibri"/>
                <a:ea typeface="Calibri"/>
              </a:rPr>
              <a:t>Master transmit – master node is sending data to a slave</a:t>
            </a:r>
            <a:endParaRPr b="0" lang="en-IN" sz="4800" spc="-1" strike="noStrike">
              <a:solidFill>
                <a:srgbClr val="000000"/>
              </a:solidFill>
              <a:latin typeface="Arial"/>
            </a:endParaRPr>
          </a:p>
          <a:p>
            <a:pPr>
              <a:lnSpc>
                <a:spcPct val="100000"/>
              </a:lnSpc>
              <a:tabLst>
                <a:tab algn="l" pos="0"/>
              </a:tabLst>
            </a:pPr>
            <a:r>
              <a:rPr b="1" lang="en-US" sz="4800" spc="-1" strike="noStrike">
                <a:solidFill>
                  <a:schemeClr val="dk1"/>
                </a:solidFill>
                <a:latin typeface="Calibri"/>
                <a:ea typeface="Calibri"/>
              </a:rPr>
              <a:t>2.</a:t>
            </a:r>
            <a:r>
              <a:rPr b="1" lang="en-US" sz="4800" spc="-1" strike="noStrike">
                <a:solidFill>
                  <a:schemeClr val="dk1"/>
                </a:solidFill>
                <a:latin typeface="Calibri"/>
                <a:ea typeface="Calibri"/>
              </a:rPr>
              <a:t>	</a:t>
            </a:r>
            <a:r>
              <a:rPr b="1" lang="en-US" sz="4800" spc="-1" strike="noStrike">
                <a:solidFill>
                  <a:schemeClr val="dk1"/>
                </a:solidFill>
                <a:latin typeface="Calibri"/>
                <a:ea typeface="Calibri"/>
              </a:rPr>
              <a:t>Master receive – master node is receiving data from slave</a:t>
            </a:r>
            <a:endParaRPr b="0" lang="en-IN" sz="4800" spc="-1" strike="noStrike">
              <a:solidFill>
                <a:srgbClr val="000000"/>
              </a:solidFill>
              <a:latin typeface="Arial"/>
            </a:endParaRPr>
          </a:p>
          <a:p>
            <a:pPr>
              <a:lnSpc>
                <a:spcPct val="100000"/>
              </a:lnSpc>
              <a:tabLst>
                <a:tab algn="l" pos="0"/>
              </a:tabLst>
            </a:pPr>
            <a:r>
              <a:rPr b="1" lang="en-US" sz="4800" spc="-1" strike="noStrike">
                <a:solidFill>
                  <a:schemeClr val="dk1"/>
                </a:solidFill>
                <a:latin typeface="Calibri"/>
                <a:ea typeface="Calibri"/>
              </a:rPr>
              <a:t>3.</a:t>
            </a:r>
            <a:r>
              <a:rPr b="1" lang="en-US" sz="4800" spc="-1" strike="noStrike">
                <a:solidFill>
                  <a:schemeClr val="dk1"/>
                </a:solidFill>
                <a:latin typeface="Calibri"/>
                <a:ea typeface="Calibri"/>
              </a:rPr>
              <a:t>	</a:t>
            </a:r>
            <a:r>
              <a:rPr b="1" lang="en-US" sz="4800" spc="-1" strike="noStrike">
                <a:solidFill>
                  <a:schemeClr val="dk1"/>
                </a:solidFill>
                <a:latin typeface="Calibri"/>
                <a:ea typeface="Calibri"/>
              </a:rPr>
              <a:t>Slave transmit – slave node is sending data to the master</a:t>
            </a:r>
            <a:endParaRPr b="0" lang="en-IN" sz="4800" spc="-1" strike="noStrike">
              <a:solidFill>
                <a:srgbClr val="000000"/>
              </a:solidFill>
              <a:latin typeface="Arial"/>
            </a:endParaRPr>
          </a:p>
          <a:p>
            <a:pPr indent="-304920">
              <a:lnSpc>
                <a:spcPct val="100000"/>
              </a:lnSpc>
              <a:buClr>
                <a:srgbClr val="000000"/>
              </a:buClr>
              <a:buFont typeface="Calibri"/>
              <a:buAutoNum type="arabicPeriod" startAt="4"/>
              <a:tabLst>
                <a:tab algn="l" pos="0"/>
              </a:tabLst>
            </a:pPr>
            <a:r>
              <a:rPr b="1" lang="en-US" sz="4800" spc="-1" strike="noStrike">
                <a:solidFill>
                  <a:schemeClr val="dk1"/>
                </a:solidFill>
                <a:latin typeface="Calibri"/>
                <a:ea typeface="Calibri"/>
              </a:rPr>
              <a:t>Slave receive – slave node is receiving data from the master</a:t>
            </a:r>
            <a:endParaRPr b="0" lang="en-IN" sz="4800" spc="-1" strike="noStrike">
              <a:solidFill>
                <a:srgbClr val="000000"/>
              </a:solidFill>
              <a:latin typeface="Arial"/>
            </a:endParaRPr>
          </a:p>
          <a:p>
            <a:pPr>
              <a:lnSpc>
                <a:spcPct val="100000"/>
              </a:lnSpc>
              <a:tabLst>
                <a:tab algn="l" pos="0"/>
              </a:tabLst>
            </a:pPr>
            <a:endParaRPr b="0" lang="en-IN" sz="4800" spc="-1" strike="noStrike">
              <a:solidFill>
                <a:srgbClr val="000000"/>
              </a:solidFill>
              <a:latin typeface="Arial"/>
            </a:endParaRPr>
          </a:p>
          <a:p>
            <a:pPr>
              <a:lnSpc>
                <a:spcPct val="100000"/>
              </a:lnSpc>
              <a:tabLst>
                <a:tab algn="l" pos="0"/>
              </a:tabLst>
            </a:pPr>
            <a:r>
              <a:rPr b="1" lang="en-US" sz="4800" spc="-1" strike="noStrike">
                <a:solidFill>
                  <a:schemeClr val="dk1"/>
                </a:solidFill>
                <a:latin typeface="Calibri"/>
                <a:ea typeface="Calibri"/>
              </a:rPr>
              <a:t>(although most devices only use a single role and its two modes)</a:t>
            </a:r>
            <a:endParaRPr b="0" lang="en-IN" sz="4800" spc="-1" strike="noStrike">
              <a:solidFill>
                <a:srgbClr val="000000"/>
              </a:solidFill>
              <a:latin typeface="Arial"/>
            </a:endParaRPr>
          </a:p>
          <a:p>
            <a:pPr>
              <a:lnSpc>
                <a:spcPct val="100000"/>
              </a:lnSpc>
              <a:tabLst>
                <a:tab algn="l" pos="0"/>
              </a:tabLst>
            </a:pPr>
            <a:endParaRPr b="0" lang="en-IN" sz="4800" spc="-1" strike="noStrike">
              <a:solidFill>
                <a:srgbClr val="000000"/>
              </a:solidFill>
              <a:latin typeface="Arial"/>
            </a:endParaRPr>
          </a:p>
          <a:p>
            <a:pPr>
              <a:lnSpc>
                <a:spcPct val="100000"/>
              </a:lnSpc>
              <a:tabLst>
                <a:tab algn="l" pos="0"/>
              </a:tabLst>
            </a:pPr>
            <a:r>
              <a:rPr b="1" lang="en-US" sz="1800" spc="-1" strike="noStrike">
                <a:solidFill>
                  <a:schemeClr val="dk1"/>
                </a:solidFill>
                <a:latin typeface="Calibri"/>
                <a:ea typeface="Calibri"/>
              </a:rPr>
              <a:t>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Google Shape;195;p20"/>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20" name="Google Shape;196;p20"/>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21" name="Google Shape;197;p20"/>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22" name="Google Shape;198;p20"/>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23" name="Google Shape;199;p20"/>
          <p:cNvSpPr/>
          <p:nvPr/>
        </p:nvSpPr>
        <p:spPr>
          <a:xfrm>
            <a:off x="1822320" y="438120"/>
            <a:ext cx="1371240" cy="545760"/>
          </a:xfrm>
          <a:prstGeom prst="rect">
            <a:avLst/>
          </a:prstGeom>
          <a:noFill/>
          <a:ln w="0">
            <a:noFill/>
          </a:ln>
        </p:spPr>
        <p:style>
          <a:lnRef idx="0"/>
          <a:fillRef idx="0"/>
          <a:effectRef idx="0"/>
          <a:fontRef idx="minor"/>
        </p:style>
        <p:txBody>
          <a:bodyPr lIns="0" rIns="0" tIns="17280" bIns="0" anchor="t">
            <a:spAutoFit/>
          </a:bodyPr>
          <a:p>
            <a:pPr marL="12600">
              <a:lnSpc>
                <a:spcPct val="106000"/>
              </a:lnSpc>
              <a:tabLst>
                <a:tab algn="l" pos="0"/>
              </a:tabLst>
            </a:pPr>
            <a:r>
              <a:rPr b="1" lang="en-US" sz="1600" spc="-1" strike="noStrike">
                <a:solidFill>
                  <a:srgbClr val="231f20"/>
                </a:solidFill>
                <a:latin typeface="Helvetica Neue"/>
                <a:ea typeface="Helvetica Neue"/>
              </a:rPr>
              <a:t>RV College of</a:t>
            </a:r>
            <a:endParaRPr b="0" lang="en-IN" sz="1600" spc="-1" strike="noStrike">
              <a:solidFill>
                <a:srgbClr val="000000"/>
              </a:solidFill>
              <a:latin typeface="Arial"/>
            </a:endParaRPr>
          </a:p>
          <a:p>
            <a:pPr marL="12600">
              <a:lnSpc>
                <a:spcPct val="106000"/>
              </a:lnSpc>
              <a:spcBef>
                <a:spcPts val="99"/>
              </a:spcBef>
              <a:tabLst>
                <a:tab algn="l" pos="0"/>
              </a:tabLst>
            </a:pPr>
            <a:r>
              <a:rPr b="1" lang="en-US" sz="1600" spc="-1" strike="noStrike">
                <a:solidFill>
                  <a:srgbClr val="231f20"/>
                </a:solidFill>
                <a:latin typeface="Helvetica Neue"/>
                <a:ea typeface="Helvetica Neue"/>
              </a:rPr>
              <a:t>Engineering </a:t>
            </a:r>
            <a:endParaRPr b="0" lang="en-IN" sz="1600" spc="-1" strike="noStrike">
              <a:solidFill>
                <a:srgbClr val="000000"/>
              </a:solidFill>
              <a:latin typeface="Arial"/>
            </a:endParaRPr>
          </a:p>
        </p:txBody>
      </p:sp>
      <p:sp>
        <p:nvSpPr>
          <p:cNvPr id="124" name="PlaceHolder 1"/>
          <p:cNvSpPr>
            <a:spLocks noGrp="1"/>
          </p:cNvSpPr>
          <p:nvPr>
            <p:ph type="title"/>
          </p:nvPr>
        </p:nvSpPr>
        <p:spPr>
          <a:xfrm>
            <a:off x="15843240" y="407880"/>
            <a:ext cx="3679560" cy="1888560"/>
          </a:xfrm>
          <a:prstGeom prst="rect">
            <a:avLst/>
          </a:prstGeom>
          <a:noFill/>
          <a:ln w="0">
            <a:noFill/>
          </a:ln>
        </p:spPr>
        <p:txBody>
          <a:bodyPr lIns="0" rIns="0" tIns="0" bIns="0" anchor="t">
            <a:noAutofit/>
          </a:bodyPr>
          <a:p>
            <a:pPr indent="0" algn="r">
              <a:lnSpc>
                <a:spcPct val="100000"/>
              </a:lnSpc>
              <a:buNone/>
              <a:tabLst>
                <a:tab algn="l" pos="0"/>
              </a:tabLst>
            </a:pPr>
            <a:r>
              <a:rPr b="0" i="1" lang="en-US" sz="3000" spc="-1" strike="noStrike">
                <a:solidFill>
                  <a:srgbClr val="422c75"/>
                </a:solidFill>
                <a:latin typeface="Playfair Display"/>
                <a:ea typeface="Playfair Display"/>
              </a:rPr>
              <a:t>Go, change the world</a:t>
            </a:r>
            <a:endParaRPr b="0" lang="en-IN" sz="3000" spc="-1" strike="noStrike">
              <a:solidFill>
                <a:srgbClr val="000000"/>
              </a:solidFill>
              <a:latin typeface="Arial"/>
            </a:endParaRPr>
          </a:p>
        </p:txBody>
      </p:sp>
      <p:sp>
        <p:nvSpPr>
          <p:cNvPr id="125" name="Google Shape;201;p20"/>
          <p:cNvSpPr/>
          <p:nvPr/>
        </p:nvSpPr>
        <p:spPr>
          <a:xfrm>
            <a:off x="6835680" y="10517040"/>
            <a:ext cx="6432120" cy="274680"/>
          </a:xfrm>
          <a:prstGeom prst="rect">
            <a:avLst/>
          </a:prstGeom>
          <a:noFill/>
          <a:ln w="0">
            <a:noFill/>
          </a:ln>
        </p:spPr>
        <p:style>
          <a:lnRef idx="0"/>
          <a:fillRef idx="0"/>
          <a:effectRef idx="0"/>
          <a:fontRef idx="minor"/>
        </p:style>
        <p:txBody>
          <a:bodyPr lIns="0" rIns="0" tIns="0" bIns="0" anchor="t">
            <a:spAutoFit/>
          </a:bodyPr>
          <a:p>
            <a:pPr algn="ctr">
              <a:lnSpc>
                <a:spcPct val="100000"/>
              </a:lnSpc>
              <a:tabLst>
                <a:tab algn="l" pos="0"/>
              </a:tabLst>
            </a:pPr>
            <a:r>
              <a:rPr b="0" lang="en-US" sz="1800" spc="-1" strike="noStrike">
                <a:solidFill>
                  <a:srgbClr val="898989"/>
                </a:solidFill>
                <a:latin typeface="Calibri"/>
                <a:ea typeface="Calibri"/>
              </a:rPr>
              <a:t>(</a:t>
            </a:r>
            <a:endParaRPr b="0" lang="en-IN" sz="1800" spc="-1" strike="noStrike">
              <a:solidFill>
                <a:srgbClr val="000000"/>
              </a:solidFill>
              <a:latin typeface="Arial"/>
            </a:endParaRPr>
          </a:p>
        </p:txBody>
      </p:sp>
      <p:sp>
        <p:nvSpPr>
          <p:cNvPr id="126" name="Google Shape;202;p20"/>
          <p:cNvSpPr/>
          <p:nvPr/>
        </p:nvSpPr>
        <p:spPr>
          <a:xfrm>
            <a:off x="711360" y="1425600"/>
            <a:ext cx="18856080" cy="834480"/>
          </a:xfrm>
          <a:prstGeom prst="rect">
            <a:avLst/>
          </a:prstGeom>
          <a:noFill/>
          <a:ln w="0">
            <a:noFill/>
          </a:ln>
        </p:spPr>
        <p:style>
          <a:lnRef idx="0"/>
          <a:fillRef idx="0"/>
          <a:effectRef idx="0"/>
          <a:fontRef idx="minor"/>
        </p:style>
        <p:txBody>
          <a:bodyPr lIns="0" rIns="0" tIns="11880" bIns="0" anchor="t">
            <a:spAutoFit/>
          </a:bodyPr>
          <a:p>
            <a:pPr marL="12600">
              <a:lnSpc>
                <a:spcPct val="100000"/>
              </a:lnSpc>
              <a:tabLst>
                <a:tab algn="l" pos="0"/>
              </a:tabLst>
            </a:pPr>
            <a:r>
              <a:rPr b="1" lang="en-US" sz="5400" spc="-1" strike="noStrike">
                <a:solidFill>
                  <a:srgbClr val="ff0000"/>
                </a:solidFill>
                <a:latin typeface="Calibri"/>
                <a:ea typeface="Calibri"/>
              </a:rPr>
              <a:t>I2C Features…</a:t>
            </a:r>
            <a:endParaRPr b="0" lang="en-IN" sz="5400" spc="-1" strike="noStrike">
              <a:solidFill>
                <a:srgbClr val="000000"/>
              </a:solidFill>
              <a:latin typeface="Arial"/>
            </a:endParaRPr>
          </a:p>
        </p:txBody>
      </p:sp>
      <p:sp>
        <p:nvSpPr>
          <p:cNvPr id="127" name="Google Shape;203;p20"/>
          <p:cNvSpPr/>
          <p:nvPr/>
        </p:nvSpPr>
        <p:spPr>
          <a:xfrm>
            <a:off x="711360" y="2268360"/>
            <a:ext cx="19246320" cy="7895880"/>
          </a:xfrm>
          <a:prstGeom prst="rect">
            <a:avLst/>
          </a:prstGeom>
          <a:noFill/>
          <a:ln w="0">
            <a:noFill/>
          </a:ln>
        </p:spPr>
        <p:style>
          <a:lnRef idx="0"/>
          <a:fillRef idx="0"/>
          <a:effectRef idx="0"/>
          <a:fontRef idx="minor"/>
        </p:style>
        <p:txBody>
          <a:bodyPr anchor="t">
            <a:spAutoFit/>
          </a:bodyPr>
          <a:p>
            <a:pPr marL="457200" indent="-457200">
              <a:lnSpc>
                <a:spcPct val="100000"/>
              </a:lnSpc>
              <a:buClr>
                <a:srgbClr val="000000"/>
              </a:buClr>
              <a:buFont typeface="Noto Sans Symbols"/>
              <a:buChar char="⮚"/>
            </a:pPr>
            <a:r>
              <a:rPr b="0" lang="en-US" sz="3200" spc="-1" strike="noStrike">
                <a:solidFill>
                  <a:schemeClr val="dk1"/>
                </a:solidFill>
                <a:latin typeface="Calibri"/>
                <a:ea typeface="Calibri"/>
              </a:rPr>
              <a:t>Developed by Philips in 1982, revised the specification in 1992 (intels SMBus developed on similar lines to I2C)</a:t>
            </a:r>
            <a:endParaRPr b="0" lang="en-IN" sz="3200" spc="-1" strike="noStrike">
              <a:solidFill>
                <a:srgbClr val="000000"/>
              </a:solidFill>
              <a:latin typeface="Arial"/>
            </a:endParaRPr>
          </a:p>
          <a:p>
            <a:pPr marL="457200" indent="-457200">
              <a:lnSpc>
                <a:spcPct val="100000"/>
              </a:lnSpc>
              <a:buClr>
                <a:srgbClr val="000000"/>
              </a:buClr>
              <a:buFont typeface="Noto Sans Symbols"/>
              <a:buChar char="⮚"/>
            </a:pPr>
            <a:r>
              <a:rPr b="0" lang="en-US" sz="3200" spc="-1" strike="noStrike">
                <a:solidFill>
                  <a:schemeClr val="dk1"/>
                </a:solidFill>
                <a:latin typeface="Calibri"/>
                <a:ea typeface="Calibri"/>
              </a:rPr>
              <a:t>Protocol is Serial, half-duplex</a:t>
            </a:r>
            <a:endParaRPr b="0" lang="en-IN" sz="3200" spc="-1" strike="noStrike">
              <a:solidFill>
                <a:srgbClr val="000000"/>
              </a:solidFill>
              <a:latin typeface="Arial"/>
            </a:endParaRPr>
          </a:p>
          <a:p>
            <a:pPr marL="457200" indent="-457200">
              <a:lnSpc>
                <a:spcPct val="100000"/>
              </a:lnSpc>
              <a:buClr>
                <a:srgbClr val="000000"/>
              </a:buClr>
              <a:buFont typeface="Noto Sans Symbols"/>
              <a:buChar char="⮚"/>
            </a:pPr>
            <a:r>
              <a:rPr b="0" lang="en-US" sz="3200" spc="-1" strike="noStrike">
                <a:solidFill>
                  <a:schemeClr val="dk1"/>
                </a:solidFill>
                <a:latin typeface="Calibri"/>
                <a:ea typeface="Calibri"/>
              </a:rPr>
              <a:t>Supports speeds of 100Khz,400Khz (fast mode), 1Mhz –fast mode plus,3.4Mhz for high speed mode, 5Mhz for ultra fast mode</a:t>
            </a:r>
            <a:endParaRPr b="0" lang="en-IN" sz="3200" spc="-1" strike="noStrike">
              <a:solidFill>
                <a:srgbClr val="000000"/>
              </a:solidFill>
              <a:latin typeface="Arial"/>
            </a:endParaRPr>
          </a:p>
          <a:p>
            <a:pPr marL="457200" indent="-457200">
              <a:lnSpc>
                <a:spcPct val="100000"/>
              </a:lnSpc>
              <a:buClr>
                <a:srgbClr val="000000"/>
              </a:buClr>
              <a:buFont typeface="Noto Sans Symbols"/>
              <a:buChar char="⮚"/>
            </a:pPr>
            <a:r>
              <a:rPr b="0" lang="en-US" sz="3200" spc="-1" strike="noStrike">
                <a:solidFill>
                  <a:schemeClr val="dk1"/>
                </a:solidFill>
                <a:latin typeface="Calibri"/>
                <a:ea typeface="Calibri"/>
              </a:rPr>
              <a:t>It is recommended up to 2-3 meters.</a:t>
            </a:r>
            <a:endParaRPr b="0" lang="en-IN" sz="3200" spc="-1" strike="noStrike">
              <a:solidFill>
                <a:srgbClr val="000000"/>
              </a:solidFill>
              <a:latin typeface="Arial"/>
            </a:endParaRPr>
          </a:p>
          <a:p>
            <a:pPr marL="457200" indent="-457200">
              <a:lnSpc>
                <a:spcPct val="100000"/>
              </a:lnSpc>
              <a:buClr>
                <a:srgbClr val="000000"/>
              </a:buClr>
              <a:buFont typeface="Noto Sans Symbols"/>
              <a:buChar char="⮚"/>
            </a:pPr>
            <a:r>
              <a:rPr b="0" lang="en-US" sz="3200" spc="-1" strike="noStrike">
                <a:solidFill>
                  <a:schemeClr val="dk1"/>
                </a:solidFill>
                <a:latin typeface="Calibri"/>
                <a:ea typeface="Calibri"/>
              </a:rPr>
              <a:t>Supports 7bit address (128 devices)/10 bit address (1008 devices)</a:t>
            </a:r>
            <a:endParaRPr b="0" lang="en-IN" sz="3200" spc="-1" strike="noStrike">
              <a:solidFill>
                <a:srgbClr val="000000"/>
              </a:solidFill>
              <a:latin typeface="Arial"/>
            </a:endParaRPr>
          </a:p>
          <a:p>
            <a:pPr marL="457200" indent="-457200">
              <a:lnSpc>
                <a:spcPct val="100000"/>
              </a:lnSpc>
              <a:buClr>
                <a:srgbClr val="000000"/>
              </a:buClr>
              <a:buFont typeface="Noto Sans Symbols"/>
              <a:buChar char="⮚"/>
            </a:pPr>
            <a:r>
              <a:rPr b="0" lang="en-US" sz="3200" spc="-1" strike="noStrike">
                <a:solidFill>
                  <a:schemeClr val="dk1"/>
                </a:solidFill>
                <a:latin typeface="Calibri"/>
                <a:ea typeface="Calibri"/>
              </a:rPr>
              <a:t>Signals: It requires 2 signals</a:t>
            </a:r>
            <a:endParaRPr b="0" lang="en-IN" sz="3200" spc="-1" strike="noStrike">
              <a:solidFill>
                <a:srgbClr val="000000"/>
              </a:solidFill>
              <a:latin typeface="Arial"/>
            </a:endParaRPr>
          </a:p>
          <a:p>
            <a:pPr marL="457200" indent="-457200">
              <a:lnSpc>
                <a:spcPct val="100000"/>
              </a:lnSpc>
              <a:tabLst>
                <a:tab algn="l" pos="0"/>
              </a:tabLst>
            </a:pPr>
            <a:r>
              <a:rPr b="0" lang="en-US" sz="3200" spc="-1" strike="noStrike">
                <a:solidFill>
                  <a:schemeClr val="dk1"/>
                </a:solidFill>
                <a:latin typeface="Calibri"/>
                <a:ea typeface="Calibri"/>
              </a:rPr>
              <a:t>	</a:t>
            </a:r>
            <a:r>
              <a:rPr b="0" lang="en-US" sz="3200" spc="-1" strike="noStrike">
                <a:solidFill>
                  <a:schemeClr val="dk1"/>
                </a:solidFill>
                <a:latin typeface="Calibri"/>
                <a:ea typeface="Calibri"/>
              </a:rPr>
              <a:t>SDA – serial data</a:t>
            </a:r>
            <a:endParaRPr b="0" lang="en-IN" sz="3200" spc="-1" strike="noStrike">
              <a:solidFill>
                <a:srgbClr val="000000"/>
              </a:solidFill>
              <a:latin typeface="Arial"/>
            </a:endParaRPr>
          </a:p>
          <a:p>
            <a:pPr marL="457200" indent="-457200">
              <a:lnSpc>
                <a:spcPct val="100000"/>
              </a:lnSpc>
              <a:tabLst>
                <a:tab algn="l" pos="0"/>
              </a:tabLst>
            </a:pPr>
            <a:r>
              <a:rPr b="0" lang="en-US" sz="3200" spc="-1" strike="noStrike">
                <a:solidFill>
                  <a:schemeClr val="dk1"/>
                </a:solidFill>
                <a:latin typeface="Calibri"/>
                <a:ea typeface="Calibri"/>
              </a:rPr>
              <a:t>	</a:t>
            </a:r>
            <a:r>
              <a:rPr b="0" lang="en-US" sz="3200" spc="-1" strike="noStrike">
                <a:solidFill>
                  <a:schemeClr val="dk1"/>
                </a:solidFill>
                <a:latin typeface="Calibri"/>
                <a:ea typeface="Calibri"/>
              </a:rPr>
              <a:t>SCL  -  serial clock</a:t>
            </a:r>
            <a:endParaRPr b="0" lang="en-IN" sz="3200" spc="-1" strike="noStrike">
              <a:solidFill>
                <a:srgbClr val="000000"/>
              </a:solidFill>
              <a:latin typeface="Arial"/>
            </a:endParaRPr>
          </a:p>
          <a:p>
            <a:pPr marL="457200" indent="-457200">
              <a:lnSpc>
                <a:spcPct val="100000"/>
              </a:lnSpc>
              <a:buClr>
                <a:srgbClr val="000000"/>
              </a:buClr>
              <a:buFont typeface="Noto Sans Symbols"/>
              <a:buChar char="⮚"/>
              <a:tabLst>
                <a:tab algn="l" pos="0"/>
              </a:tabLst>
            </a:pPr>
            <a:r>
              <a:rPr b="0" lang="en-US" sz="3200" spc="-1" strike="noStrike">
                <a:solidFill>
                  <a:schemeClr val="dk1"/>
                </a:solidFill>
                <a:latin typeface="Calibri"/>
                <a:ea typeface="Calibri"/>
              </a:rPr>
              <a:t>The clock signal is always generated by the current bus master; at times some slave devices may force the clock low at times to delay the master sending more data, called as clock stretching.</a:t>
            </a:r>
            <a:endParaRPr b="0" lang="en-IN" sz="3200" spc="-1" strike="noStrike">
              <a:solidFill>
                <a:srgbClr val="000000"/>
              </a:solidFill>
              <a:latin typeface="Arial"/>
            </a:endParaRPr>
          </a:p>
          <a:p>
            <a:pPr marL="457200" indent="-457200">
              <a:lnSpc>
                <a:spcPct val="100000"/>
              </a:lnSpc>
              <a:buClr>
                <a:srgbClr val="000000"/>
              </a:buClr>
              <a:buFont typeface="Noto Sans Symbols"/>
              <a:buChar char="⮚"/>
              <a:tabLst>
                <a:tab algn="l" pos="0"/>
              </a:tabLst>
            </a:pPr>
            <a:r>
              <a:rPr b="0" lang="en-US" sz="3200" spc="-1" strike="noStrike">
                <a:solidFill>
                  <a:schemeClr val="dk1"/>
                </a:solidFill>
                <a:latin typeface="Calibri"/>
                <a:ea typeface="Calibri"/>
              </a:rPr>
              <a:t>Support multi master system, more than one master can communicate with the devices, for every 8 bits of data sent, one extra bit of meta data (ACK/NACK bit) must be transmitted. The hardware required to implement I2C is more complex than SPI but simpler than UART</a:t>
            </a:r>
            <a:endParaRPr b="0" lang="en-IN" sz="3200" spc="-1" strike="noStrike">
              <a:solidFill>
                <a:srgbClr val="000000"/>
              </a:solidFill>
              <a:latin typeface="Arial"/>
            </a:endParaRPr>
          </a:p>
          <a:p>
            <a:pPr marL="457200" indent="-457200">
              <a:lnSpc>
                <a:spcPct val="100000"/>
              </a:lnSpc>
              <a:tabLst>
                <a:tab algn="l" pos="0"/>
              </a:tabLst>
            </a:pPr>
            <a:r>
              <a:rPr b="0" lang="en-US" sz="3200" spc="-1" strike="noStrike">
                <a:solidFill>
                  <a:schemeClr val="dk1"/>
                </a:solidFill>
                <a:latin typeface="Calibri"/>
                <a:ea typeface="Calibri"/>
              </a:rPr>
              <a:t> </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19</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2025-05-28T18:25:09Z</dcterms:modified>
  <cp:revision>1</cp:revision>
  <dc:subject/>
  <dc:title/>
</cp:coreProperties>
</file>