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92" r:id="rId2"/>
    <p:sldId id="293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71" r:id="rId20"/>
    <p:sldId id="272" r:id="rId21"/>
    <p:sldId id="273" r:id="rId22"/>
    <p:sldId id="274" r:id="rId23"/>
    <p:sldId id="275" r:id="rId24"/>
    <p:sldId id="276" r:id="rId25"/>
    <p:sldId id="288" r:id="rId26"/>
    <p:sldId id="295" r:id="rId27"/>
    <p:sldId id="289" r:id="rId28"/>
    <p:sldId id="279" r:id="rId29"/>
    <p:sldId id="280" r:id="rId30"/>
    <p:sldId id="290" r:id="rId31"/>
    <p:sldId id="29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270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544" y="220225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2DCD-17C7-C5E2-AF5F-F4B85806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287267"/>
            <a:ext cx="8520600" cy="2052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Multi-Cloud Architecture: Designing Enterprise Architecture for Multi-Cloud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BE812-5E45-FA7E-DB6A-34074B1F9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852601"/>
            <a:ext cx="8520600" cy="792600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Rushikesh Padaki,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 &amp; ML,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 - 560059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4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Account Creation -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portal.azure.com → Start Free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Use Microsoft account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₹13,300 credit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750hrs VM, 250GB SQL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Account Creation -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console.cloud.google.com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$300 credit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1 f1-micro VM, 5GB Cloud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CLI Installation - AWS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Windows: AWSCLIV2.msi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Linux/macOS: curl + unzip + install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Configure with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configure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CLI Installation -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Windows: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installazurecliwindows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Linux/macOS: curl or brew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Login using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az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login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CLI Installation - </a:t>
            </a:r>
            <a:r>
              <a:rPr sz="3600" b="1" dirty="0" err="1">
                <a:solidFill>
                  <a:srgbClr val="C00000"/>
                </a:solidFill>
                <a:latin typeface="Times New Roman"/>
              </a:rPr>
              <a:t>gcloud</a:t>
            </a:r>
            <a:r>
              <a:rPr sz="3600" b="1" dirty="0">
                <a:solidFill>
                  <a:srgbClr val="C00000"/>
                </a:solidFill>
                <a:latin typeface="Times New Roman"/>
              </a:rPr>
              <a:t>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Windows: GoogleCloudSDKInstaller.exe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Linux: add GPG key + repo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macOS: brew install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Run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gcloud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init</a:t>
            </a:r>
            <a:endParaRPr sz="1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VM Setup - 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Launch t2.micro with Amazon Linux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Allow ports 22, 80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Install Apache:</a:t>
            </a:r>
          </a:p>
          <a:p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yum install httpd -y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VM Setup - Azure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Ubuntu 20.04 VM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Allow ports 22, 80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Install Apache:</a:t>
            </a:r>
          </a:p>
          <a:p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apt install apache2 -y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VM Setup - GCP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e2-micro Ubuntu VM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Enable HTTP, HTTPS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SSH via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gcloud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Install Apache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BBEB-9CCF-029A-C09A-7B2F83AE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711013"/>
            <a:ext cx="8520600" cy="205260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Times New Roman"/>
              </a:rPr>
              <a:t>Session – 2 – Multi-cloud Web App Development and DNS</a:t>
            </a:r>
            <a:endParaRPr lang="en-IN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1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/>
              </a:rPr>
              <a:t>Objectives</a:t>
            </a:r>
            <a:endParaRPr sz="3600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Setup repo, backend, frontend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Use Cloud SQL and Azure App Service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Route with Cloudflare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A5C-BB90-177B-BF84-1BC17B2A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636671"/>
            <a:ext cx="8520600" cy="20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1 – Multi-cloud Setup and Access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30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GitHub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multi-cloud-webapp/</a:t>
            </a:r>
          </a:p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├ frontend/</a:t>
            </a:r>
          </a:p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├ backend/</a:t>
            </a:r>
          </a:p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├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sql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/</a:t>
            </a:r>
          </a:p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├ .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/workflows/</a:t>
            </a:r>
          </a:p>
          <a:p>
            <a:pPr marL="114300" indent="0"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├ README.md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Frontend Deployment - AWS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Upload index.html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Enable static hosting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Set bucket policy for public access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Backend - Azure Flask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app.py defines Flask app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config.py sets env vars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models.py uses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SQLAlchemy</a:t>
            </a:r>
            <a:endParaRPr sz="1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Deploy Azure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Use GitHub Actions or FTP/ZIP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Set DB credentials in App Service settings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Cloud SQL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MySQL instance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Add user, whitelist IP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table and insert sample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DNS Routing with Cloudflare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Add domain, point to S3 and Azure endpoints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Enable SSL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Wait for propagation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0F05-97E0-0BE2-56B5-708AD9A3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629237"/>
            <a:ext cx="8520600" cy="20526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3 – CI/CD, Monitoring and Cost Management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0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/>
              </a:rPr>
              <a:t>Objectives</a:t>
            </a:r>
            <a:endParaRPr sz="3600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Automate deployments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onitor app health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r>
              <a:rPr lang="en-IN" sz="1400" dirty="0">
                <a:solidFill>
                  <a:srgbClr val="000000"/>
                </a:solidFill>
                <a:latin typeface="Times New Roman"/>
              </a:rPr>
              <a:t>Control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cloud spending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CI/CD with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Configure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deploy.yml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Push code to trigger builds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eploy to Azure Web App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Monitoring with Prometheus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Install Prometheus + Grafana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Add Prometheus data source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Import dashboards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/>
              </a:rPr>
              <a:t>Objectives</a:t>
            </a:r>
            <a:endParaRPr sz="3600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Understand multi-cloud principles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cloud accounts (AWS, Azure, GCP)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Install CLI tools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Launch and access VMs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Deploy web servers and verify access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Health Checks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Create /health endpoint in Flask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Use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UptimeRobot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for periodic checks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Cost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AWS: Cost Explorer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Azure: Cost Management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GCP: Budgets &amp; Alerts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What is Multi-Cloud?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 strategy where multiple cloud platforms (AWS, Azure, GCP) are used to distribute workloads. It differs from hybrid cloud which mixes public and private clouds.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Why Use Multi-Cloud?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Avoid vendor lock-in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Redundancy and high availability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Geographic reach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Cost optimization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Best-of-breed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Multi-Cloud Setup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Frontend: GCP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Backend: AWS Lambda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Database: Azure SQL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CI/CD: GitHub Actions + AWS ECS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Monitoring: Prometheus + Grafana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Multi-Cloud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Complex management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Data transfer costs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Skill requirements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Security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Multi-Cloud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Disaster Recovery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Global SaaS deployment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Mergers/acquisitions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/>
              </a:rPr>
              <a:t>Account Creation -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solidFill>
                  <a:srgbClr val="000000"/>
                </a:solidFill>
                <a:latin typeface="Times New Roman"/>
              </a:rPr>
              <a:t>Go to aws.amazon.com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Provide credentials and billing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Choose free plan</a:t>
            </a:r>
          </a:p>
          <a:p>
            <a:r>
              <a:rPr sz="1400" dirty="0">
                <a:solidFill>
                  <a:srgbClr val="000000"/>
                </a:solidFill>
                <a:latin typeface="Times New Roman"/>
              </a:rPr>
              <a:t>Access 750hrs EC2, 5GB S3,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600</Words>
  <Application>Microsoft Office PowerPoint</Application>
  <PresentationFormat>On-screen Show (16:9)</PresentationFormat>
  <Paragraphs>129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Times New Roman</vt:lpstr>
      <vt:lpstr>Simple Light</vt:lpstr>
      <vt:lpstr>Multi-Cloud Architecture: Designing Enterprise Architecture for Multi-Cloud</vt:lpstr>
      <vt:lpstr>Session – 1 – Multi-cloud Setup and Access</vt:lpstr>
      <vt:lpstr>Objectives</vt:lpstr>
      <vt:lpstr>What is Multi-Cloud?</vt:lpstr>
      <vt:lpstr>Why Use Multi-Cloud?</vt:lpstr>
      <vt:lpstr>Multi-Cloud Setup Example</vt:lpstr>
      <vt:lpstr>Multi-Cloud Challenges</vt:lpstr>
      <vt:lpstr>Multi-Cloud Use Cases</vt:lpstr>
      <vt:lpstr>Account Creation - AWS</vt:lpstr>
      <vt:lpstr>Account Creation - Azure</vt:lpstr>
      <vt:lpstr>Account Creation - GCP</vt:lpstr>
      <vt:lpstr>CLI Installation - AWS CLI</vt:lpstr>
      <vt:lpstr>CLI Installation - Azure CLI</vt:lpstr>
      <vt:lpstr>CLI Installation - gcloud CLI</vt:lpstr>
      <vt:lpstr>VM Setup - AWS EC2</vt:lpstr>
      <vt:lpstr>VM Setup - Azure VM</vt:lpstr>
      <vt:lpstr>VM Setup - GCP</vt:lpstr>
      <vt:lpstr>Session – 2 – Multi-cloud Web App Development and DNS</vt:lpstr>
      <vt:lpstr>Objectives</vt:lpstr>
      <vt:lpstr>GitHub Repository Structure</vt:lpstr>
      <vt:lpstr>Frontend Deployment - AWS S3</vt:lpstr>
      <vt:lpstr>Backend - Azure Flask App</vt:lpstr>
      <vt:lpstr>Deploy Azure App</vt:lpstr>
      <vt:lpstr>Cloud SQL Setup</vt:lpstr>
      <vt:lpstr>DNS Routing with Cloudflare</vt:lpstr>
      <vt:lpstr>Session – 3 – CI/CD, Monitoring and Cost Management</vt:lpstr>
      <vt:lpstr>Objectives</vt:lpstr>
      <vt:lpstr>CI/CD with GitHub Actions</vt:lpstr>
      <vt:lpstr>Monitoring with Prometheus</vt:lpstr>
      <vt:lpstr>Health Checks &amp; Alerts</vt:lpstr>
      <vt:lpstr>Cost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</dc:creator>
  <cp:lastModifiedBy>Rushikesh Padaki</cp:lastModifiedBy>
  <cp:revision>46</cp:revision>
  <dcterms:modified xsi:type="dcterms:W3CDTF">2025-05-10T07:17:05Z</dcterms:modified>
</cp:coreProperties>
</file>