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3E56524-9432-ED52-529D-616DDCDCF88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1" y="0"/>
            <a:ext cx="1473921" cy="113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0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7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766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798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644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278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737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40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97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22C6FD-6DF6-ED3A-1939-DA05026B7F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18255"/>
            <a:ext cx="1130965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9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5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507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6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56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3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536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4815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F22ABB-175F-44C8-A15C-38846B46227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61FA8C-4138-41F2-B16B-DD0FB7ED76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37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EA3E-325A-21B1-06F1-B1D6A334E8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MICROSOFT AZURE DATA ENGINEER</a:t>
            </a:r>
            <a:endParaRPr lang="en-IN" sz="36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C6011F-65D5-766C-FF6B-E10B5ADC55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PRESENTED BY : PROF. HARSHITHA 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0890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25BD1-4096-46EC-9170-FE9E57FD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C409F-1AC4-F091-8226-3B988245A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70658" cy="6776883"/>
          </a:xfrm>
        </p:spPr>
      </p:pic>
    </p:spTree>
    <p:extLst>
      <p:ext uri="{BB962C8B-B14F-4D97-AF65-F5344CB8AC3E}">
        <p14:creationId xmlns:p14="http://schemas.microsoft.com/office/powerpoint/2010/main" val="129417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8E2E2-3CEA-43A2-329B-BD81BF9D2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C2EE4-01AA-1B41-4A81-1ADB481D2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0"/>
            <a:ext cx="11897032" cy="6857999"/>
          </a:xfrm>
        </p:spPr>
      </p:pic>
    </p:spTree>
    <p:extLst>
      <p:ext uri="{BB962C8B-B14F-4D97-AF65-F5344CB8AC3E}">
        <p14:creationId xmlns:p14="http://schemas.microsoft.com/office/powerpoint/2010/main" val="4131094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D52A8-5562-77D6-9297-C0BBDA337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51F3A7-2F21-8631-9278-1F3F10A973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808542" cy="6695767"/>
          </a:xfrm>
        </p:spPr>
      </p:pic>
    </p:spTree>
    <p:extLst>
      <p:ext uri="{BB962C8B-B14F-4D97-AF65-F5344CB8AC3E}">
        <p14:creationId xmlns:p14="http://schemas.microsoft.com/office/powerpoint/2010/main" val="607636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402C1-0290-1138-5520-324E66CE4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7CAE0-81B9-116A-292E-DB7BA78747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658"/>
            <a:ext cx="12192000" cy="6685935"/>
          </a:xfrm>
        </p:spPr>
      </p:pic>
    </p:spTree>
    <p:extLst>
      <p:ext uri="{BB962C8B-B14F-4D97-AF65-F5344CB8AC3E}">
        <p14:creationId xmlns:p14="http://schemas.microsoft.com/office/powerpoint/2010/main" val="2014437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B329-7FEB-BCDB-B7BD-62A9289D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133457-9DC7-E017-B61F-BA10EB3CAD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44929"/>
          </a:xfrm>
        </p:spPr>
      </p:pic>
    </p:spTree>
    <p:extLst>
      <p:ext uri="{BB962C8B-B14F-4D97-AF65-F5344CB8AC3E}">
        <p14:creationId xmlns:p14="http://schemas.microsoft.com/office/powerpoint/2010/main" val="524450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303A-210D-8F7E-CD60-5AD1BFB1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       TOOLS FOR A DATA ENGINEER</a:t>
            </a:r>
            <a:endParaRPr lang="en-IN" sz="32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68B26-09C2-CD59-9025-4C7DF4F3E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Azure Data Lake storage</a:t>
            </a:r>
          </a:p>
          <a:p>
            <a:r>
              <a:rPr lang="en-US" dirty="0"/>
              <a:t>Microsoft Azure Data Factory</a:t>
            </a:r>
          </a:p>
          <a:p>
            <a:r>
              <a:rPr lang="en-US" dirty="0"/>
              <a:t>Microsoft Azure Databricks</a:t>
            </a:r>
          </a:p>
          <a:p>
            <a:r>
              <a:rPr lang="en-US" dirty="0"/>
              <a:t>Microsoft Azure Stream Analytics</a:t>
            </a:r>
          </a:p>
          <a:p>
            <a:r>
              <a:rPr lang="en-US" dirty="0"/>
              <a:t>Microsoft Azure Synapse Analytics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743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4490-91F6-C858-6D78-5830DF77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Microsoft Azure Data Lake storage</a:t>
            </a:r>
            <a:br>
              <a:rPr lang="en-US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E0C5D-027E-AEDC-46E0-B9D253BC5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Azure Data Lake is a highly scalable and secure data storage and analytics service built for big data workloads in the Microsoft Azure cloud.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enables organizations to store data of any size, shape, and speed, and do all types of processing and analytics across platforms and languages.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789C37-9F1A-CB41-B072-A7594C9136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758" y="711199"/>
            <a:ext cx="1425677" cy="13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4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FC07-D3EF-8CF5-6BC2-1BFB0544C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   Microsoft Azure Data Factory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2D0B-641B-0824-A683-2FA98BD2A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Azure Data Factory (ADF) is Microsoft’s cloud-based data integration and ETL (Extract, Transform, Load) service.</a:t>
            </a:r>
          </a:p>
          <a:p>
            <a:pPr>
              <a:lnSpc>
                <a:spcPct val="150000"/>
              </a:lnSpc>
            </a:pPr>
            <a:r>
              <a:rPr lang="en-US" dirty="0"/>
              <a:t>It allows you to create data-driven workflows (called pipelines) to move and transform data at scale across on-premises, cloud, and hybrid environments.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EEAE04-F047-A381-D45F-40E4D9F0B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909" y="711199"/>
            <a:ext cx="1313367" cy="152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2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651B7-09BC-DB73-30E3-202ABD09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   Microsoft Azure Databricks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01B4-77A2-A416-2EE3-1FFE791BD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Azure Databricks is an Apache Spark-based analytics platform optimized for the Microsoft Azure cloud.</a:t>
            </a:r>
          </a:p>
          <a:p>
            <a:pPr>
              <a:lnSpc>
                <a:spcPct val="150000"/>
              </a:lnSpc>
            </a:pPr>
            <a:r>
              <a:rPr lang="en-US" dirty="0"/>
              <a:t>It provides a collaborative, fast, and scalable environment for big data analytics, data engineering, machine learning, and AI workloads.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FC898-D11C-002B-BFBB-AF1BBD17C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143" y="711199"/>
            <a:ext cx="1962424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3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74798-CB05-3B17-60B5-1380C83A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Microsoft Azure Stream Analytics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32540-7BD4-78BF-EB86-A62F6687D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Azure Stream Analytics (ASA) is a real-time data stream processing service offered by Microsoft Azure.</a:t>
            </a:r>
          </a:p>
          <a:p>
            <a:pPr>
              <a:lnSpc>
                <a:spcPct val="150000"/>
              </a:lnSpc>
            </a:pPr>
            <a:r>
              <a:rPr lang="en-US" dirty="0"/>
              <a:t>It allows you to ingest, process, and analyze streaming data from multiple sources, and then deliver insights or trigger actions—in real time.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D71CD-D285-D17A-AFE1-041C55055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6522" y="557590"/>
            <a:ext cx="1803362" cy="18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9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98434-B7F2-11E2-AD85-35854B709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42" y="1179870"/>
            <a:ext cx="8308258" cy="4621161"/>
          </a:xfrm>
        </p:spPr>
      </p:pic>
    </p:spTree>
    <p:extLst>
      <p:ext uri="{BB962C8B-B14F-4D97-AF65-F5344CB8AC3E}">
        <p14:creationId xmlns:p14="http://schemas.microsoft.com/office/powerpoint/2010/main" val="1052109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BA-8B27-F2A5-41F1-03D80497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     Microsoft Azure Synapse Analytics</a:t>
            </a:r>
            <a:br>
              <a:rPr lang="en-US" b="1" dirty="0">
                <a:solidFill>
                  <a:srgbClr val="C00000"/>
                </a:solidFill>
              </a:rPr>
            </a:b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644A7-4D8D-E5B0-7DBD-FC9F465FD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Azure Synapse Analytics is an end-to-end analytics platform from Microsoft that combines big data and data warehousing capabilities into a single unified service.</a:t>
            </a:r>
          </a:p>
          <a:p>
            <a:pPr>
              <a:lnSpc>
                <a:spcPct val="150000"/>
              </a:lnSpc>
            </a:pPr>
            <a:r>
              <a:rPr lang="en-US" dirty="0"/>
              <a:t>It allows you to ingest, prepare, manage, and serve data for immediate business intelligence and machine learning needs.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4E425-22EF-C35E-3B7E-9E1D6201A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258" y="521110"/>
            <a:ext cx="1674756" cy="1764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8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B50ED-132B-5F7E-8BFB-7643397CB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                                     </a:t>
            </a:r>
            <a:r>
              <a:rPr lang="en-US" sz="4400" b="1">
                <a:solidFill>
                  <a:schemeClr val="tx1"/>
                </a:solidFill>
              </a:rPr>
              <a:t>THANK </a:t>
            </a:r>
            <a:r>
              <a:rPr lang="en-US" sz="4400" b="1" dirty="0">
                <a:solidFill>
                  <a:schemeClr val="tx1"/>
                </a:solidFill>
              </a:rPr>
              <a:t>YOU </a:t>
            </a:r>
            <a:endParaRPr lang="en-IN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256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1169</TotalTime>
  <Words>303</Words>
  <Application>Microsoft Office PowerPoint</Application>
  <PresentationFormat>Widescreen</PresentationFormat>
  <Paragraphs>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Garamond</vt:lpstr>
      <vt:lpstr>Organic</vt:lpstr>
      <vt:lpstr>MICROSOFT AZURE DATA ENGINEER</vt:lpstr>
      <vt:lpstr>       TOOLS FOR A DATA ENGINEER</vt:lpstr>
      <vt:lpstr> Microsoft Azure Data Lake storage </vt:lpstr>
      <vt:lpstr>      Microsoft Azure Data Factory </vt:lpstr>
      <vt:lpstr>      Microsoft Azure Databricks </vt:lpstr>
      <vt:lpstr>Microsoft Azure Stream Analytics </vt:lpstr>
      <vt:lpstr>PowerPoint Presentation</vt:lpstr>
      <vt:lpstr>      Microsoft Azure Synapse Analytics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Harshitha V</dc:creator>
  <cp:lastModifiedBy>Harshitha V</cp:lastModifiedBy>
  <cp:revision>6</cp:revision>
  <dcterms:created xsi:type="dcterms:W3CDTF">2025-05-05T14:37:16Z</dcterms:created>
  <dcterms:modified xsi:type="dcterms:W3CDTF">2025-05-06T11:17:01Z</dcterms:modified>
</cp:coreProperties>
</file>