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4cb96dae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4cb96dae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cb96da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cb96da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cb96dae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cb96dae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4cb96dae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4cb96dae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cb96dae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4cb96dae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32964a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32964a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32964a5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32964a5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32964a58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32964a58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32964a5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32964a5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2964a58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32964a58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cb96da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cb96da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32964a5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32964a5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32964a58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32964a58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32964a58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32964a58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32964a5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32964a5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32964a5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32964a5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32964a58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32964a58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32964a58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32964a58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32964a5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32964a5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32964a5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32964a5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32964a58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32964a58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cb96da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4cb96da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32964a5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32964a5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32964a58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32964a5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32964a58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32964a58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32964a58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32964a58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32964a58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32964a58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32964a58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32964a58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32964a58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32964a58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32964a58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32964a58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32964a58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32964a58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32964a5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32964a5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cb96da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4cb96da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32964a5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32964a5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32964a58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32964a58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32964a58c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32964a58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32964a58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32964a58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32964a58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32964a58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32964a58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32964a58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32964a58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32964a58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32964a58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32964a58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32964a58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32964a58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32964a58c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32964a58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cb96dae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cb96dae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32964a58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32964a58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32964a58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32964a58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32964a58c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32964a58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32964a58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32964a58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cb96da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cb96da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cb96da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cb96da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cb96dae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cb96dae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cb96da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cb96da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lab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89400" y="294819"/>
            <a:ext cx="8520600" cy="55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How to Use S3 Buckets:</a:t>
            </a:r>
            <a:endParaRPr b="1" sz="14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Create a Bucket</a:t>
            </a:r>
            <a:r>
              <a:rPr lang="en" sz="1200"/>
              <a:t> in AWS Console.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Upload Files (Objects)</a:t>
            </a:r>
            <a:r>
              <a:rPr lang="en" sz="1200"/>
              <a:t> to the bucket.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Set permissions</a:t>
            </a:r>
            <a:r>
              <a:rPr lang="en" sz="1200"/>
              <a:t> (private, public, role-based).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Access files</a:t>
            </a:r>
            <a:r>
              <a:rPr lang="en" sz="1200"/>
              <a:t> via: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AWS SDKs or CLI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HTTP/HTTPS URL (if public)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/>
              <a:t>Use buckets</a:t>
            </a:r>
            <a:r>
              <a:rPr lang="en" sz="1200"/>
              <a:t> for: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Website hosting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Backup and archiving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 sharing and distribution</a:t>
            </a:r>
            <a:br>
              <a:rPr lang="en" sz="1200"/>
            </a:b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Storing logs and app data</a:t>
            </a:r>
            <a:endParaRPr sz="12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0" y="0"/>
            <a:ext cx="86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89400" y="294819"/>
            <a:ext cx="8520600" cy="40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Example Use Cases:</a:t>
            </a:r>
            <a:endParaRPr sz="24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Host a static website using S3.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Store user-uploaded images from a web app.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Keep backups of databases or documents.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 downloadable content like PDFs or software.</a:t>
            </a:r>
            <a:endParaRPr sz="22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0" y="0"/>
            <a:ext cx="86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89400" y="294819"/>
            <a:ext cx="8520600" cy="153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Bucket (container)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│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├── Object 1 (e.g., file1.jpg)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├── Object 2 (e.g., resume.pdf)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└── Folder/Subdirectory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  	└── Nested Object (e.g., /images/photo.png)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0" y="0"/>
            <a:ext cx="86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7130"/>
            <a:ext cx="9144000" cy="5009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 lab </a:t>
            </a:r>
            <a:endParaRPr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04111"/>
            <a:ext cx="9144000" cy="4535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358"/>
            <a:ext cx="9144000" cy="4278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 SERCH BAR TYPE FOR 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CLICK ON CREATE DATABASE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223838"/>
            <a:ext cx="88773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4602"/>
            <a:ext cx="9144000" cy="4694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984"/>
            <a:ext cx="9143999" cy="420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GO TO SETTINGS GIVE ALL YOU DETAILS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THE CHECK BOX OF ENABLING AUTO SCALING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GO DOWN AND GIVE PERMISSION FOR  PUBLIC </a:t>
            </a:r>
            <a:r>
              <a:rPr lang="en"/>
              <a:t>ACCESSIBILITY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FINALLY CREATE DATABASE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8" y="0"/>
            <a:ext cx="90843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744575"/>
            <a:ext cx="8520600" cy="39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rPr lang="en" sz="1322"/>
              <a:t>A </a:t>
            </a:r>
            <a:r>
              <a:rPr b="1" lang="en" sz="1322"/>
              <a:t>static web page</a:t>
            </a:r>
            <a:r>
              <a:rPr lang="en" sz="1322"/>
              <a:t> is a web page that is delivered to the user's browser </a:t>
            </a:r>
            <a:r>
              <a:rPr b="1" lang="en" sz="1322"/>
              <a:t>exactly as stored</a:t>
            </a:r>
            <a:r>
              <a:rPr lang="en" sz="1322"/>
              <a:t>, without any server-side processing or dynamic content generation.</a:t>
            </a:r>
            <a:endParaRPr sz="1322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3193"/>
              <a:buFont typeface="Arial"/>
              <a:buNone/>
            </a:pPr>
            <a:r>
              <a:t/>
            </a:r>
            <a:endParaRPr sz="1322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72262"/>
              <a:buFont typeface="Arial"/>
              <a:buNone/>
            </a:pPr>
            <a:r>
              <a:rPr b="1" lang="en" sz="1522"/>
              <a:t>🔹 Key Features of a Static Web Page:</a:t>
            </a:r>
            <a:endParaRPr b="1" sz="1522"/>
          </a:p>
          <a:p>
            <a:pPr indent="-3041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322"/>
              <a:t>Fixed content:</a:t>
            </a:r>
            <a:r>
              <a:rPr lang="en" sz="1322"/>
              <a:t> The content doesn’t change unless the source code is manually edited.</a:t>
            </a:r>
            <a:br>
              <a:rPr lang="en" sz="1322"/>
            </a:br>
            <a:endParaRPr sz="1322"/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322"/>
              <a:t>Built using:</a:t>
            </a:r>
            <a:r>
              <a:rPr lang="en" sz="1322"/>
              <a:t> HTML, CSS (sometimes JavaScript for visual effects).</a:t>
            </a:r>
            <a:br>
              <a:rPr lang="en" sz="1322"/>
            </a:br>
            <a:endParaRPr sz="1322"/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322"/>
              <a:t>Fast loading:</a:t>
            </a:r>
            <a:r>
              <a:rPr lang="en" sz="1322"/>
              <a:t> Since no processing is required on the server.</a:t>
            </a:r>
            <a:br>
              <a:rPr lang="en" sz="1322"/>
            </a:br>
            <a:endParaRPr sz="1322"/>
          </a:p>
          <a:p>
            <a:pPr indent="-3041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322"/>
              <a:t>No databases:</a:t>
            </a:r>
            <a:r>
              <a:rPr lang="en" sz="1322"/>
              <a:t> All data is hard-coded into the page.</a:t>
            </a:r>
            <a:br>
              <a:rPr lang="en" sz="1322"/>
            </a:br>
            <a:endParaRPr sz="1322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3193"/>
              <a:buChar char="●"/>
            </a:pPr>
            <a:r>
              <a:rPr b="1" lang="en" sz="1322"/>
              <a:t>Best for:</a:t>
            </a:r>
            <a:r>
              <a:rPr lang="en" sz="1322"/>
              <a:t> Personal websites, documentation, portfolios, landing pages, etc.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8172"/>
            <a:ext cx="9143999" cy="470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come to services </a:t>
            </a:r>
            <a:r>
              <a:rPr lang="en"/>
              <a:t>search</a:t>
            </a:r>
            <a:r>
              <a:rPr lang="en"/>
              <a:t> for s3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92" y="0"/>
            <a:ext cx="86160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056"/>
            <a:ext cx="9144000" cy="4833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</a:t>
            </a:r>
            <a:r>
              <a:rPr lang="en"/>
              <a:t>you</a:t>
            </a:r>
            <a:r>
              <a:rPr lang="en"/>
              <a:t> have an option to create bucket click on create bucket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12"/>
            <a:ext cx="9144000" cy="5126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name of the bucket and click on create bucket 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257"/>
            <a:ext cx="9144000" cy="4740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it is done it looks something like this 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80"/>
            <a:ext cx="9143999" cy="488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3" y="323850"/>
            <a:ext cx="9058275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" y="23813"/>
            <a:ext cx="90106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570"/>
            <a:ext cx="9144000" cy="4778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61" y="0"/>
            <a:ext cx="85984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208075" y="-599625"/>
            <a:ext cx="8520600" cy="47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8"/>
              <a:t>Cloud computing </a:t>
            </a:r>
            <a:endParaRPr sz="2088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349700"/>
            <a:ext cx="85206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dk1"/>
                </a:solidFill>
              </a:rPr>
              <a:t>Technologies Used in Static Web Pages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HTML (HyperText Markup Language):</a:t>
            </a:r>
            <a:r>
              <a:rPr lang="en" sz="2300">
                <a:solidFill>
                  <a:schemeClr val="dk1"/>
                </a:solidFill>
              </a:rPr>
              <a:t> for structure/content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CSS (Cascading Style Sheets):</a:t>
            </a:r>
            <a:r>
              <a:rPr lang="en" sz="2300">
                <a:solidFill>
                  <a:schemeClr val="dk1"/>
                </a:solidFill>
              </a:rPr>
              <a:t> for styling and layout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JavaScript (optional):</a:t>
            </a:r>
            <a:r>
              <a:rPr lang="en" sz="2300">
                <a:solidFill>
                  <a:schemeClr val="dk1"/>
                </a:solidFill>
              </a:rPr>
              <a:t> for adding basic interactivity (e.g., image sliders)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73" y="0"/>
            <a:ext cx="889065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9" y="0"/>
            <a:ext cx="885728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3" y="0"/>
            <a:ext cx="90680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4" name="Google Shape;29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2363"/>
            <a:ext cx="9144000" cy="477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7025"/>
            <a:ext cx="9144000" cy="430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7867"/>
            <a:ext cx="9144001" cy="38077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744575"/>
            <a:ext cx="8520600" cy="378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7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70"/>
              <a:t>Characteristics of Static Web Pages</a:t>
            </a:r>
            <a:endParaRPr b="1" sz="1670"/>
          </a:p>
          <a:p>
            <a:pPr indent="-3232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90"/>
              <a:buChar char="●"/>
            </a:pPr>
            <a:r>
              <a:rPr lang="en" sz="1490"/>
              <a:t>Content is </a:t>
            </a:r>
            <a:r>
              <a:rPr b="1" lang="en" sz="1490"/>
              <a:t>hard-coded</a:t>
            </a:r>
            <a:r>
              <a:rPr lang="en" sz="1490"/>
              <a:t> into the HTML files.</a:t>
            </a:r>
            <a:br>
              <a:rPr lang="en" sz="1490"/>
            </a:br>
            <a:endParaRPr sz="1490"/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b="1" lang="en" sz="1490"/>
              <a:t>Each page</a:t>
            </a:r>
            <a:r>
              <a:rPr lang="en" sz="1490"/>
              <a:t> is a separate HTML file.</a:t>
            </a:r>
            <a:br>
              <a:rPr lang="en" sz="1490"/>
            </a:br>
            <a:endParaRPr sz="1490"/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lang="en" sz="1490"/>
              <a:t>No interaction with databases or backend programming languages.</a:t>
            </a:r>
            <a:br>
              <a:rPr lang="en" sz="1490"/>
            </a:br>
            <a:endParaRPr sz="1490"/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b="1" lang="en" sz="1490"/>
              <a:t>Quick and easy to build</a:t>
            </a:r>
            <a:r>
              <a:rPr lang="en" sz="1490"/>
              <a:t>, especially for beginners.</a:t>
            </a:r>
            <a:br>
              <a:rPr lang="en" sz="1490"/>
            </a:br>
            <a:endParaRPr sz="1490"/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b="1" lang="en" sz="1490"/>
              <a:t>Fast to load</a:t>
            </a:r>
            <a:r>
              <a:rPr lang="en" sz="1490"/>
              <a:t> since there is no server-side processing.</a:t>
            </a:r>
            <a:br>
              <a:rPr lang="en" sz="1490"/>
            </a:br>
            <a:endParaRPr sz="1490"/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●"/>
            </a:pPr>
            <a:r>
              <a:rPr lang="en" sz="1490"/>
              <a:t>Requires </a:t>
            </a:r>
            <a:r>
              <a:rPr b="1" lang="en" sz="1490"/>
              <a:t>manual updates</a:t>
            </a:r>
            <a:r>
              <a:rPr lang="en" sz="1490"/>
              <a:t> to change content.</a:t>
            </a:r>
            <a:br>
              <a:rPr lang="en" sz="1490"/>
            </a:br>
            <a:endParaRPr sz="149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5180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1249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470"/>
              <a:t>Advantages of Static Web Pages</a:t>
            </a:r>
            <a:endParaRPr b="1" sz="1470"/>
          </a:p>
          <a:p>
            <a:pPr indent="-3105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90"/>
              <a:buChar char="●"/>
            </a:pPr>
            <a:r>
              <a:rPr lang="en" sz="1290"/>
              <a:t>✅ </a:t>
            </a:r>
            <a:r>
              <a:rPr b="1" lang="en" sz="1290"/>
              <a:t>Speed:</a:t>
            </a:r>
            <a:r>
              <a:rPr lang="en" sz="1290"/>
              <a:t> Very fast load time.</a:t>
            </a:r>
            <a:br>
              <a:rPr lang="en" sz="1290"/>
            </a:b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en" sz="1290"/>
              <a:t>✅ </a:t>
            </a:r>
            <a:r>
              <a:rPr b="1" lang="en" sz="1290"/>
              <a:t>Security:</a:t>
            </a:r>
            <a:r>
              <a:rPr lang="en" sz="1290"/>
              <a:t> Fewer vulnerabilities since there's no server-side code.</a:t>
            </a:r>
            <a:br>
              <a:rPr lang="en" sz="1290"/>
            </a:b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en" sz="1290"/>
              <a:t>✅ </a:t>
            </a:r>
            <a:r>
              <a:rPr b="1" lang="en" sz="1290"/>
              <a:t>Cost-effective:</a:t>
            </a:r>
            <a:r>
              <a:rPr lang="en" sz="1290"/>
              <a:t> No need for server-side technologies or databases.</a:t>
            </a:r>
            <a:br>
              <a:rPr lang="en" sz="1290"/>
            </a:br>
            <a:endParaRPr sz="1290"/>
          </a:p>
          <a:p>
            <a:pPr indent="-3105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0"/>
              <a:buChar char="●"/>
            </a:pPr>
            <a:r>
              <a:rPr lang="en" sz="1290"/>
              <a:t>✅ </a:t>
            </a:r>
            <a:r>
              <a:rPr b="1" lang="en" sz="1290"/>
              <a:t>Easy to host:</a:t>
            </a:r>
            <a:r>
              <a:rPr lang="en" sz="1290"/>
              <a:t> Can be hosted on any web server or even GitHub Pages.</a:t>
            </a:r>
            <a:br>
              <a:rPr lang="en" sz="1290"/>
            </a:br>
            <a:endParaRPr sz="129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980"/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357225"/>
            <a:ext cx="8520600" cy="26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Disadvantages of Static Web Pages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No personalization or interactivity:</a:t>
            </a:r>
            <a:r>
              <a:rPr lang="en" sz="1100">
                <a:solidFill>
                  <a:schemeClr val="dk1"/>
                </a:solidFill>
              </a:rPr>
              <a:t> Content is the same for all users.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Manual updates needed:</a:t>
            </a:r>
            <a:r>
              <a:rPr lang="en" sz="1100">
                <a:solidFill>
                  <a:schemeClr val="dk1"/>
                </a:solidFill>
              </a:rPr>
              <a:t> Not ideal for frequently changing content.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Not scalable</a:t>
            </a:r>
            <a:r>
              <a:rPr lang="en" sz="1100">
                <a:solidFill>
                  <a:schemeClr val="dk1"/>
                </a:solidFill>
              </a:rPr>
              <a:t> for large websites with hundreds of pages.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No user input handling:</a:t>
            </a:r>
            <a:r>
              <a:rPr lang="en" sz="1100">
                <a:solidFill>
                  <a:schemeClr val="dk1"/>
                </a:solidFill>
              </a:rPr>
              <a:t> Cannot process forms or store user data directly.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89400" y="294826"/>
            <a:ext cx="8520600" cy="638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🔷 Characteristics of Dynamic Web Pages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Content is generated dynamically based on user input or other factors.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Often connected to a database for reading/writing data.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Can display different content for each user.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Requires server-side processing.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Often used in web applications, blogs, forums, and e-commerce websites.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Examples of Dynamic Web Pages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Social media websites (e.g., Facebook, Twitter)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Online shopping sites (e.g., Amazon, Flipkart)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Email services (e.g., Gmail)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News websites with frequently updated content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User dashboards and login pages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389400" y="294826"/>
            <a:ext cx="85206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8664900" cy="4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🔷 Advantages of Dynamic Web Pages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Personalized content</a:t>
            </a:r>
            <a:r>
              <a:rPr lang="en" sz="1100">
                <a:solidFill>
                  <a:schemeClr val="dk1"/>
                </a:solidFill>
              </a:rPr>
              <a:t> for each user (e.g., "Hello, John").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Content management systems (CMS)</a:t>
            </a:r>
            <a:r>
              <a:rPr lang="en" sz="1100">
                <a:solidFill>
                  <a:schemeClr val="dk1"/>
                </a:solidFill>
              </a:rPr>
              <a:t> allow non-coders to update pages (e.g., WordPress).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Database interaction</a:t>
            </a:r>
            <a:r>
              <a:rPr lang="en" sz="1100">
                <a:solidFill>
                  <a:schemeClr val="dk1"/>
                </a:solidFill>
              </a:rPr>
              <a:t> enables features like search, login, comments.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Scalability</a:t>
            </a:r>
            <a:r>
              <a:rPr lang="en" sz="1100">
                <a:solidFill>
                  <a:schemeClr val="dk1"/>
                </a:solidFill>
              </a:rPr>
              <a:t> for large websites with thousands of pages.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🔷 Disadvantages of Dynamic Web Pages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Slower loading times</a:t>
            </a:r>
            <a:r>
              <a:rPr lang="en" sz="1100">
                <a:solidFill>
                  <a:schemeClr val="dk1"/>
                </a:solidFill>
              </a:rPr>
              <a:t> (server-side processing involved).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More complex</a:t>
            </a:r>
            <a:r>
              <a:rPr lang="en" sz="1100">
                <a:solidFill>
                  <a:schemeClr val="dk1"/>
                </a:solidFill>
              </a:rPr>
              <a:t> to develop and maintain.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Higher hosting cost</a:t>
            </a:r>
            <a:r>
              <a:rPr lang="en" sz="1100">
                <a:solidFill>
                  <a:schemeClr val="dk1"/>
                </a:solidFill>
              </a:rPr>
              <a:t> due to backend/server requirements.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❌ </a:t>
            </a:r>
            <a:r>
              <a:rPr b="1" lang="en" sz="1100">
                <a:solidFill>
                  <a:schemeClr val="dk1"/>
                </a:solidFill>
              </a:rPr>
              <a:t>Security risks</a:t>
            </a:r>
            <a:r>
              <a:rPr lang="en" sz="1100">
                <a:solidFill>
                  <a:schemeClr val="dk1"/>
                </a:solidFill>
              </a:rPr>
              <a:t> (e.g., SQL injection, if not properly managed).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89400" y="294819"/>
            <a:ext cx="8520600" cy="444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 S3 bucket is a storage container provided by Amazon S3 (Simple Storage Service) — a cloud storage service by Amazon Web Services (AWS). Buckets are used to store and organize files (objects) in the cloud, similar to how folders are used on your computer.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Key Features of S3 Buckets: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✅ Stores objects: Files such as images, videos, documents, backups, etc.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✅ Highly scalable: Can store unlimited data.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✅ Secure: Supports encryption, access control, and public/private visibility.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✅ Durable and reliable: 99.999999999% durability.</a:t>
            </a:r>
            <a:br>
              <a:rPr lang="en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✅ Accessible via the internet (if configured) using URLs.</a:t>
            </a:r>
            <a:endParaRPr sz="1600"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0"/>
            <a:ext cx="86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389400" y="294819"/>
            <a:ext cx="8520600" cy="31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Bucket (container)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│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├── Object 1 (e.g., file1.jpg)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├── Object 2 (e.g., resume.pdf)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└── Folder/Subdirectory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  	└── Nested Object (e.g., /images/photo.png)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724650"/>
            <a:ext cx="1746525" cy="72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6339500" y="-666550"/>
            <a:ext cx="26697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595959"/>
                </a:solidFill>
              </a:rPr>
              <a:t>Go,Change the World </a:t>
            </a:r>
            <a:endParaRPr i="1" sz="1800">
              <a:solidFill>
                <a:srgbClr val="595959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0" y="0"/>
            <a:ext cx="866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