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ink/ink10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1.xml" ContentType="application/inkml+xml"/>
  <Override PartName="/ppt/notesSlides/notesSlide16.xml" ContentType="application/vnd.openxmlformats-officedocument.presentationml.notesSlide+xml"/>
  <Override PartName="/ppt/ink/ink12.xml" ContentType="application/inkml+xml"/>
  <Override PartName="/ppt/notesSlides/notesSlide17.xml" ContentType="application/vnd.openxmlformats-officedocument.presentationml.notesSlide+xml"/>
  <Override PartName="/ppt/ink/ink13.xml" ContentType="application/inkml+xml"/>
  <Override PartName="/ppt/notesSlides/notesSlide18.xml" ContentType="application/vnd.openxmlformats-officedocument.presentationml.notesSlide+xml"/>
  <Override PartName="/ppt/ink/ink14.xml" ContentType="application/inkml+xml"/>
  <Override PartName="/ppt/notesSlides/notesSlide19.xml" ContentType="application/vnd.openxmlformats-officedocument.presentationml.notesSlide+xml"/>
  <Override PartName="/ppt/ink/ink15.xml" ContentType="application/inkml+xml"/>
  <Override PartName="/ppt/notesSlides/notesSlide20.xml" ContentType="application/vnd.openxmlformats-officedocument.presentationml.notesSlide+xml"/>
  <Override PartName="/ppt/ink/ink16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7.xml" ContentType="application/inkml+xml"/>
  <Override PartName="/ppt/notesSlides/notesSlide23.xml" ContentType="application/vnd.openxmlformats-officedocument.presentationml.notesSlide+xml"/>
  <Override PartName="/ppt/ink/ink18.xml" ContentType="application/inkml+xml"/>
  <Override PartName="/ppt/notesSlides/notesSlide24.xml" ContentType="application/vnd.openxmlformats-officedocument.presentationml.notesSlide+xml"/>
  <Override PartName="/ppt/ink/ink19.xml" ContentType="application/inkml+xml"/>
  <Override PartName="/ppt/notesSlides/notesSlide25.xml" ContentType="application/vnd.openxmlformats-officedocument.presentationml.notesSlide+xml"/>
  <Override PartName="/ppt/ink/ink20.xml" ContentType="application/inkml+xml"/>
  <Override PartName="/ppt/notesSlides/notesSlide26.xml" ContentType="application/vnd.openxmlformats-officedocument.presentationml.notesSlide+xml"/>
  <Override PartName="/ppt/ink/ink21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22.xml" ContentType="application/inkml+xml"/>
  <Override PartName="/ppt/notesSlides/notesSlide30.xml" ContentType="application/vnd.openxmlformats-officedocument.presentationml.notesSlide+xml"/>
  <Override PartName="/ppt/ink/ink23.xml" ContentType="application/inkml+xml"/>
  <Override PartName="/ppt/notesSlides/notesSlide31.xml" ContentType="application/vnd.openxmlformats-officedocument.presentationml.notesSlide+xml"/>
  <Override PartName="/ppt/ink/ink24.xml" ContentType="application/inkml+xml"/>
  <Override PartName="/ppt/notesSlides/notesSlide32.xml" ContentType="application/vnd.openxmlformats-officedocument.presentationml.notesSlide+xml"/>
  <Override PartName="/ppt/ink/ink25.xml" ContentType="application/inkml+xml"/>
  <Override PartName="/ppt/notesSlides/notesSlide33.xml" ContentType="application/vnd.openxmlformats-officedocument.presentationml.notesSlide+xml"/>
  <Override PartName="/ppt/ink/ink26.xml" ContentType="application/inkml+xml"/>
  <Override PartName="/ppt/notesSlides/notesSlide34.xml" ContentType="application/vnd.openxmlformats-officedocument.presentationml.notesSlide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60"/>
  </p:normalViewPr>
  <p:slideViewPr>
    <p:cSldViewPr snapToGrid="0">
      <p:cViewPr varScale="1">
        <p:scale>
          <a:sx n="45" d="100"/>
          <a:sy n="45" d="100"/>
        </p:scale>
        <p:origin x="7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09:54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23204 2557 1330 0,'0'0'114'0,"0"0"-59"16,0 0 118-16,0 0-50 0,-9-37-32 15,9 34-10-15,0 1-79 0,0 2-2 16,0 0-64-16,0 0-20 16,0 0 32-16,0 5 52 0,0 3 1 15,0 7 28-15,0 7 72 0,0 10-62 16,-4 6-10-16,0 4 46 16,-3 4-49-16,1 4-10 0,-1 5 23 0,-4 5-23 15,1 5-13-15,-1 2 17 0,3 2-19 16,0 3 1-16,1 3 29 15,2 2-1-15,4 1 12 0,-2 0 32 16,3 2-32-16,0 0-19 0,0 2 9 16,0 2-19-16,-1 2 6 0,-2 1 7 15,-2-2 58-15,-1-5 7 0,4-4-24 16,-2-1-52-16,0-6-15 16,1-3-19-16,-2-2 19 0,2-3 0 15,-2-6-24-15,1-3 23 0,0-4-60 16,2-4-35-16,-2-3 25 0,3-4 3 15,0-1-174-15,-2-4 212 16,0-5-57-16,2 0-303 0,0-7-33 16,-2-6-85-16</inkml:trace>
  <inkml:trace contextRef="#ctx0" brushRef="#br0" timeOffset="406.2">22280 4831 1003 0,'0'0'1146'15,"0"0"-1017"-15,0 0-99 0,0 0-30 16,0 0-72-16,0 0 72 16,0 0 49-16,42-10 25 0,-5 10-48 15,7 2-13-15,5-2 0 0,9 0 0 16,7-2-13-16,7 1-14 0,4 0 13 16,8-3 1-16,5 0-139 15,3-2 35-15,4 0 13 0,2 0-35 16,0 0 67-16,1 2-6 0,-2-3 0 15,1 2 33-15,-1-1 30 0,-2 2 2 16,-1-1 22-16,-2 2 40 0,-2 1 91 16,-4 0-130-16,-2 2 12 0,-6 0-35 15,-5 0-1-15,-9 2-96 0,-8-2-127 16,-7 5 48-16,-7-4-88 16,-14 1-472-16,-7-2 213 0</inkml:trace>
  <inkml:trace contextRef="#ctx0" brushRef="#br0" timeOffset="1472.55">22718 3676 726 0,'0'0'941'16,"0"0"-863"-16,0 0-75 0,0 0 44 16,0 0-46-16,14-40 48 15,0 27 32-15,3-3-29 0,3 2-20 16,4 0 66-16,0-1-63 0,4 0 4 15,5 1 10-15,1-4-17 0,6 2-19 16,-2 0-12-16,4 0-1 16,0 4-13-16,1 2-3 0,1 3 0 15,-1 4 13-15,-2 3-17 0,-2 3 7 16,-2 4-6-16,-1 3 5 0,-1 5 11 16,-2 2-20-16,-1 2 5 0,0 4 5 15,-4 1 0-15,1 2-1 16,1 0 12-16,-2 0 1 0,0 0-28 15,-3-2-19-15,4-2-14 0,-2-2-39 16,2-4 46-16,2-4 22 0,0-5 30 16,3-7 3-16,1 0 20 0,1-3 32 15,1-2 13-15,2-2 48 16,0-1-45-16,1 0-19 0,1 3-23 16,-1 1 2-16,0 3-25 0,0 1 10 15,0 2-9-15,-3 5 12 0,1 1 13 16,-4 3-4-16,2 3-3 0,-4 2 1 15,3 0-8-15,-2 2-15 0,2 2-3 16,-3 0-14-16,0 0 13 16,-1 0-12-16,-1 0-19 0,0-4-33 15,2-2-4-15,0-3-28 0,-2-4 77 16,5-6 11-16,1-1 12 0,1-8 13 16,2-4 0-16,-2-1 29 0,2-1-19 15,-4 1 3-15,2 0 39 0,-2-1-36 16,-2 1-13-16,-1 1 23 0,1 0-7 15,-3 1 1-15,2 2 31 16,-2-2-47-16,2 5-15 0,0-1-1 16,-1 0 2-16,0 1 10 0,-1-1 29 15,1 2-19-15,-2-2-23 0,-2 2-3 16,0-3 3-16,-5 1 0 0,1-5-20 16,-3-1-9-16,-3-5-65 0,-3 2-207 15,-6-5 5-15,-3 6-198 0,-5-5-644 0</inkml:trace>
  <inkml:trace contextRef="#ctx0" brushRef="#br0" timeOffset="2113.87">21580 3559 1277 0,'0'0'224'0,"-16"-46"66"16,10 25-112-16,2 8-41 0,0 1 83 15,0 5-100-15,4 2-17 0,-2 2 35 16,2 2-61-16,0-2-77 0,0 2-45 16,0 1-42-16,4 4 3 0,2 6 48 15,-4 12 36-15,4 7 68 0,-5 10 28 16,-1 6-61-16,0 3-15 0,-1 7-14 15,-2 6 13-15,3 4-19 0,0 6-17 16,3 4 17-16,3-3 0 16,1 4-18-16,4-3 17 0,-1-5-17 15,5-4-121-15,-2-1 32 0,1-9-35 16,-4-3-241-16,-2-6 169 16,-2-5 35-16,-4-6-62 0,-2-4 88 15,-2-4-3-15,-9-8-274 0,6-6 149 16,-9-4 4-16</inkml:trace>
  <inkml:trace contextRef="#ctx0" brushRef="#br0" timeOffset="2270.13">21311 4503 775 0,'0'0'23'0,"-36"-51"716"16,24 28-511-16,1 5-46 0,5 0 93 15,2 4-119-15,4-1-8 0,0 0-25 16,8-1-71-16,5-2-40 0,2 0-2 15,9-2-2-15,5-1-8 16,4-2-55-16,5 2 54 0,2-3-22 16,4 1-138-16,-4 2-20 0,2 0-95 15,-4-3-559-15,-13 6 176 0,0 0 119 0</inkml:trace>
  <inkml:trace contextRef="#ctx0" brushRef="#br0" timeOffset="2520.1">21967 3547 2366 0,'0'0'94'0,"0"0"-17"0,0 0-33 16,0 0-44-16,0 0 0 0,0 0-26 16,-21 40 26-16,23-14 13 0,4 8-13 15,-1 2-2-15,3 4-11 0,-1 5-19 16,-1 3-10-16,0 4-65 0,0-1-123 15,0-1-3-15,-1-3-4 0,2-3-209 16,-3-3 166-16,4-5 6 16,-2-6-108-16,-2-8 229 0,0-6 29 15</inkml:trace>
  <inkml:trace contextRef="#ctx0" brushRef="#br0" timeOffset="2691.96">21986 4175 476 0,'0'0'232'16,"0"0"2"-16,-27-46 134 0,22 33-143 15,2-2-14-15,3 1 127 0,0 0-176 16,8-2-97-16,0 0-31 16,5 2-11-16,2-2-23 0,4 1-29 15,3-2 9-15,5-2-31 0,0-1-150 16,2 1 84-16,3-1-124 0,1 0-312 16,-9 7 146-16,0-4-63 0</inkml:trace>
  <inkml:trace contextRef="#ctx0" brushRef="#br0" timeOffset="2879.44">22339 3625 1649 0,'0'0'490'16,"0"0"-318"-16,0 0-172 0,0 0-46 16,0 0-112-16,0 0 128 0,-5 39 30 15,5-7 23-15,-3 5-22 16,2 3 8-16,-6 3-9 0,-1 2 0 15,-3 2-39-15,-3 2-230 16,-5-1-66-16,6-12-66 0,-6-2-522 0</inkml:trace>
  <inkml:trace contextRef="#ctx0" brushRef="#br0" timeOffset="3129.41">21662 3767 1179 0,'0'0'1119'0,"0"0"-974"16,0 0-145-16,0 0-45 0,-19 33 19 16,27-2 26-16,3 5 62 15,5 1-17-15,2-2-18 0,4 3-27 16,6 0-16-16,4-1-84 0,6 2-20 15,8-3-36-15,4-2-331 0,-8-7-37 16,2-6-177-16</inkml:trace>
  <inkml:trace contextRef="#ctx0" brushRef="#br0" timeOffset="3913.01">27930 2561 886 0,'0'0'771'0,"0"0"-647"15,0 0-69-15,0 0 26 16,0 0-81-16,0 0 0 0,0 0 104 15,41-16 0-15,-25 24-33 0,0 4-9 16,-3 6-39-16,-2 6 2 0,0 8 85 16,-3 8-22-16,0 5-27 0,-7 11-29 15,-1 9-6-15,-5 7-6 16,-9 11-17-16,-4 6 10 0,-5 7-13 16,-4 6 2-16,-1 4 1 0,0 2-3 15,0 2-24-15,3 0 24 0,1-3 0 16,3-2 3-16,1 3 13 0,2-6-13 15,5-6 13-15,2-2 10 16,5-7 16-16,4-3-13 0,2-4-26 16,3-5-3-16,5-7 3 0,1-6-5 15,3-8 2-15,2-5-132 16,-2-6 48-16,0-5-26 0,-2-4-304 16,-2-10-19-16,-6-4-153 0</inkml:trace>
  <inkml:trace contextRef="#ctx0" brushRef="#br0" timeOffset="4413">26184 4697 1368 0,'0'0'1356'16,"0"0"-1298"-16,-41-24-58 0,40 23-3 16,1-2 3-16,12 1 0 0,13-5 6 15,12 2-6-15,13-3 10 0,7 2 0 16,6 1 6-16,6 4-16 0,10 1-26 15,6 1 24-15,8 4-19 0,9 3-178 16,3-1 98-16,6 4-18 0,5-1-144 16,5 1 78-16,3 2-22 0,7 2-106 15,2-2 157-15,4 1 42 16,2-1 16-16,2-1 85 0,2-3 13 16,-3 2 0-16,0-3 13 0,-1-1 4 15,-5-3 61-15,-2-2 13 0,-4-2 13 16,-6 0 49-16,-6-4-72 15,-8 0 1-15,-7-1 9 0,-9-2-79 16,-8 1-12-16,-12-1-30 0,-8-4-168 16,-20 3-141-16,-11-4-648 0</inkml:trace>
  <inkml:trace contextRef="#ctx0" brushRef="#br0" timeOffset="5194.16">26434 3772 886 0,'0'0'214'16,"-62"-32"-152"-16,30 17-49 0,6 5-13 15,0 0-9-15,2 2 9 0,3 2 17 16,0-2 0-16,2 4-16 0,3-2 3 15,0 2 9-15,3 0 10 0,3 3 6 16,4-2-6-16,2 2-9 0,0 1-14 16,2-1-2-16,0 1 2 0,2 0 52 15,0-3-32-15,10-1 15 16,10-3-30-16,11-1 40 0,6-4 17 16,7 0 36-16,3-2-63 0,6-2-5 15,5-3-1-15,4 0-17 0,6-1-12 16,2 0-1-16,3 0-1 0,2-4 1 15,2 3-5-15,2-4 6 16,2 1-2-16,-2 1 1 0,-1 0-2 16,4 3 0-16,-4 0 2 0,1 4 1 15,-2 3 0-15,1 4-3 0,-4 2 1 16,2 3-1-16,-4 3-4 16,2 1-6-16,-6 1 12 0,0 6-14 15,-4 2 12-15,-3 3-5 0,-4 4 8 16,-2 0 0-16,-2 4-2 0,-1 0-1 15,-1 1 1-15,0 2-11 0,-2 0 11 16,2 2-11-16,-5-1 13 0,4 0-2 16,-2-3 0-16,-2-1-21 0,0-2-55 15,-1-4 46-15,0 0 32 16,-3 0 3-16,0 2 13 0,-4-4-14 16,-4 3 67-16,-2 0-47 0,-4 1-2 15,-1 4-4-15,-3-3 4 0,-3 3-7 16,-1 3 32-16,0-1-15 0,-1 4-4 15,0 0 3-15,-3 5-29 16,-2-2-2-16,0 2 2 0,-4 0 0 16,0-1-1-16,-2 1-1 0,0-3 2 15,0-4-2-15,-2 1 2 0,0 1 0 16,2-4 0-16,-2 5-14 16,1-2-90-16,0-1-78 0,-2-6-359 15,2-4-150-15</inkml:trace>
  <inkml:trace contextRef="#ctx0" brushRef="#br0" timeOffset="6432.51">27668 5251 1045 0,'0'0'892'0,"4"-38"-821"0,-4 30 7 16,0 6 149-16,-1-1-36 0,-2 2-27 15,3 1-164-15,0 10-67 0,0 9 31 16,0 10 36-16,0 9 36 15,0 3-17-15,0 0-19 0,0 6-3 16,0 1-1-16,0 0-88 0,0 0-34 16,2-4-75-16,2-5-373 15,2-7 219-15,1-11 39 0,4-8-131 16,1-11 248-16,0-4-36 0,1-12 235 16,-1-5 115-16,1-5 178 0,1-4 121 15,-4-1-238-15,4-1-3 0,-1 1 120 16,0 2-140-16,2 5 6 0,-2 2 74 15,-3 6-142-15,-1 6 13 0,-5 4 74 16,1 2-91-16,3 2-26 0,3 0-28 16,6 5-14-16,1 4-19 15,2 5-17-15,-2 3 15 0,5 0 2 16,-2 2-39-16,3 1 36 0,4-3-26 16,2-1-143-1,0-6 33-15,4-5-16 0,-2-5-82 0,1-8 136 0,-1-5 60 16,-3-5 41-16,-1-4 36 0,-2-6 6 15,-6 0 55-15,-4-2-9 0,-3-3 13 16,-5 1 35-16,-1 3-91 0,-3 1-45 16,-4 2 16-16,0 5-16 15,-3 8-1-15,0 6-25 0,-1 3-29 16,3 3-42-16,1 1-150 0,0 2-143 16,0 9-105-16,5-3-180 0</inkml:trace>
  <inkml:trace contextRef="#ctx0" brushRef="#br0" timeOffset="6740.59">28744 5211 1623 0,'0'0'885'15,"0"0"-837"-15,0 0-22 16,0 0-6-16,0 0 51 0,0 0-49 16,48-32-9-16,-18 30-13 0,4 2 0 15,2 4-4-15,4 2 4 0,2 3 0 16,4 2-32-16,2-1 31 15,0 4-16-15,2 2-147 0,-4-2 31 0,1 2-35 16,-4 2-283-16,-13-6 41 0,1-2-102 0</inkml:trace>
  <inkml:trace contextRef="#ctx0" brushRef="#br0" timeOffset="7037.44">29314 4968 401 0,'0'0'1819'0,"-28"-33"-1579"15,20 22-189-15,5 10 4 0,3 1 10 16,3 0-20-16,6 5-45 0,14 11-106 16,6 7 105-16,6 5 1 0,3 1-29 15,1 2 16-15,0 3-9 0,1 4-52 16,-6 0-59-16,-4 5 55 0,-9-2 49 15,-9-1 28-15,-8 0-17 0,-8-1 18 16,-12 0 3-16,-11-3 16 0,-10 1 3 16,-10 0 0-16,-10 1-18 15,-7-2 29-15,-5-2-33 0,-5-2 0 16,-3-1-292-16,18-10-130 0,1-3-171 0</inkml:trace>
  <inkml:trace contextRef="#ctx0" brushRef="#br0" timeOffset="7664.21">28634 2080 1018 0,'0'0'1335'16,"0"0"-1290"-16,0 0-45 16,0 0-123-16,0 0 68 0,0 0 55 15,4 63 22-15,-4-27 26 0,0 2-12 16,-3 2 25-16,-2 6-2 0,-2 3-8 15,-1 2-28-15,1 2-7 0,-1 3-16 16,-1 1-23-16,1 2 23 0,-1-2 0 16,-1 3-87-16,4-2-75 15,0-1-55-15,5-4-368 0,0-13 107 16,1-8-41-16</inkml:trace>
  <inkml:trace contextRef="#ctx0" brushRef="#br0" timeOffset="7977.45">29062 2301 2845 0,'0'0'116'0,"0"0"-97"15,0 0-19-15,0 0 0 0,0 0-35 16,0 0-113-16,0 0 135 0,0 0 11 16,8 44-20-16,-3-6 22 15,-1 3 0-15,-4 4-4 0,-1 6 4 16,-5 4 0-16,-2-2-39 0,-1 3 38 16,-3 0-47-16,-1-1-210 0,-1-1 67 15,2-2-46-15,0-4-351 16,4-12 220-16,2-5-147 0</inkml:trace>
  <inkml:trace contextRef="#ctx0" brushRef="#br0" timeOffset="8243.04">28982 2475 1759 0,'0'0'904'0,"0"0"-827"15,0 0-77-15,0 0 16 0,0 0-16 16,0 0 0-16,14-34-36 0,10 25 10 16,7 0 13-16,2-2-29 0,2 3 40 15,1 0-62-15,4-1-163 0,-1 1 56 16,-3 1-50-16,-2 0-354 15,-10 5 109-15,-2-4-39 0</inkml:trace>
  <inkml:trace contextRef="#ctx0" brushRef="#br0" timeOffset="8477.49">29054 2741 658 0,'0'0'1616'0,"0"0"-1616"0,0 0-11 16,36 4 11-16,-10-4 39 15,6 0 39-15,4 0 6 0,2-2-62 16,0 2-22-16,4-2-6 0,2 0 4 16,-2 2-27-16,4 0-214 0,-2 0 13 15,-2 0-63-15,-2 0-462 16,-10 0 172-16</inkml:trace>
  <inkml:trace contextRef="#ctx0" brushRef="#br0" timeOffset="8868.07">29775 2729 385 0,'0'0'1248'15,"0"0"-862"-15,0 0-227 0,0 0-94 16,0 0-4-16,0 0 66 0,0 0 40 16,0 0-73-16,-11 48-62 0,9-30-25 15,0 0 5-15,2 2-12 16,0-4-10-16,0 3 10 0,0-2 0 15,3 2-32-15,0 0 30 0,1-7-33 16,0 0-159-16,4-7 75 0,2-2-27 16,4-3-49-16,-1-2 195 15,3-3 43-15,1 0 25 0,2-1-33 16,0 0-18-16,1-1 41 0,-3 3-26 16,0-1 4-16,-2 1 38 0,-2 1-25 15,1 0 3-15,-1-1 15 16,0 3-28-16,-1 0-23 0,2-1 20 15,-4 1-7-15,1 0-26 0,-3 1 0 16,-3-3-3-16,1 3 0 0,-4-3 2 16,1-1 21-16,0-1 3 0,2-4-13 15,0-6 9-15,2-5-22 0,-2-3-7 16,-1-2 4-16,-1 2-19 0,-2 1-126 16,1 3 35-16,-1-2-30 0,0 2-178 15,2 0 62-15,-3 1-28 16,1 3-468-16,-1 6 305 0</inkml:trace>
  <inkml:trace contextRef="#ctx0" brushRef="#br0" timeOffset="9071.17">30342 2412 274 0,'0'0'2055'15,"0"0"-1900"-15,8-33-3 0,-6 29 61 16,1 0-98-16,4 1-76 0,-1 0-39 16,6 3-1-16,4 7-22 0,2 9-63 15,-1 5 83-15,-1 10-26 0,-4 4-51 16,-7 7 67-16,-2 6-96 0,-7 7-198 16,-8 4 96-16,-7 3-16 0,-5 2-309 15,-4 2 164-15,6-18-94 16</inkml:trace>
  <inkml:trace contextRef="#ctx0" brushRef="#br0" timeOffset="9397.85">29439 2600 1175 0,'0'0'1431'0,"0"0"-1247"16,0 0-117 0,0 0-67-16,0 0-26 0,0 0-64 15,0 0 55-15,0 0 35 0,24 53 16 16,-9-15-16-16,-3-1 0 15,1 3-1-15,-1 3 1 0,-1 2-39 16,-1 3 23-16,1 1-84 0,1 1-181 16,1-2 54-16,3-2-85 0,-2-12-475 0,0-5 128 0</inkml:trace>
  <inkml:trace contextRef="#ctx0" brushRef="#br0" timeOffset="9726.81">30803 2196 2055 0,'0'0'130'0,"0"0"-7"15,0 0 119-15,0 0-123 0,0 0-119 16,0 0-151-16,0 0 151 0,0 0 47 16,-7 68 68-16,11-21 7 0,0 2-12 15,0 8 63-15,2 6-48 16,2 5-61-16,0 7-55 0,1 1 52 16,2 5-61-16,1 6-51 15,-2 2-51-15,1 4-87 0,-7 2-378 16,-1-24-88-16,-3-5-454 0</inkml:trace>
  <inkml:trace contextRef="#ctx0" brushRef="#br0" timeOffset="10385.57">27478 2721 1846 0,'0'0'373'0,"0"0"-205"16,-4-38-84-16,1 34-32 0,2 2-7 16,-1 1-3-16,1 0-42 0,1 2-116 15,-1 8 9-15,1 9 75 0,0 7 3 16,-3 7 29-16,-1 4-3 0,-1 3 3 15,-2 2 0-15,0 3-1 16,-2 1-100-16,0 1-116 0,-1-2-36 16,0-6-421-16,3-10 172 0,-4-5-3 0</inkml:trace>
  <inkml:trace contextRef="#ctx0" brushRef="#br0" timeOffset="10621.55">27214 2620 1380 0,'0'0'1003'15,"0"0"-893"-15,-27-37-10 0,27 37 8 16,0 0-108-16,3 10-117 0,9 9 46 16,5 10 71-16,7 5 39 0,5 3-39 15,3 0-74-15,7 2-13 0,6 1-208 16,-9-8-23-16,2-1-239 0</inkml:trace>
  <inkml:trace contextRef="#ctx0" brushRef="#br0" timeOffset="13015.59">23427 3592 245 0,'0'0'531'0,"-8"-40"-137"0,5 25-169 16,-2 7-118-16,2 3 1 0,3 4 77 16,-1-3-78-16,1 4-104 15,-1 2-3-15,1 13-107 0,1 17 107 16,3 13 22-16,4 13 4 0,0 10-24 15,-1 8 23-15,-3 9 4 16,1 6-13-16,-4 7-16 0,1 4-7 0,0 0-130 16,1 1-246-16,-2-28-47 15,3 2-102-15</inkml:trace>
  <inkml:trace contextRef="#ctx0" brushRef="#br0" timeOffset="13341.61">23826 3641 1190 0,'0'0'556'16,"0"0"-403"-16,0 0-78 0,0 0-56 15,0 0-19-15,0 0-143 0,0 0 143 16,0 0 0-16,-15 74 59 0,20-22-40 16,-1 5-3-16,6 7-4 0,-2 7-12 15,-2 3-42-15,2 1-130 16,3 1-20-16,-2 0-81 0,-2-20-434 0,0-3 208 0</inkml:trace>
  <inkml:trace contextRef="#ctx0" brushRef="#br0" timeOffset="13607.98">24319 3848 2388 0,'0'0'0'0,"0"0"-2"0,0 0-19 16,0 0-167-16,0 0 65 0,-9 45 71 16,15-2 52-16,4 10 2 0,-2 5 0 15,2 0-2-15,0 6-62 0,-1 6-155 16,0 2 90-16,-1 1-19 0,0-1-281 15,-2-16 42-15,-4-5-162 0</inkml:trace>
  <inkml:trace contextRef="#ctx0" brushRef="#br0" timeOffset="13878.87">24659 3833 1641 0,'0'0'737'16,"0"0"-689"-16,0 0-48 16,0 0-291-16,3 48 270 15,10 4 21-15,4 10 13 16,3 6-13-16,3 1-52 0,4 4-240 15,2 2 110-15,4 1-85 0,-5-19-521 16,2-2 242-16</inkml:trace>
  <inkml:trace contextRef="#ctx0" brushRef="#br0" timeOffset="14411.08">26564 3455 1497 0,'0'0'462'16,"20"46"-461"-16,-6-4-1 0,-1 15-4 15,-1 7 1-15,-1 3 2 0,1 6 1 16,-2 6 0-16,0 5-39 16,-4 4-10-16,0 0-74 0,-5-3-128 15,-1 3 121-15,0-3-29 0,-4-2-151 16,0-3 46-16,0-21-23 0</inkml:trace>
  <inkml:trace contextRef="#ctx0" brushRef="#br0" timeOffset="14740.81">27167 3503 114 0,'0'0'1483'16,"0"0"-1291"-16,0-39-111 15,3 35-81-15,-1 4 0 0,4 1-90 16,4 10 61-16,6 13 29 0,2 12 72 16,2 13-4-16,-6 11-9 0,-3 10 6 15,-4 7-26-15,-5 8 6 0,-2 6-17 16,-4 4-28-16,-4-2 0 0,-2 2-100 15,-4-1-66-15,0-2 0 0,-1-4-358 16,3-25 111-16,3-4-60 0</inkml:trace>
  <inkml:trace contextRef="#ctx0" brushRef="#br0" timeOffset="15038.42">27984 3543 1429 0,'0'0'406'15,"0"0"-406"-15,-13 46-94 0,5-7 45 16,-3 9 49-16,1 5 36 0,-1 13 55 15,0 8-88-15,1 8 13 0,-2 6-16 16,1 2 4-16,-1 1-4 0,3 2-49 16,1-2-91-16,2-2-97 0,5-2-373 15,0-24 203-15,1-5 8 0</inkml:trace>
  <inkml:trace contextRef="#ctx0" brushRef="#br0" timeOffset="15325.66">28726 3784 1981 0,'0'0'276'16,"0"0"-276"0,0 0-156-16,-12 72 127 0,6-15 29 15,0 14 136-15,-2 9-85 0,-3-4-51 16,-2 4-2-16,-1 3-18 0,0-2-9 16,-1-1-29-16,3 1-172 0,0-3-21 15,3-6-38-15,3-6-363 16,4-20 215-16</inkml:trace>
  <inkml:trace contextRef="#ctx0" brushRef="#br0" timeOffset="15591.96">29268 3747 2007 0,'0'0'256'31,"0"0"-256"-31,0 0-103 0,-12 64 83 16,3-14 20-16,1 14 26 0,-1 4 16 16,1 0-29-16,-3 4-8 0,-1 2-5 15,1 2 0-15,-1 0-91 16,3 2-29-16,1 1-10 0,1 2-293 15,3-22 91-15,-1 0-111 0</inkml:trace>
  <inkml:trace contextRef="#ctx0" brushRef="#br0" timeOffset="26735.57">26620 6477 13 0,'16'-33'587'16,"0"-10"-437"-16,-1 5-149 0,-2-6 15 15,-1 1 72-15,-1 0-13 0,-4 1-10 16,-2 3 102 0,-4 4-73-16,-1 5 43 0,-1 3 130 0,-3 3-131 0,-3 5 10 15,1 6 23-15,0 1-88 0,-4 7-3 16,-4 5-46-16,-4 1-32 0,-8 12-48 16,-4 10-4-16,-1 8 52 15,-5 6 26-15,1 4 38 0,2 9-38 16,2 0 3-16,3 6 1 0,4 0-11 15,8 4-19-15,6-1-13 0,6 0 13 16,5-2-1-16,10-1-2 16,3-1 2-16,6-1-2 0,3 0 3 15,2 2 3-15,-1 1 16 0,-4 0-19 16,-1 6 19-16,-7 4-2 0,-4 2-8 16,-4 6 8-16,-4 1-15 0,-5 2 4 15,-6 2-5-15,-4-1-1 0,-5-2-113 16,-1-1 6-16,-6-5-13 0,-1-7-100 15,2-5 93-15,-2-9 13 16,0-11 37-16,0-7 77 0,0-7 36 16,0-9 214-1,0-4-162-15,4-4 12 16,-2-5 50-16,4-3-105 0,2-7-45 16,1-3-35-16,2-4-23 0,3 0-4 15,5-2-132-15,0-2 41 0,6 2-3 16,0 4-228-16,3-1 169 0,0 5-134 15</inkml:trace>
  <inkml:trace contextRef="#ctx0" brushRef="#br0" timeOffset="27345.77">26178 8275 41 0,'0'0'1723'0,"0"0"-1602"0,-24 41-121 16,13-18-23-16,3-3 23 0,1 2 32 16,2 1-19-16,1 1 13 0,1 1 9 15,3 2-19-15,0-2-3 0,3 1 0 16,5-2-13-16,0-2-22 16,0-3 21-16,3-2 1 0,1-3 0 15,1-6 1-15,4-4 12 0,2-4 0 16,1-3 19-16,1-6 20 0,2-6 16 15,-2-4 36-15,1-6-40 16,-2-4-15-16,-4-5-39 0,0 0-9 16,-4-4-1-16,-7-4 13 0,-1-2 9 15,-4-3 11-15,-5-5 28 0,-6-1-19 16,-4-5-29-16,-2 4-13 0,-4 2 0 16,-2 2-2-16,-4 9-7 15,2 4 8-15,-2 6 0 0,1 7-60 16,-1 7 38-16,3 3-67 0,1 4-176 15,5 2 23-15,-1 0-40 0,10 2-626 16,-1-2 219-16</inkml:trace>
  <inkml:trace contextRef="#ctx0" brushRef="#br0" timeOffset="28111.31">26002 5959 1846 0,'0'0'130'0,"0"0"-104"0,-38-39-26 15,33 34 35-15,0-1 27 0,2 4 58 16,-1-1-55-16,0 0-4 0,0 2-61 16,0 1-27-16,0 1 24 0,-1 7-117 15,-3 8 75-15,0 4 22 16,-2 3 7-16,1 2 3 0,1 1 14 15,1 2-2-15,2 0 0 0,0 1-64 16,1-2-136-16,4-2 61 0,0-4 26 16,5-5-146-16,4-5 68 15,3-6 9-15,0-5 69 0,4-5 114 16,0-4 88-16,0-7 166 0,-1 0-65 16,4-3-10-16,-3-5 88 0,-2 1-131 15,5-1-13-15,-2-1 27 16,1 0-73-16,-1 2 7 0,0 0 46 15,2 6-40-15,0-2-32 0,-3 9-35 16,0 2-4-16,-3 4-19 0,-1 2-34 16,-3 2 18-16,-2 3-20 0,1 5-51 15,-3 5 64-15,1 7 21 0,-5 6-14 16,-1 4 16-16,0 2 1 0,-5 0-1 16,-1 2-22-16,0-2-66 15,-2-6-106-15,1-4 71 0,0-8-1 16,3-6 8-16,-2-5 116 0,-4-3 1 15,-2 0 47-15,-1-5-9 0,-2-6-35 16,2-4 22-16,1-3-24 16,-1-2-2-16,-2-4 32 0,0-3 4 15,1 2 0-15,-5-5 35 0,2 5-26 16,-2 2-43-16,-2 5 24 0,1 3-26 16,-3 4 0-16,3 5 6 0,0 6 16 15,4 0-1-15,3 9-21 16,3 3-26-16,5 5-6 0,5 5-85 15,4 4 78-15,7 4-175 0,3-8-545 16,4 1 49-16</inkml:trace>
  <inkml:trace contextRef="#ctx0" brushRef="#br0" timeOffset="28943.48">27232 6891 1629 0,'-1'-42'163'0,"-4"2"-145"15,-1-4-17-15,4 11-1 16,-5 1 20-16,3 3 103 0,-3 3-51 16,-2 4-8-16,0 3-5 0,-1 3-11 15,-4 5-12-15,0 2 19 0,-2 6 0 16,0 3-26-16,2 0 7 16,-2 8-35-16,-2 2 15 0,1 4 31 15,-2 6 15-15,1 4-4 0,-1 6 23 16,2 3-17-16,-2 4 4 0,3 7 25 15,4 3-13-15,-1 6-29 0,5 5-47 16,1 2 44-16,-1 2-26 0,4 4-15 16,-1-1 18-16,1 2-25 0,2 1-67 15,-2 0-39-15,0-3-39 0,-2 2-180 16,-4-5 105-16,0-3-91 0,4-19-519 16,-6-3 100-16</inkml:trace>
  <inkml:trace contextRef="#ctx0" brushRef="#br0" timeOffset="29162.28">26615 7263 460 0,'0'0'2311'0,"-15"-38"-2076"16,10 26-171-16,5 10-32 15,3-4 19-15,6 1-32 0,12-3-15 16,7-1-4-16,8 2-29 0,4-1 29 15,2 4 0-15,4 0-28 0,2 0 15 16,3 3 13-16,2-3-182 16,-2 1 63-16,1 0-33 0,-5-1-174 15,1-1 122-15,-4 2-36 0,-4 1-215 16,-6-4 142-16,0 2-3 0,-12 0-333 16</inkml:trace>
  <inkml:trace contextRef="#ctx0" brushRef="#br0" timeOffset="29412.25">27598 6811 1087 0,'0'0'1479'0,"0"0"-1440"15,-38 22-39-15,28 0 0 0,0 2 68 16,1 5-39-16,1 4-29 0,1 2-1 16,-1 2-25-16,3 2-136 15,1-2-6-15,-1 5-88 0,1-13-530 16,-2-1-29-16</inkml:trace>
  <inkml:trace contextRef="#ctx0" brushRef="#br0" timeOffset="29630.98">27255 7032 2889 0,'0'0'212'0,"0"0"-206"16,0 0 26-16,0 0-16 0,0 0-16 15,0 0-76-15,55-28 63 16,-25 28-19-16,6 1-148 0,0 2 64 15,0-2-103-15,4 3-306 0,-1-2 132 16,-2-2-27-16,-9 0-401 0,-2 0 461 16</inkml:trace>
  <inkml:trace contextRef="#ctx0" brushRef="#br0" timeOffset="29818.46">27826 6916 29 0,'0'0'395'0,"25"-36"374"0,-16 23-404 16,-3 5-251-16,-1 2 45 0,-1 2 159 15,0 3-156-15,1 1-52 0,-2 1-46 16,-2 11-38-16,-3 8 42 16,-5 11 66-16,-6 6-95 0,-2 5-39 15,-2 0-19-15,-6 4-71 0,-1 3-27 16,-3 2-145-16,-5 2 29 16,-1 3-69-16,6-15-623 0,-1-2 156 0</inkml:trace>
  <inkml:trace contextRef="#ctx0" brushRef="#br0" timeOffset="30068.43">27154 6913 2567 0,'0'0'210'0,"0"0"-110"0,0 0-36 15,0 0-26-15,0 0-38 0,0 0-29 16,0 0 29-16,13 58 0 16,3-16 13-16,0 2-12 0,-4 0-1 15,3 3-244-15,1 2 96 0,0 1-43 16,0 0-237-16,-2 1 38 0,-2-11-111 16,0-4-561-16</inkml:trace>
  <inkml:trace contextRef="#ctx0" brushRef="#br0" timeOffset="30505.89">28192 7085 2288 0,'0'0'369'0,"0"0"-354"15,0 0-15-15,0 0-71 0,0 0 71 16,0 0 32-16,44 0-32 0,-22-5 0 16,-1-2-102-16,-1-1 27 0,0 2-48 15,-3-8-162-15,-1 2 126 16,-2-5 13-16,-5 1-56 0,-4-1 134 15,-2-2 43-15,-3 3 25 0,-5 0 39 16,-6 4 85-16,-5 4 217 0,-3 1-130 16,-3 7-27-16,-2 3 72 15,-3 8-114-15,-1 6-7 0,1 7 41 16,2 5-83-16,1 9-42 0,5-1-48 16,6 2 13-16,4-1-16 0,7 1-80 15,4 0 42-15,6-2-93 0,6-4-230 16,6-6 125-16,4-4-52 0,7-14-290 15,4-6 327-15,3-7 49 0,2-14-143 16,-8 4-96-16</inkml:trace>
  <inkml:trace contextRef="#ctx0" brushRef="#br0" timeOffset="30724.6">28343 6655 1391 0,'0'0'977'0,"0"0"-838"15,-36-19-39-15,36 18-3 0,-1-2 119 16,2 3-94-16,8-1-122 0,11-1-6 16,6 0 6-16,7 0 0 0,2 0-49 15,-1-1-32-15,4 0-57 0,0-1-181 16,2-1 79-16,0-2-117 0,-4-2-407 15,-8 2 174-15,-1-3 92 0</inkml:trace>
  <inkml:trace contextRef="#ctx0" brushRef="#br0" timeOffset="31021.46">28956 6351 2099 0,'0'0'185'0,"0"0"9"15,0 0 141-15,0 0-190 0,0 0-145 16,0 0-13-16,0 0-26 15,0 0 39-15,0 0 17 0,-4 57 24 16,4-22-41-16,-1 1-4 0,-2 1 4 16,2 2 0-16,-4 2-47 15,-1 2 46-15,2 1-24 0,-5-3-55 16,-2-1 67-16,-1-1-19 0,-4-3-55 16,-1-2 58-16,-4-3-20 0,-3-4-46 15,-2-7 53-15,1-4 13 0,-6-6 16 16,1 0-13-16,-1-6-33 0,-5 0-83 15,4-4 15-15,-3-4-28 16,1-4-248-16,8-2 9 0,1-2-173 0</inkml:trace>
  <inkml:trace contextRef="#ctx0" brushRef="#br0" timeOffset="31193.31">28612 6132 2214 0,'0'0'194'16,"0"0"-88"-16,22-40 107 15,-18 36-100-15,-2 3-49 0,5 1-64 16,1 0-35-16,5 1-10 0,2 7-187 16,0 1-10-16,-5-1-138 0,0-4-951 0</inkml:trace>
  <inkml:trace contextRef="#ctx0" brushRef="#br0" timeOffset="31917.37">29140 6195 2274 0,'0'0'652'0,"0"0"-460"16,0 0-16-16,0 0-176 15,0 0 0-15,0 0 0 0,0 0 44 16,27 46-44-16,-24-19-6 0,-3 1 6 16,-3 0 0-16,-4 4-107 15,-1 0 17-15,-1 0-38 16,-3 0-271-16,4-7 257 0,1-5-52 0,5-6-364 0,2-9 356 16,0-4 157-16,2-1 45 15,2-4 279-15,6-6-58 0,0-8 22 16,5-3-158-16,1-2 21 0,-1-2 75 15,-1 4-68-15,2-3 9 0,-2 4 49 16,0 6-78-16,1 0-39 0,-4 7-44 16,1 2 25-16,-2 2-35 0,1 3-45 15,-3 0 42-15,1 5-10 0,2 6-62 16,1 2 73-16,3 5-12 0,-3 2-53 16,-2 1 54-16,1 3-57 0,-2 3-97 15,2-1 83-15,1-3-29 16,3-4-90-16,3-7 73 0,1-6 26 15,0-3 104-15,-1-3 98 0,-3 0 22 16,-3-3-4-16,-4-1-48 0,-3-2 9 16,1-2 53-16,-4-6-66 15,0-2 0-15,-5-1-41 0,-5 0 3 16,-4-3-26-16,-1-2-8 0,-3 0 8 16,0-2 0-16,-2 0-38 0,5-3 37 15,2 0-14-15,2-2-70 0,4 1 85 16,5-4 1-16,5 0 8 15,4-1 27-15,7-3 22 0,2 2 9 16,0 1-9-16,4 2 0 0,-2 5 19 16,1 2-17-16,-1 5-12 0,-1 6-38 15,-3 1 51-15,-2 5-29 0,0 7-7 16,-4 0 32-16,1 7-57 0,0 5-22 16,-2 2 22-16,-2 6 0 0,-2 4-19 15,-1 6 19-15,-1 3 0 0,-1 0 0 16,0 6 0-16,-1-2 0 15,0 1-101-15,-1 0 21 0,0 2-29 16,-5 0-225-16,-2 2 160 0,-6-2-65 16,-3 0-375-16,3-11 155 15,-5-1-179-15</inkml:trace>
  <inkml:trace contextRef="#ctx0" brushRef="#br0" timeOffset="32089.22">29511 6204 1838 0,'0'0'794'0,"15"-37"-418"15,-2 22-209-15,7 8-30 0,5-1-64 16,6 3-19-16,4 2-54 0,7 3-35 16,4 0 19-16,4 3-3 0,1 1-298 15,1 0 79-15,-4 1-136 16,-13-3-697-16,-5-2-211 0</inkml:trace>
  <inkml:trace contextRef="#ctx0" brushRef="#br0" timeOffset="32776.65">29788 6993 1869 0,'0'0'981'15,"-33"-28"-939"-15,13 20-42 0,0 8-13 16,1 0 9-16,-2 0-23 0,0 7 25 16,2 0 0-16,-4 5-65 0,1 1 28 15,-1 2-35-15,-2 2-55 0,-2 6 100 16,-1-2 28-16,-3 4-6 15,3 1 7-15,0 4 0 0,2-2 0 16,3 2-13-16,4-2-19 0,6-4 6 16,5-6 4-16,5-6-27 0,3-6-1 15,3-4 50-15,9-2 130 0,4-5 77 16,5-6-143-16,6-3-3 0,2-6-35 16,5-3 6-16,0-1-9 15,2-4 6-15,-2 0 32 0,2-3-33 16,1-3-21-16,-4-4 18 0,2-2-25 15,-3-1-2-15,-1-4 2 0,-3 1 0 16,-3 0 4-16,-2-2-1 16,-2 2-3-16,-4 4 2 0,-5 6 24 15,-2 4 18-15,-5 12 20 0,-1 4 55 16,-3 8-33-16,-1 4 6 0,0 1 19 16,0 1-111-16,0 4-73 0,3 13 73 15,0 11 0-15,-2 10 38 0,-1 6-34 16,0 4-4-16,0 0-10 15,0 5 10-15,-1 2 0 0,-2-3-74 16,3 0 36-16,-3 0-64 0,1-2-237 16,-6 1 130-16,0 2-95 0,-3-6-494 15,2-12 49-15</inkml:trace>
  <inkml:trace contextRef="#ctx0" brushRef="#br0" timeOffset="33026.61">30051 6567 2186 0,'0'0'184'15,"0"-36"16"-15,0 25 126 0,0 8-102 16,0 3-29-16,0 6-185 0,3 11-8 16,1 11-4-16,0 13-22 0,-2 9 24 15,0 4 0-15,-2 4-32 0,0 0 20 16,-2 1-40-16,1 2-120 15,0-1 101-15,-2 0-22 0,-2-1-187 16,-1-4 125-16,1-2-30 0,-3-4-256 16,4-5 191-16,0-5-50 0,0-8-355 15,3-10 235-15</inkml:trace>
  <inkml:trace contextRef="#ctx0" brushRef="#br0" timeOffset="33214.1">29923 7087 1152 0,'0'0'1273'0,"53"-51"-1057"0,-17 24-158 16,10 2-22-16,3-2 28 0,8-1-25 15,5-1-39-15,0-3-60 16,2 1-69-16,0-2-107 0,-18 6-575 15,-4-3-709-15</inkml:trace>
  <inkml:trace contextRef="#ctx0" brushRef="#br0" timeOffset="59607.18">28283 8433 1964 0,'0'0'62'0,"0"0"-20"15,-15-34 45 1,13 31-19-16,-2 3 20 0,0 4-88 16,-2 9 9-16,-4 14-9 0,-4 8 43 15,0 9-14-15,-4 4-16 16,4 0-5-16,-1 8-7 0,-4 0-1 16,2 5 11-16,-4 6-9 0,-1-1 0 15,-3 6 8-15,0 2 6 0,-1-2-16 16,1-3-1-16,1-5 1 15,4-8 0-15,3-11-71 0,3-10 32 0,8-12 13 0,0-13 21 0,5-6 5 16,1-4 29-16,-1 0 129 16,1-14-12-16,0-17-117 0,5-13-16 15,2-13-13-15,3-10 13 0,2-6-10 16,4-6 19-16,3-10 14 0,4-1-11 16,1 1 8-16,1-3-30 0,0 1 10 15,2 3-13-15,0 4 13 0,-3 10-7 16,2 6 62-16,0 9-11 0,-2 11 11 15,0 8 37-15,0 8-18 0,-3 11-4 16,-1 7 18-16,0 12-31 16,-3 2-41-16,1 8 40 0,0 6-69 15,-2 9 23-15,3 5 21 0,-3 8 7 16,-1 5-42-16,-3 10 73 16,-2 2-82-16,0 7 25 0,-4 2-25 15,1 3 0-15,-3 0 25 0,1 2-22 16,-1-2-3-16,-1-2 19 0,0 1-3 15,-2-5-16-15,-1-5-75 16,3 0 75-16,-3-5-45 0,4-5-113 0,-2-4 143 16,1-3-49-16,-2-6-139 15,-1-3 145-15,0-3-31 0,-5-2-110 16,-4-7 106-16,-3-3-35 0,-4-3-260 16,0-8 133-16,-4-2-125 0,-3-2-359 15,7-4 175-15,-3-4 128 0</inkml:trace>
  <inkml:trace contextRef="#ctx0" brushRef="#br0" timeOffset="59841.54">27920 9119 313 0,'0'0'1653'16,"-62"-18"-1462"-16,35 12-48 0,7 3-46 16,5 0 0-16,7 1 151 0,3 0-112 15,4 1-40-15,-1-2 26 0,2 1 2 16,10-4-66-16,11 0-42 0,6-2-3 15,6-3-13-15,3 3-14 0,1-1 13 16,2 1 1-16,2 1-74 0,2-2 45 16,2-3-25-16,2 1-109 15,1-2 95-15,1-1-22 0,2-3-116 16,-2 0 45-16,-2-1-56 0,-2 0-306 16,-2-1 104-16,-2 0 24 0,-3 5-270 15,-5 0 437-15</inkml:trace>
  <inkml:trace contextRef="#ctx0" brushRef="#br0" timeOffset="60157.9">29028 8735 1937 0,'0'0'796'0,"0"0"-690"16,0 0-39-16,-41-18 17 0,30 24 22 16,-1 6-65-16,-6 4-28 0,0 6 22 15,-3 4-35-15,-2 2 23 16,-2 4-17-16,-2 4-6 0,1 4-4 15,-2 2 4-15,1 4 0 0,-4 3-13 16,2-2 0-16,0 1 13 0,-1-3-144 16,4-5 80-16,3-5-42 0,4-10-161 15,6-6 128-15,5-7-20 16,4-8-136-16,1-3 71 0,-1 0-107 0,2-6-725 16</inkml:trace>
  <inkml:trace contextRef="#ctx0" brushRef="#br0" timeOffset="60438.94">28596 8848 1706 0,'0'0'969'0,"0"0"-709"16,0 0-58-16,0 0-26 0,42-17-36 16,-24 27-23-16,4 5-22 0,-2 4 16 15,-2 1-108-15,2 5 41 16,2 0-31-16,-2 1-13 0,1 0-10 15,2 0 9-15,-1 0 1 0,1 0-145 16,0-1 113-16,-2-5-31 0,0-1-115 16,3-3 127-16,0-4-28 0,2-3-142 15,-4-4 144-15,2-2-51 16,-1-3-178-16,0 0 73 0,-2-3-98 0,-6-2-632 16,-3-2 187-16</inkml:trace>
  <inkml:trace contextRef="#ctx0" brushRef="#br0" timeOffset="60642.15">29247 8819 2519 0,'0'0'409'0,"0"0"-306"16,0 0-49-16,0 0-32 0,39-38 4 15,-11 30 2-15,5 3-28 0,2 2-65 16,-2-2 63-16,4 5-22 0,-1-4-255 16,0 3 89-16,-5 1-114 0,-8 0-560 15,-5 0-185-15</inkml:trace>
  <inkml:trace contextRef="#ctx0" brushRef="#br0" timeOffset="60876.5">29366 9144 264 0,'0'0'2314'0,"0"0"-2156"16,0 0-39-16,0 0-109 0,41-24 64 16,-8 8-17-16,6-3-37 0,2 1 12 15,-3-2-32-15,3 2-44 16,0-2 44-16,1 0-32 0,-1-2-187 15,-2-1 35-15,-2 0-68 0,-2-2-348 16,-1 0 89-16,-10 5-53 0</inkml:trace>
  <inkml:trace contextRef="#ctx0" brushRef="#br0" timeOffset="61376.48">30208 8429 1428 0,'0'0'403'0,"30"-52"-176"0,-21 39 26 16,-2 5 167-16,-1 4-192 0,-2 3-61 15,2 1-14-15,2 0-35 16,2 6-36-16,4 10-9 0,-2 8 48 0,-2 6-68 16,-4 6-31-16,-1 2 23 0,-1 6-45 15,-3 6 22-15,1 0-22 16,-2 1 0-16,-2 2 25 0,-3 2-27 16,-4 0 2-16,-3-1-177 0,-4 4 149 15,-2-2-42-15,1-4-140 16,1-7 137-16,3-10-23 0,3-7-125 15,5-14 199-15,1-3 18 0,4-8 4 16,0-2 23-16,-1-1 3 0,1-3 70 16,0-9-51-16,4-6-45 0,2-8 16 15,6-6-4-15,2-1 11 16,2 2-17-16,6-1 71 0,0 0-26 0,3 0-35 16,3 2 32-16,0 2-36 15,3 2 7-15,-2 8 4 0,0 4-23 16,-1 9-12-16,-1 5 12 0,-3 5 29 15,-4 10-26-15,-1 4 38 0,-5 7-41 16,-4 4-16-16,-4 3 16 16,-6 3 0-16,0-1-8 0,-5 1 8 15,-7-3 0-15,-3-1-1 0,1-3 1 16,-8-1 0-16,-2-2 16 0,-2-4-7 16,-8-2-9-16,2-4-44 0,-4-2 44 15,0-4-26-15,3-2-31 16,1-1 57-16,0-2 0 0,5 2-84 15,5-3 62-15,4-1-36 0,8-1-182 16,3 0 34-16,3-1-201 0,-1-1-1163 0</inkml:trace>
  <inkml:trace contextRef="#ctx0" brushRef="#br0" timeOffset="61957.55">27602 9988 1823 0,'0'0'1008'0,"56"-9"-985"16,-18 5-23-16,6 1-42 16,10-1 42-16,8 0 7 0,8-1 9 15,8 1-10-15,8 0 13 0,7 1-19 16,8-1 4-16,6 0 5 16,9-1-9-16,5-2 4 0,7-1-4 15,4-1 3-15,7-3 6 0,5-2 27 16,4 1 37-16,4-4 27 0,4 1 18 15,3-3-6-15,-1 0 53 16,-2 1-16-16,-2-1-48 0,-9 0-88 16,-8 3 69-16,-9 2-82 0,-13-1 34 15,-12 6-34-15,-15-1 0 0,-15 2-25 16,-13 2 25-16,-13 2 0 0,-14 2-123 16,-12 1 47-16,-9 1-88 0,-10 0-466 15,-2 0-97-15,-12 0-758 0</inkml:trace>
  <inkml:trace contextRef="#ctx0" brushRef="#br0" timeOffset="68872.62">25618 4849 16 0,'0'0'1769'0,"0"0"-1668"16,16-34-75-16,-14 30-24 16,0 0 18-16,-1 0 61 0,0 1 58 15,1 0-77-15,-1 3-62 0,-1 0-40 16,0 7 40-16,-4 6 23 0,-4 11 48 16,-9 12-42-16,-3 8-10 0,-8 8-3 15,-7 4-16-15,-6 11 0 16,-7 6-2-16,-6 6 1 0,-2 1-1 15,-2 5-137-15,-2-2 9 0,-4-2-13 0,4-5-78 0,0-6 85 16,4-9 19-16,1-12 13 0,2-5 104 16,-1-9 20-16,1-6 214 0,1 2-74 15,-3-6 15-15,1 3 56 16,-2 0-157-16,0 0 49 0,0 0 119 16,2-1-174-16,4 0 19 0,7-5 10 15,2-2-62-15,9-2-35 0,5-4-3 16,6-3-10-16,9-4 10 0,6-3-194 15,4-3 42-15,3-1-42 0,7 0-413 16,1-5 122-16,10-5-206 0</inkml:trace>
  <inkml:trace contextRef="#ctx0" brushRef="#br0" timeOffset="69513.31">25383 7601 1967 0,'0'0'860'0,"0"0"-776"0,-44-10-84 15,32 3-61-15,-1-1 61 16,-1-3 22-16,-2 1 49 0,2-2-4 15,-1-4-44-15,-4 0-7 0,3-3-10 16,-2-2-6-16,-2-1-15 0,-4-3 13 16,1 0 2-16,-2-7-32 15,-3-2 32-15,1-3 0 0,-4-3-32 16,2-3 32-16,-3-1 0 0,1-2-7 16,-1-1 7-16,-1-4 0 0,2-1-4 15,-1 2 4-15,-2-1 23 0,2 2 5 16,-3 3 30-16,-4 2-10 0,5 7-3 15,-6 4 35-15,1 1-16 0,-2 2-13 16,1 4 25-16,0 4-73 0,1 2 29 16,-1 3-16-16,4 1-16 0,4 3-1 15,1 1 1-15,7 1 0 0,3-1-17 16,2 5 17-16,9 2 0 16,0-2-13-16,8 5 13 0,0-1 0 15,1 2-69-15,1-2 67 0,1 0-56 16,5 2-83-16,6 1 141 15,0 0-54-15,6 0-158 0,0 3 113 16,0 1-53-16,1-3-200 0,2 2 57 16,-1-3-104-16,-4 0-601 0,-1 0 377 0</inkml:trace>
  <inkml:trace contextRef="#ctx0" brushRef="#br0" timeOffset="70593.42">24175 6408 1474 0,'0'0'397'0,"-49"-20"-157"16,23 13-224-16,1 1-13 0,0-1 20 16,-2 2 103-16,0-3 7 0,-2-2 32 15,-2 2-104-15,-1-4-25 16,-1 4-7-16,-4-4 35 0,1 3-6 15,-6-2-3-15,0-1-7 0,-4 3-26 16,1 0-18-16,-2-1 47 0,3 2-25 16,-4 3-14-16,3 1 27 0,-2 1-23 15,6 1-10-15,-4 2 23 16,9 0-29-16,-2 0 3 0,6 2-2 16,6 2-1-16,3 2-51 0,7 0 51 15,8-4 0-15,3 2-173 0,5-3 47 16,4-1-93-16,8 0-357 15,0 0 121-15,5-3-206 0</inkml:trace>
  <inkml:trace contextRef="#ctx0" brushRef="#br0" timeOffset="71124.73">23590 5813 160 0,'0'0'2013'16,"-38"-20"-1787"-16,18 14-161 0,4 4-63 15,0 2-2-15,0 0 93 0,2 2-29 16,-4 2-64-16,4 2-6 0,-5 4 6 15,2 0-2-15,-2 2-28 16,-1 0 14-16,-1 4-71 0,-2 2-91 16,-4 0 75-16,2 4-1 0,-4-2-75 15,-1 2 79-15,0 1-4 0,-2 1-7 16,4-3 108-16,-4 3 3 0,5-1 1 16,0 0 15-16,2-1-16 0,-2 0 0 15,6-2 0-15,0-2 0 16,2-2-1-16,0-4-57 0,5 2 58 15,0-5 28-15,1 3 40 0,5-5 0 16,3-2 20-16,2-1-46 0,2 0 49 16,1 0 23-16,0 0-78 0,0 1-23 15,2 3 58-15,8 3-19 16,4 1-23-16,5 1 81 0,4 1-29 16,1-1-42-16,2 0 9 0,2 3-22 15,10-1 13-15,-2 0 19 0,9-2-29 16,7 2-29-16,3-3 16 15,6-3-36-15,7 2-115 0,5-3 45 16,1-3-20-16,4-4-52 0,0-1-312 16,-21 0-213-16</inkml:trace>
  <inkml:trace contextRef="#ctx0" brushRef="#br0" timeOffset="79548.03">4563 4271 1647 0,'0'0'266'16,"0"0"-185"-16,0 0 20 0,0 0 103 16,0 0-204-16,0 0-36 0,0 0-48 15,0 0 84-15,0 0 26 16,9-12-24-16,5 12-2 0,-2 0-2 16,5 0-3-16,0 0 4 0,-2 0-1 15,-2 0-13-15,1 0 14 0,-1 0-2 16,-1 0-15-16,0 1-5 15,-1 3 21-15,-5-1-19 0,4 3 18 16,-1 6 2-16,3 2-5 0,1 3 6 16,-1 3 4-16,2-5 9 15,-1 1-13-15,2-2-2 0,-1-2 2 16,4-1 0-16,-1-7 3 0,2 0 19 16,-1-4-22-16,4-3 17 0,0-5 15 15,2-2-12-15,0-6-4 0,4 0-12 16,0-2-1-16,0-3-1 0,3 2 14 15,-2 1-15-15,2-2-1 0,1 1 0 16,1 0-13-16,2 2 12 16,2-2-4-16,3 1-17 0,3-2-7 15,4-4-189-15,1-3-3 0,-14 7-137 16,5-4-939-16</inkml:trace>
  <inkml:trace contextRef="#ctx0" brushRef="#br0" timeOffset="84919.82">7478 4637 160 0,'0'0'1431'0,"-40"-5"-1379"0,21 2-32 15,4 2-6-15,1 0 57 0,0-2 63 16,1-1 119-16,2 0-172 0,3 1-33 15,2 1-28-15,2-1-7 16,1 0-13-16,-1 1-10 0,-1-4 8 16,1 2-24-16,-2 0-10 0,4-1 4 15,-4 1-10-15,1 0-55 16,-2 0 38-16,-2 0-6 0,-4 0-65 16,-2 0 78-16,-1 3 13 0,1-3 17 15,-1 2 18-15,-1 1-12 0,-2 1 15 16,-2 0 1-16,-2 0 0 0,1 0 4 15,-2 1 19-15,-3 1 6 0,2 2 49 16,-2 0-32-16,0 0-7 0,2 2 39 16,-2 4-39-16,2-4-10 0,0 2 19 15,1 2-28-15,0-2-7 0,0 1 5 16,1 0-16-16,2 1 1 16,1-1-3-16,-3 0-3 0,4 1 1 15,1 0-3-15,-2-2 2 0,1 2-14 16,2-2 3-16,-1 4 4 0,1-4 10 15,0 1 0-15,-2-1-23 16,2 0-6-16,-2 0-4 0,0 0 33 16,2 0 0-16,-3-1-40 0,3-1 17 15,-1 1 3-15,0 1 18 16,-1-1 2-16,2 1-23 0,-1 0-22 16,2 0 41-16,2 1 3 0,-2-1-1 15,4 0-12-15,0 1-6 0,0-1 1 16,1-1 17-16,-1 1-14 0,1-3 11 15,2 3 2-15,-3-2 1 0,1-1 1 16,1 3 1-16,-2-3 0 0,2 3 1 16,-3 2-1-16,1-1-1 0,-1 3-4 15,-2 1 2-15,-1 1-29 16,1 2-69-16,-2 0 29 0,0-4 36 16,1 4-2-16,-2-2-75 0,4 0 60 15,-2 0 53-15,1 0 12 0,2-1 5 16,-1-2 12-16,2 2-3 15,2-1 13-15,0 0 81 0,1 0-35 16,1 1-17-16,1-1 33 0,-1 3-62 16,2-2-19-16,2 2 19 0,0 1-36 15,1-1 0-15,0 3 12 16,2 0-15-16,0-1-2 0,-1-1-10 16,1 3 11-16,0-1 0 0,1 0 1 15,0 2-2-15,-2 0-1 0,2 1-9 16,0-1 12-16,0-1 8 0,3 2-6 15,1-2-4-15,1-2-7 0,1 2 9 16,0-2 1-16,2 2 1 0,0-1 18 16,-2 0-20-16,2 0 0 15,0 2 13-15,-3-1-10 0,3 1 0 16,-1 0 4-16,-2 3-4 0,0-1-3 16,1 1 15-16,-4 2-15 0,4 1 2 15,-2-2 13-15,0 0-14 16,1 1-1-16,-1-1 15 0,3 0-14 15,-2-1 16-15,2-1 5 0,-1 4-22 16,2-4 0-16,3 1-1 0,-2-2 2 16,2 1 9-16,2-4 9 15,-2 1 14-15,4 0 3 0,-1-2-3 16,1 0 3-16,4-1-14 0,-1 0 27 16,1-1-20-16,4 0-29 0,-2-2-1 15,3-1-2-15,0 0-99 0,-1-1 102 16,-1-1 19-16,4 0-18 0,0 2 7 15,1-3-8-15,1 0-1 0,0-2-64 16,0 0 65-16,0-3 17 0,1 0-17 16,-1 0 0-16,2 1 1 15,-1-4 0-15,0 1 2 0,2 0 0 16,0 1 17-16,1-3-4 0,0 0-3 16,0 0 6-16,1 0-15 15,-1 0 9-15,3 0 4 0,-2 1-17 16,0 2 1-16,3 0 0 0,-2 2-1 15,-2 0 0-15,1-3 45 0,0-1-22 16,1 2-20-16,-1-2-3 0,0-1-11 16,1 0 9-16,-1-1-9 0,0-3 11 15,-1 2 13-15,2-3-9 0,-4 1-1 16,1 1-3-16,0-2-73 16,-2-2 73-16,-1 1 67 0,0-1-45 15,0-1-20-15,-3-1 0 0,3 1 2 16,-2 0-3-16,-2-2 1 0,1 1 11 15,-2 0 0-15,-2 1-10 0,2-2 16 16,-2 0-15-16,0-2 12 0,2 1-13 16,-2-4 8-16,-1 2-11 0,2-2-3 15,-1-2 3-15,-2 1 2 16,2 0 1-16,-1 0 10 0,-3 0-13 16,3 0 0-16,-1 0 2 0,-2 1 0 15,1-1-2-15,-2 2 2 0,0-2-1 16,-2 0-1-16,1 0-1 0,-2 0 0 15,2-3-12-15,-3 0 13 16,-3-1 0-16,3 2-13 0,-1-5 13 16,-2 0-12-16,1-2-14 0,-1 0 26 15,0-3 0-15,-2 2-13 0,0 0 12 16,-3-1 0-16,0 0-12 0,-3 1 13 16,2 2 2-16,-2-3-1 15,-1 4 11-15,0-2-11 0,-4 0 0 16,-1-2-1-16,-2-1-1 0,-2 1-25 15,-1-1 25-15,0 0 0 0,-2-1-15 16,1 1 16-16,-2-1 12 0,1 1-5 16,1-2-4-16,-1 2 13 0,-1 0-6 15,1 2-10-15,-2 0 0 0,0 1 1 16,2 0-1-16,-4 2 0 0,-2 0 0 16,2 1 0-16,-1 0 3 15,0-2 4-15,1 3-6 0,-2-4-1 16,1 5-1-16,0-4 1 0,1 4 3 15,-2-2 7-15,0 1-7 0,-1 1 0 16,0 1 4-16,1-1-7 0,-4-1 0 16,0-2-14-16,0-2-12 0,-2 2 13 15,0-1-39-15,-1 2 50 16,0 0-1-16,-3 5-10 0,1 2 12 16,2 2-1-16,1 2-18 0,-2 2 20 15,2 0 3-15,2 1-3 16,-4 1-1-16,4-1-15 0,-1 4-114 15,-1 1 46-15,1 1-7 0,2 2-156 16,0 0 88-16,-2 5-82 0,4-1-489 16,3 0 138-16</inkml:trace>
  <inkml:trace contextRef="#ctx0" brushRef="#br0" timeOffset="90913.84">27383 4056 2519 0,'0'0'1416'16,"-35"-29"-1186"-16,19 17-230 0,7 4-22 15,0 4 6-15,5 1 16 0,1-1-47 16,0 4 47-16,2 0 0 0,1 0-186 15,5 0 108-15,9 7-86 16,10-1-243-16,6 2 154 0,5-1-130 16,0-3-391-16,-11-4 49 0,0 0-352 0</inkml:trace>
  <inkml:trace contextRef="#ctx0" brushRef="#br0" timeOffset="97837.17">18410 7125 1482 0,'0'0'153'0,"0"0"51"15,0 0-176-15,0 0-6 16,0 0-22-16,0 0 81 0,0 0 7 15,0 0-88-15,0 0-78 16,-14-24 46-16,25 22 31 0,2-1-19 16,3-1 17-16,-4 3 1 0,0 1-12 15,-8 0 1-15,2 2 12 0,2 6 1 16,0 2 24-16,0 7-22 0,0 4 147 16,0 3-75-16,-3 2-44 0,0-4 54 15,-1 1-81-15,2-3 26 0,3-1-27 0,4-6-2 16,-1-2-2-16,7-9-26 0,1-3 25 15,5-8 3-15,5-9 60 0,3-7-1 16,6-8 28-16,6-9 58 16,6-4-16-16,6-6 26 0,7-7 107 15,3-2-102-15,5-2-42 0,1-1-55 16,0 3 10-16,3-1-73 0,0 5 26 16,0 2-29-16,0 7 3 0,2 6-171 15,-5 8 5-15,-5 2-122 0,-19 7-622 16,-9 4-677-16</inkml:trace>
  <inkml:trace contextRef="#ctx0" brushRef="#br0" timeOffset="105434.9">19458 9868 2453 0,'0'0'58'0,"0"0"-32"0,0 0-7 31,-16-33-19-31,12 29 13 0,1 0-9 16,-1 2-4-16,3 1 0 0,1 0-3 16,0 1 2-16,0-2-10 0,0 2-44 15,1 0 52-15,4 0-13 16,3 4 16-16,0 4 23 0,3 7 42 15,2 5-62-15,3 4 16 0,0 1-6 16,-2-1-13-16,-1-2 15 16,2-4-15-16,-2 0-11 0,2-2 11 0,-2 0 4 0,4-3 5 15,1-1-7-15,2-4-2 0,2-3-56 16,2-5 56-16,3 0 17 0,1-5-17 16,5-4 1-16,2-6-1 0,2-1 0 15,5-4 9-15,0-4 14 0,8-1-20 16,-2-3 20-16,4 0-1 0,2 1 14 15,2 2 15-15,2-1-19 0,2 6-22 16,-2 2 19-16,-2 4-29 0,0 2-7 16,3 0 3-16,-4 3 4 15,1 1-48-15,-2 0 46 0,-2 1-59 16,4 1-178-16,-2-1 38 0,-12 0-90 16,-2 1-780-16</inkml:trace>
  <inkml:trace contextRef="#ctx0" brushRef="#br0" timeOffset="133924.63">16704 14016 2175 0,'0'0'200'16,"0"0"-200"-16,36-20-47 0,-13 12 47 15,5-3 62-15,4 3-1 0,0-2-9 16,1-2-17-16,2 2 1 0,-3 0 2 15,1-1-9-15,1 0 7 16,-2 1-14-16,0-1 4 0,0 3-10 16,-4 0 17-16,1 3-33 0,-4-2-21 15,3 3 19-15,-2 1 2 0,-2 2-190 16,-4-2 31-16,2 2-61 0,-4 1-293 16,-8 0 51-16,1-1-163 0</inkml:trace>
  <inkml:trace contextRef="#ctx0" brushRef="#br0" timeOffset="134645.49">18162 13668 638 0,'0'0'1273'0,"-2"-37"-1140"16,-2 21-71-16,0 5-27 0,-1 0 20 16,0-1 0-16,-3 2-52 0,0 0-2 15,-3 0 1-15,-2 3 14 0,-2 0-3 16,-2 2 28-16,-1 2 1 16,-2-1-16-16,2 3 50 0,-1 1 2 15,3 1 3-15,0 5 28 0,3-1-57 16,3 2-52-16,1-1-36 0,5 2 34 15,-1 2-20-15,2 0-43 16,2 2 64-16,1 0-21 0,4 0-20 16,1 2 29-16,4-2 9 0,2 0-96 15,4 0 45-15,2-2 7 0,0 1-62 16,6-2 65-16,-4-1-1 0,3-1 7 16,0-4 37-16,-2 1-11 15,2-3 12-15,-2 0 1 0,-2-1 2 16,0 0 3-16,0 0-5 0,-4 0 2 15,-3-2 31-15,0 0 13 0,-6 0-43 16,0 0 1-16,-2 2 9 0,2 0 0 16,-2-1 32-16,0-2-22 0,-1 2 16 15,1 0 42-15,-3 1-36 0,0 0-10 16,0 0 11-16,0 1-24 16,-3 7-9-16,1 8 52 0,-4 4-14 15,-2 4-12-15,3 1-38 0,2 1-1 16,-2 2 0-16,5 1-42 0,0 2 40 15,0-2-183-15,3 3 130 16,2-1 33-16,3-1-95 0,3 0-321 16,3-5 182-16,1-2 148 0,0-11-722 15,-2-4 158-15</inkml:trace>
  <inkml:trace contextRef="#ctx0" brushRef="#br0" timeOffset="135248.87">18792 13795 1246 0,'0'0'274'0,"4"-34"-217"16,0 16-55-16,0-2-1 0,2-4 12 16,-2-2-11-16,0 1 0 0,-2 2 53 15,-2 1 0-15,0 2 10 0,-2 2-16 16,-5 2-20-16,-4 4 10 16,-1 0 23-16,-1 4-30 0,-7 6 4 15,1 0 35-15,-3 4-35 0,-2 6-3 0,1 4-7 0,-2 2 12 16,-1 5 1-16,6 5 78 0,-1 3-40 15,2 2-2-15,2 4-5 0,4 2-25 16,2 1-45-16,6-1-10 16,1-3 9-16,4-6-15 0,0-2-33 15,6-8 24-15,5-5-37 0,0-4-2 16,3-3 28-16,5-4 36 0,0-4 19 16,2-2-19-16,-2-3 2 0,3-3 13 15,-3 0-2-15,0-1-10 0,-1 2 10 16,-4 2-11-16,-8 2 14 0,2 3-6 15,-4 3 3-15,-2 1 29 0,0 0 50 16,1 5-2-16,0 8 13 16,-3 13-35-16,-2 6 41 0,-3 5 16 15,-2 3-26-15,3-1-55 0,0-1-44 16,2 2-45-16,2 0 44 0,0-1 1 16,2-2-186-16,4-3-83 15,2-4 175-15,0-7-61 0,5-7-97 16,0-8-111-16,1-7-878 0,-4-7 586 0</inkml:trace>
  <inkml:trace contextRef="#ctx0" brushRef="#br0" timeOffset="135623.91">19187 13635 2134 0,'0'0'168'16,"0"0"-82"-16,0 0-86 0,0 0-3 15,0 0-29-15,0 0-7 0,0 0 39 16,0 0 13-16,0 0-13 0,0 0 0 16,-3 18 0-16,3-12 16 0,0 0-16 15,0 0 21-15,0-1-21 16,-2 0 0-16,2-1-10 0,-2 2 9 15,1-2-19-15,1-2-116 0,0-2 104 16,0-6 32-16,3-8 52 16,-3 1-49-16,0-4 23 0,0 1 58 15,-7 2-13-15,0 1-3 0,-1 2-10 16,-2-1-25-16,0 2-33 0,0 2-18 16,2 0 17-16,0 2 0 0,1 4-44 15,3-1 6-15,-1 2-38 0,-1 1-105 16,1-3 82-16,4 3-79 0,-3 3-393 15,2-2-37-15,2 6-4 0</inkml:trace>
  <inkml:trace contextRef="#ctx0" brushRef="#br0" timeOffset="135920.76">19343 13409 2669 0,'0'0'197'0,"0"0"-111"0,0 0-73 16,0 0-13-16,0 0-16 0,3 38 16 16,-3-8 29-16,-2 10-22 0,-3 6 44 15,-3 3-32-15,-1 6-12 16,-2 3 12-16,-5 4-19 0,3-1 3 16,-5 3 26-16,0-1-29 0,0-2 22 15,4 3-15-15,-2-1-7 0,2-5-13 16,0 0 13-16,3-6 0 0,0-3-93 15,3-8 70-15,4-3 7 0,3-8-128 16,1-4 76-16,0-6-22 16,8-8-136-16,3-6 35 0,1-6-328 15,4-4 227-15,-6-2-106 0,2-4-218 0</inkml:trace>
  <inkml:trace contextRef="#ctx0" brushRef="#br0" timeOffset="136217.6">19371 14272 2138 0,'0'0'204'16,"0"0"-49"-16,0 0 0 0,0 0-49 15,0 0-25-15,0 0-26 16,0 0-7-16,0 0-42 0,0 0-4 16,-32 8-4-16,32-3 1 0,0-1-57 15,0 2 56-15,0-2 2 0,4 0-80 16,-3-3 25-16,2 3-19 0,0-4-155 15,-1 0 103-15,5-9 35 0,0-10 10 16,1-2 65-16,0-7 16 16,-6 0 25-16,-2 5 4 0,0 0 29 15,0 5 20-15,-5 4-43 0,2 6 11 16,1 3 106-16,-1 5-62 0,0-1-77 16,1 1-13-16,2 0-32 15,2 6-56-15,9 5-73 0,8 2-27 16,6-1-36-16,-1-2-498 0,0-6-83 0</inkml:trace>
  <inkml:trace contextRef="#ctx0" brushRef="#br0" timeOffset="136573.07">20684 13888 2689 0,'0'0'350'0,"0"0"-350"15,0 0-10-15,0 0-28 16,47-4 38-16,-15 1 10 16,5-2-10-16,2 0-10 0,1-1 8 15,1-2 2-15,5 3-116 0,-1 0 81 16,-1 1-4-16,0-2-48 0,-1 1 49 16,-2 2-37-16,-1-1-225 15,-3-1-21-15,-10 4-111 0,-2-5-868 0</inkml:trace>
  <inkml:trace contextRef="#ctx0" brushRef="#br0" timeOffset="136901.17">21090 13559 2229 0,'0'0'307'0,"-46"-7"-194"16,32 7-90-16,10 1-21 0,4 1-2 15,5 0-33-15,12 4-12 0,14 2 45 16,10-2 0-16,9 0 0 0,3-4-56 16,-1 0-24-16,3 0 2 0,1 4-26 15,0-1 59-15,-2 2-16 0,-4-1-82 16,-2 6-23-16,-11 3-68 0,-6 2-189 16,-10 3 247-16,-10 2 131 0,-11 4 45 15,-11 1 104-15,-12 1 91 0,-11 4 173 16,-6 0-183-16,-8 4-26 15,-4-1 120-15,0-1-153 0,2 0-35 16,5-2-38-16,8-3-50 16,9-1-3-16,9-1-67 0,8-5-49 15,11 0-101-15,0-8-378 0,11-2-157 0</inkml:trace>
  <inkml:trace contextRef="#ctx0" brushRef="#br0" timeOffset="138858.57">22786 13435 590 0,'0'0'1088'0,"0"0"-1013"16,-50-36 35-16,26 34 82 16,2 2-69-16,-4 0-16 0,-2 6 32 15,-1 0-74-15,-2 6-1 0,2 3 4 16,-3 1-10-16,5-1-6 0,-1 3-7 15,4-2-4-15,4 0-5 0,4 2-20 16,3-2 10-16,5 0-26 0,5-2-46 16,3 0 42-16,10-1-25 15,6-1-41-15,4-4 66 0,8-3 1 16,4-1-64-16,1-2 47 0,4-1-19 16,2 0-57-16,-7 3 63 15,-1 3 1-15,-9 6 1 0,-4 3 18 16,-9 6 13-16,-9 4-3 0,-7 8 3 15,-10 3 26-15,-10 7 24 0,-7 1-31 16,-2 1-16-16,-7-4 32 0,4 2 56 16,3-4-21-16,4-1 30 0,4-3-74 15,6-4 48-15,8-4 25 16,9-3-34-16,8-6-65 0,10-2-35 31,10-7 34-31,9-5-14 0,8-5-39 0,10-1 51 0,5-10-81 0,5-2-199 31,0-1 86-31,4-4-66 0,-3-1-390 16,-17 3-31-16,-1-1-107 0</inkml:trace>
  <inkml:trace contextRef="#ctx0" brushRef="#br0" timeOffset="139217.87">23146 13883 2850 0,'0'0'183'0,"0"0"-122"0,-15-35-33 15,15 32 4-15,0 2 0 0,0 0-32 32,9 1-52-32,5 0-6 0,6 0 58 15,0 6 0-15,-3 5 4 0,-4 1-4 0,-1 5 0 0,-2 2 2 16,-2 0 14-16,-2 3 0 0,-2 1 0 16,-2 2 2-16,-1-1-18 0,-1-2-41 15,0-6 40-15,-1-7-23 0,-3-4-87 16,1-2 111-16,-5 0 16 0,-1-3 19 15,-3-8 26-15,-2-6-23 0,2-6-28 16,3-1 28-16,6-6-38 16,2-2 0-16,1-2-2 0,3-2 2 15,3 0-51-15,6-1 48 0,3 2 3 16,4 2-138-16,1 2 42 0,5 1-40 16,-1 7-80-16,1 4 120 15,2 5-21-15,-4 5-81 0,-2 6-71 16,0 1-1-16,-2 7-342 0,-6-1 104 15,-1 2 51-15</inkml:trace>
  <inkml:trace contextRef="#ctx0" brushRef="#br0" timeOffset="139983.38">23576 13755 2183 0,'0'0'317'16,"0"0"-123"-16,0 0-117 0,0 0 13 16,0 0 52-16,0 0-142 0,0 0-29 15,0 0-19-15,0 0 48 0,35 13 9 16,-18 7 1-16,-1 1 6 16,-1 5-16-16,0 2-2 0,-2-2 1 15,0 4 1-15,-1-5-89 0,-2 0 88 16,-1-3-14-16,-1-5-204 0,-1-4 122 15,-3-5 20-15,-2-2-66 16,1-5 88-16,-3-1 55 0,0-4 68 16,0-7-13-16,-3-7-13 0,2-8 34 15,-3 0 8-15,4-4-17 0,0 4 30 16,0-1-26-16,5 2-7 0,1 2 7 16,-1 3 22-16,2 7-39 0,-1 3-31 15,0 5 34-15,2 1-57 0,2 3 22 16,2 1-22-16,4 1 0 0,-1 7-9 15,0 3 9-15,1 1 0 16,-3 4-17-16,3 0 17 0,-3 2 0 16,2 2-8-16,-2-1 8 0,3-4 0 15,0-1-13-15,-2-4 9 0,0-4 4 16,0-4-83-16,2-2 82 0,0 0 0 16,1-8-5-16,-1-2 6 15,1-2 6-15,-2-1 7 0,-2-2 16 16,1 1-23-16,-2-1 13 0,-2 2 4 15,0 2-14-15,-2 4 4 0,-4 2 22 16,-2 1-9-16,4 3-23 16,-1-1 38-16,0 2-41 0,1 0 7 15,0 7-7-15,0 2 0 0,2 6 9 16,1 1-9-16,-1 3 0 0,1-1-13 16,1-4 11-16,-1 3 2 0,0-6-86 15,1-2 83-15,4-2-32 0,0-7-84 16,3 0 118-16,2-7-18 0,1-2 19 15,2-3 0-15,1-4 7 0,0 0 2 16,1-3 10-16,-3 0-19 0,0 1 16 16,-1-2-12-16,2 2-4 15,-2 1 16-15,0 2-13 0,-3 7 0 16,-1 0 0-16,-3 6 42 0,1 2-45 16,0 0-25-16,-2 0 22 15,2 5 3-15,-1 2-64 0,2 3 61 16,3 0-45-16,4 0-190 0,3 2 80 15,2-1-68-15,2 2-435 0,-5-3-85 16</inkml:trace>
  <inkml:trace contextRef="#ctx0" brushRef="#br0" timeOffset="140327.84">25480 13755 2990 0,'0'0'109'16,"0"0"-109"-16,0 0-35 0,0 0 35 15,0 0-2-15,0 0-223 0,0 0 128 16,46-20-38-16,-18 20-111 0,2-4 75 16,0 2-47-16,0-2-250 15,0 0 136-15,0 0 33 0,-8-1-282 16,-1 1 291-16</inkml:trace>
  <inkml:trace contextRef="#ctx0" brushRef="#br0" timeOffset="140859.04">26328 13320 2386 0,'0'0'100'0,"0"0"-41"0,0 0 18 15,0 0-16-15,0 0 20 0,-34 12-78 16,27 11 36-16,4 9-7 16,-1 2-3-16,-1 0 13 0,4 8-20 15,-3 1-16-15,0 2 11 0,0-2-17 16,-2 0 12-16,1-5-2 0,1 2-10 15,3-4 6-15,-2-4-6 0,3-5 0 16,1-2-6-16,3-1 5 16,4-4 1-16,2-5-29 0,3-3 16 15,2-1-96-15,3-5 109 0,2-2 13 16,6-1-7-16,2-3 4 0,4-3 19 16,5-1-29-16,0-5-16 15,5 1 13-15,-1 0-17 0,-1-3-202 16,0 1 57-16,-3-4-45 0,-3-2-384 15,-10 4-5-15,-2-6-420 0</inkml:trace>
  <inkml:trace contextRef="#ctx0" brushRef="#br0" timeOffset="141280.94">27020 13265 1223 0,'0'0'1502'0,"-52"-8"-1466"15,27 11-36-15,2 9-29 0,2 3 16 16,-2 2 13-16,3 2-58 0,-2 3 22 16,-1 0-12-16,0 0-7 15,3 0 53-15,4-2-1 0,3-2-17 16,5 0 20-16,5 0 0 0,3 0-19 15,6-1 18-15,4 2 0 0,6-2-28 16,3 2 16-16,6-5-29 0,1 2-33 16,0-1 43-16,0 0-98 0,-2-1 130 15,-7 2 44-15,-1 2-15 16,-5-1-3-16,-3-1-4 0,-4 1 17 16,-4-1 29-16,-2 0-65 0,-7-1-3 15,-4 0 0-15,-6-2 7 0,-4 0 6 16,-5-2-10-16,-2 0-1 0,-4-3-2 15,-3-2-81-15,2 4 0 16,1-2 4-16,2-3-95 0,0 2 16 16,8-3-16-16,6 0-203 0,6-4 98 15,7 0-58-15,4 0-275 0</inkml:trace>
  <inkml:trace contextRef="#ctx0" brushRef="#br0" timeOffset="141624.66">27448 13295 1444 0,'0'0'416'16,"0"0"-224"-16,-37-10-118 0,24 14 14 15,-1 4 103-15,2 3-111 16,2 2-15-16,-1 5 34 0,-2 0-12 16,2 2-13-16,-2 6 10 0,-2 0-14 15,0 5-12-15,1 1-4 0,0 0 23 16,4 1-77-16,0-1 39 0,5-1-39 16,4-2 0-16,2-2-7 15,7-3 7-15,5-1 0 0,5-5-60 16,3-4 60-16,6-2-202 0,1-4 144 15,1-2 38-15,4-2 1 0,-1-1-219 16,3-3 63-16,-2 0-58 0,-2-7-306 16,-7 3 106-16,-5-1-124 0</inkml:trace>
  <inkml:trace contextRef="#ctx0" brushRef="#br0" timeOffset="141859.01">27300 13587 2632 0,'0'0'216'16,"0"0"-107"-16,0 0-64 0,0 0 9 15,0 0-54-15,0 0-61 0,0 0 61 16,40-8 0-16,-9 12-48 0,0-2 0 16,-1 0-36-16,1-1-96 15,1-1 109-15,-1 0 19 0,-3 0-51 16,-2 0 12-16,-2 0-64 0,-4-1-368 15,-4-1-60-15,-2-4-390 0</inkml:trace>
  <inkml:trace contextRef="#ctx0" brushRef="#br0" timeOffset="142048.81">27324 13276 1421 0,'0'0'465'16,"42"-24"-361"-16,-6 12-103 0,8 0-1 15,8 1-13-15,6-2-65 0,2 0-146 16,-13 2-150-16,0-2-928 0</inkml:trace>
  <inkml:trace contextRef="#ctx0" brushRef="#br0" timeOffset="156915.37">8242 17320 1562 0,'0'0'198'0,"0"0"-198"15,0 0-68-15,0 0-29 0,0 0 97 16,36 12 27-16,-19-11-24 16,0 1-1-16,3-2-1 0,0 0 21 15,-1-2-22-15,2-2 36 0,-1-1 19 16,2-2-19-16,2 2 25 0,-2 0 21 15,4 1-47-15,-1-2 4 0,2 4 10 16,-1-1-20-16,4 2-13 0,0 1 20 16,2 0-23-16,2 0-11 0,3 1-2 15,2 2-12-15,-1-1 12 0,5 1 2 16,2 0 18-16,1-3-4 0,3 2 4 16,3-2 9-16,1 2-3 0,2-2-2 15,4 0-11-15,1 0-9 0,2 1 23 16,4-1-15-16,2 0-10 15,2-1-1-15,2-3-1 0,2 2 0 16,0-2-3-16,2 3 2 0,2 0-2 16,-1-2 0-16,0 3 3 0,1 0 1 15,-4 0 0-15,4 0-1 16,-4 3 0-16,2-1-1 0,-1 4 1 16,-2-2-2-16,1 1 1 0,-1 0 1 15,0-1-2-15,1 0 2 0,-1-1 2 16,0-2-2-16,1 1-1 0,-1-1 0 15,2-1 1-15,-1 0-3 0,0-3 3 16,-1-1 0-16,0 2 3 16,1-1 0-16,-1-1-3 0,0 0 0 15,-2 1 1-15,0 2 0 16,-3 0-1-16,0-1 0 0,-2 0-1 0,0 2-2 0,-2 0 3 16,-2 0 0-16,1 0-22 15,-3 0 19-15,1 0 1 0,-2 0-20 16,0 0 22-16,-1 0-16 0,-3-2-7 15,0 0 21-15,-2-1 1 0,-2 0-1 16,-1 1-14-16,-3-2 16 0,-2 0 9 16,1 0-6-16,-6 0-1 15,-2 0 2-15,-3 2-1 0,-3-2 10 16,-3 3-11-16,-5-2-1 0,-2 2 2 16,-4 0 0-16,-4 1-3 0,-6 0-1 15,-3 0 0-15,-4 0 1 0,1 0 0 16,-2 0 44-16,0 0 66 15,0 0-7-15,0 0-86 0,-3 0-16 16,-1 0-1-16,-3 0-10 0,2 1 10 16,-2 0-2-16,2 1-63 0,0 0-87 15,1 1-104-15,-8 4-752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23:39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16384 3229 1330 0,'0'0'361'0,"-53"-23"-231"0,30 14-23 15,4 2 49 1,3 3 51-16,7-3-93 0,0 3-17 16,2 2 22-16,4-1-64 0,-2 0-13 15,1 1-26-15,3 0 16 0,1 0-32 16,0 2-126-16,4 0 52 15,5 0 35-15,4 5 2 0,3 3 36 16,4 1-2-16,-1 1-9 0,2-1 12 16,2-1 0-16,6 1-20 0,2-1 20 15,2-1 0-15,7 0-6 0,3-5 6 0,5 4 19 16,4-4 60-16,3 0-24 0,6-1-4 16,6-1 30-16,2 0 9 0,3-3-23 15,4 1-12-15,5-1-4 0,1-1-22 16,2 0 0-16,4 0 32 15,2 0-23-15,2-1-31 0,2 3 57 16,-2 0-64-16,5 0 19 0,-1 1-19 16,3 1 0-16,1 0 6 0,2 0-6 15,1 0 0-15,4 0-4 0,3-3 4 16,0 1 0-16,4-1 3 16,2-2 3-16,-2 1-6 0,3 0 3 15,-1-2-3-15,4 2 0 0,-1 0-10 16,2-1 10-16,-1 0 0 0,0-2-3 15,3 4 3-15,-2-2 0 0,-1 0 6 16,3 1-6-16,1 0 0 16,0 0 7-16,-2 1-7 0,5-2 0 15,-3-2 6-15,1 0-6 0,2-1 0 16,-2 0 10-16,2-1-10 0,1-2 0 16,-1-1 9-16,-2-1-9 0,2 0 0 15,-2-2 3-15,-1-1 7 16,1 0-10-16,-2 0 0 0,-3 0 0 15,-3 0 22-15,-3 3-6 0,-1-2 57 16,-5 3-25-16,-4 0-29 0,-4 4 76 16,-8-1-38-16,-3 2-47 0,-5 2 37 15,-9-1-47-15,-4 1 32 0,-9 0-20 16,-6 2-12-16,-8-1 0 16,-4 3 0-16,-6-1 0 0,-6 1 19 15,-3 0-3-15,-5-1-16 0,-5 2 35 16,-1 0-26-16,-3 0-9 0,-2 0-3 15,-2 3 3-15,0-2 0 0,1 2-9 16,0-2 9-16,0 2 0 16,1-2-133-16,3-1-3 0,3-1-39 15,-1-6-353-15,-4 1-37 0,-1-6-592 0</inkml:trace>
  <inkml:trace contextRef="#ctx0" brushRef="#br0" timeOffset="449.92">24483 2087 170 0,'0'0'2780'15,"0"0"-2389"-15,0 0-391 16,0 0-173-16,0 0 90 0,5 55 83 16,-1-28 80-16,3 2-77 15,1-2 39-15,1-1-42 0,3 0 3 16,0-1-3-16,4 0 0 0,0-5-35 15,3-2 32-15,-1-5-10 0,8-2 13 16,-4-5 0-16,8-4 0 0,4-4 13 0,4-8 22 16,3-8 6-16,10-3 1 15,3-4 53-15,9-7-15 0,4-2-33 16,6-4 45-16,6-4-57 0,5-3-19 16,6-2 25-16,4-3-41 0,6-1-3 15,0-2 3-15,1 2 0 0,4 0-99 16,-3 1-3-16,0 0-54 0,-2 1-256 15,-4 2 77-15,-25 13-264 16,-6-1-1057-16</inkml:trace>
  <inkml:trace contextRef="#ctx0" brushRef="#br0" timeOffset="13360.88">9737 4847 1024 0,'0'0'648'0,"44"-25"-496"0,-17 16-152 15,-2 3-8-15,2 2 8 0,2 2 152 16,5-2-38-16,-1 2-40 0,4-2-6 15,3 2-45-15,3-1-7 16,2 0 30-16,6 1-11 0,2-2 1 16,3 1 11-16,4-1-18 0,2-1 4 15,3-2 5-15,6 0-12 0,2-2-6 16,3 0-17-16,4-2 10 16,3-1 16-16,2-3 3 0,2 1-3 15,5-1-13-15,1 0-13 0,3-1-3 16,3-1 0-16,-1 2-18 0,1-2 18 15,0 2 0-15,-2 2 2 0,2 0 2 16,-2 2-4-16,-2 3 0 16,-1 3 3-16,-6-1 26 0,0 6-7 15,-2 0 27-15,-4 6-24 0,-3 0-22 16,-2 5 46-16,-2-2-11 0,1 3 7 16,0-1 13-16,-1 0-36 0,1-3-15 15,0 1 15-15,1-2-22 0,0-2 13 16,2-5-15-16,1 0 2 0,3 0 0 15,1-5 6-15,0-2-6 16,0 0 3-16,1-1 19 0,-2 2-22 16,2-5 13-16,0 3 32 0,-1-3-1 0,0 5-37 15,0-2 25-15,-1 2-16 16,0 1-4-16,-1 4 14 0,0-1-26 16,-1 1 16-16,0 1-10 0,-1 0-6 15,0 0-7-15,0 1 7 0,-1 2 0 16,-2-2 13-16,3 2-7 15,-4 0-3-15,-1 2 10 0,2 2 38 16,-2 2-39-16,1 0 11 0,-1 2 2 16,-1-2-25-16,0 3-9 0,0 0 9 15,2-4 0-15,-2 0 3 16,-1-2 3-16,4-1-3 0,1-4 16 16,0-1 4-16,1-2-23 0,0-5 3 15,3-4 10-15,0 3-13 0,-1-5 0 16,0 1 0-16,1-3 0 0,-4 2 9 15,1 1-9-15,-3 1 0 0,-3 3 3 16,-1-1 10-16,-2 2-13 0,-2 3 3 16,-4 2-3-16,-4 0 0 0,-2 2 3 15,-2 2-3-15,-2 2 0 16,-4-2 1-16,1 4 9 0,-4-4-10 16,1 1 9-16,-4 0-9 0,2-1 0 15,0-2 10-15,-2 0-10 0,-2 0 0 16,2 0 0-16,-2 0 0 15,0 2 0-15,1-1 16 0,-3 2-16 16,1-1 0-16,1 2 3 0,-2-1 19 16,0 5-22-16,-2 0 22 0,2 0-12 15,-2-1-10-15,-1 1 9 16,0-3-9-16,1 0 0 0,-2 1-6 16,1-4 6-16,0 0 0 0,3 0-48 15,-4-2 48-15,-2 2 0 0,0-2-12 16,-2 0 12-16,-2 0 0 0,-4 0-42 15,0 0 42-15,-4-6-2 0,0 4 4 16,-4-4 14-16,-2 1-16 0,-5 4 19 16,-3-3-6-16,-5 2-13 0,-1 2 25 15,0-1 10-15,2 1 0 16,-4 0-19-16,0 0 103 0,0 0-78 16,-4 0-16-16,2 0 91 0,0 0-116 15,-4 0 55-15,2 0-55 0,0 0 0 16,2 0-23-16,-4 1 23 15,1 1 0-15,0 2-63 0,-1-3 38 16,4 4 25-16,-2 2-201 0,2 2 150 16,2 6-72-16,6 6-261 0,2 3 15 15,2-5-248-15</inkml:trace>
  <inkml:trace contextRef="#ctx0" brushRef="#br0" timeOffset="22748.58">14376 9181 414 0,'0'0'52'0,"0"0"147"0,1-36 196 16,-2 25-252-16,0 0 36 16,-1 1 59-16,0-2-144 0,0 1-16 15,-2-1 42-15,3 0-52 16,-2 0-22-16,1 0 28 0,-1 1-54 16,-1 2-7-16,1 4 6 0,1-2-19 15,-2 4 0-15,-2-2 0 0,-2 0-5 16,-2-1 1-16,-2 4-28 0,-3 0 31 15,2 2-19-15,-2 2-10 16,-2 0 11-16,-2 4-4 0,-1-2 20 0,-1 0-18 16,-3 1 21-16,-2 2 17 0,-2-2-14 15,-1 0-1-15,0 3 27 0,-3 0 55 16,0 3-48-16,-2 1 81 0,1 3-62 16,2 1-4-16,-2 2 11 15,1 4-43-15,-1 0 4 0,-1 6 12 16,2-1 11-16,-2 5-8 0,0 1-18 15,1 5 6-15,-3 4-24 0,0 4 4 16,0 4 20-16,0 5-13 0,1 5 3 16,2 0 3-16,1 4-19 0,4 0 3 15,4 0 13-15,4-1-6 0,4-3 0 16,1 0 3-16,6-7-4 0,6-2-2 16,3-6 15-16,2-6-22 15,6-1 13-15,4 0-13 0,2-2 3 16,2-2 4-16,4-2 31 0,2 0-9 15,3-4-22-15,3-4 12 16,1-1-19-16,3-6-1 0,3-2-22 16,4-4 20-16,2-5 3 0,4-3 23 15,3-3-23-15,2 0-4 0,0-7-79 16,1-2 80-16,0-4 3 16,1-1 6-16,2-3-6 0,0-3 1 15,2-1 6-15,-3-3-7 0,0-3 13 16,1-1-4-16,0-4-9 0,-2-3-1 15,-1-3 1-15,-2-2 0 0,-3-3-38 16,-2-1 38-16,-3-3 0 0,-2-3-4 16,-3-5 4-16,-3-2 0 0,-4-5 1 15,-2 0 3-15,-6-2-4 0,-5 1-10 16,-2 0 10-16,-10 3 0 0,-4 2-18 16,-2 0 18-16,-10 2 3 0,-2 2 13 15,-4 2 0-15,-4 2-16 16,-1 5 7-16,-5 5-7 0,0 5 0 15,0 6-33-15,-3 5 17 0,2 4-32 16,-2 4-61-16,3 8 41 0,2 3-55 16,-2 5-334-16,6 0-134 15,1 1-595-15</inkml:trace>
  <inkml:trace contextRef="#ctx0" brushRef="#br0" timeOffset="24472.83">12791 8346 109 0,'0'0'205'16,"0"0"14"-16,-8-47-43 15,0 35-52-15,-2 3 97 0,0 2-107 16,-4-1 16-16,0 6 23 16,-4 0-84-16,-2 2-1 0,-2 7 4 15,-4 1-52-15,-3 5-20 0,-3 5-1 16,-3 2 1-16,-2 4-3 0,-3 4-12 16,-1 1 13-16,-3 3-11 0,-3 3 10 15,-1 3 0-15,-1 1 1 0,-2 2 0 16,0 1 2-16,-1 4 0 0,2 6 107 0,-2 4 20 15,2 8 32-15,1 4 107 0,2 8-160 16,5 3-28-16,2 6 16 0,5 3-56 16,6 6-18-16,5-4-7 0,9 4 9 15,6-5-19-15,9-4 4 16,6-6 11-16,9-2-18 0,6-5-6 16,6-1 4-16,2-7 2 0,7-5-42 15,0-7 38-15,3-3-44 0,1-8-69 16,3-3 84-16,1-6-5 0,2-10-7 15,1-2 42-15,2-9-16 0,1-4 5 16,3-7-9-16,0-7-13 0,3-6 32 16,2-7 4-16,-1-7 2 15,4-6 21-15,2-6-20 0,1-6 17 16,-1-3-2-16,1-3-15 0,0-1-1 16,0-4 24-16,0-1-24 0,-3-3 0 15,0-3 18-15,-2 0-17 0,-3-1 10 16,0 0 0-16,-4 0-13 15,-1-1 0-15,-5 1 5 0,-4-1-5 16,-4-3 0-16,-4-2 1 0,-4 1-1 16,-3 2 4-16,-4-2 7 0,-5 0 0 15,-3 3-11-15,-6 1-7 0,-5 2 7 16,-5 5 0-16,-7 4 0 16,-8 5 0-16,-4 4 0 0,-7 5-14 15,-5 1 14-15,-5 7-2 0,-4 7-26 16,-7 5 11-16,-4 9 4 0,-4 7-22 15,0 7 6-15,-4 10-23 0,2 6-276 16,2 1 13-16,16-3-170 0,4-4-610 0</inkml:trace>
  <inkml:trace contextRef="#ctx0" brushRef="#br0" timeOffset="26959.89">10283 8941 473 0,'0'0'652'16,"-28"-34"-577"-16,12 20 13 0,0 3 74 16,2 4-61-16,1 2-26 0,-2 2 0 15,-1 2-59-15,0 1-16 0,-2 1-2 16,-1 5-14-16,-1 0 15 0,-1 5-6 15,-2 1-6-15,-2 5 13 0,-5 3-6 16,-2 4 2-16,-1 4-9 16,-3 4 13-16,0 8 24 0,-1 4 64 15,-2 8 97-15,2 7-71 0,-1 6-17 0,4 7 52 0,2 11-71 16,1 6-14-16,7 11 10 0,1 6-25 16,6 8-14-16,8 4-12 0,6 3-7 15,4-2 10-15,13-6-20 16,4-5 17-16,10-8-23 0,4-13-1 15,10-9-1-15,2-10 2 0,8-13-45 16,1-10 42-16,4-10-35 0,3-10-55 16,2-6 67-16,-1-8 0 0,0-5-22 15,1-4 29-15,0-5 6 0,-2-9 13 16,2-7 3-16,-2-6-3 16,0-11-14-16,-2-5 11 0,1-11-17 15,-2-4 20-15,-2-6 1 0,-2-6 12 16,-2-6-8-16,-6-8 8 0,-3-3-10 15,-5-4 16-15,-4-6 4 0,-2-5-7 16,-8-3 0-16,-2-3-14 16,-8-1 14-16,-5 0-16 0,-6 5 3 15,-4 0-1-15,-11 5-2 0,-6 4 2 16,-2 3-2-16,-8 13 0 0,-5 8 32 16,-2 10 7-16,-5 12 9 0,-6 10-15 15,1 6-33-15,-5 17-51 16,2 4 49-16,-1 10-27 0,6 6-20 15,3 7 36-15,8 11-3 0,10 3-52 16,10 7-139-16,6-6-185 0,6-1-842 0</inkml:trace>
  <inkml:trace contextRef="#ctx0" brushRef="#br0" timeOffset="34428.71">7939 12750 1634 0,'0'0'574'15,"0"0"-334"-15,0 0-221 16,0 0 65-16,38 7 90 16,-15-5-103-16,2 1-55 0,2-3-3 15,0-3-13-15,2 1 0 0,3-5-35 16,1 2 2-16,3-1-50 16,0 2-46-16,0 0 51 0,2 0 46 15,-2 2 8-15,1 2 24 0,0-2 13 16,5 2-3-16,-2 0 12 0,4 0-18 15,1-1 80-15,3 1-23 0,3-4-9 16,2 3 22-16,6-3-23 0,1 0-16 0,4-2-12 16,2 2 22-16,6-4-10 0,0 2-15 15,2 0 28-15,0 1-19 0,1 0-20 16,2 2 49-16,2-2-32 0,-2 3-17 16,2 1 39-16,0 1-32 0,-1 0-6 15,4 0 12-15,-4 0-22 0,5-1 3 16,0-2 10-16,-1 0-13 0,1-1 2 15,1-1-15-15,0-2 13 16,1-1 0-16,3-1 23 0,-1 0-14 16,0-1 4-16,-1 1 16 0,1-2-29 15,0 2 19-15,-1 0-13 0,1 1-6 16,-2 0 10-16,-1 2-10 16,-1 1 0-16,-3 2-6 0,-3 1 6 15,1 0 0-15,-5 2-15 0,-2 0 15 16,1 0 0-16,-4 2-15 0,0-1 15 15,0 0 0-15,-2 2-39 16,0-2 37-16,-1 1 2 0,0-2-51 16,-2 0 51-16,2 0 0 0,-2 1 3 15,0 0 7-15,-2-1-10 0,0 4 3 16,-1-2 7-16,0 0-10 0,-1 2 2 16,1-1-2-16,1 1 0 0,-1-3-2 15,2 1 2-15,2-1 0 0,0 0-6 16,-2 1 6-16,4-2 0 0,0 0 3 15,2 0-3-15,-2 0 0 0,2 0 3 16,1 0 3-16,0 0-6 0,1 0-6 16,0-2 6-16,-2 2 0 0,0-1 2 15,-1 0 7-15,0-1-9 16,-2 2 4-16,-1 0-1 0,0 0-3 16,0 3-2-16,-4 0 2 0,0-2 0 15,0 2-3-15,0-2 3 0,-1 0 0 16,2 1-8-16,-1 0 8 15,-3 0 0-15,3-2-33 0,0 0 30 16,0 0 3-16,-2 1-74 0,-1-1 71 16,0 1 3-16,-2-1-51 15,1 0 49-15,0 0 2 0,-1-1-32 16,-1 0 32-16,0-1 0 0,-2-2-1 16,0 4 1-16,-3-2 0 0,0 2 12 15,2-2-8-15,-2 2 5 0,1 0 4 16,-2 0-3-16,1 0-10 0,0 0 16 15,3 2 0-15,3-2-16 0,-2 1 0 16,1 0 0-16,0-1 0 0,2 2-15 16,-1-1 15-16,2-1 0 0,1 0-16 15,0 0 16-15,0 0 0 16,-1 0 3-16,0 0 0 0,-1 0-3 16,3-1 3-16,-2-1 4 0,1 2-7 15,2 0 1-15,0 0 15 0,1 0-16 16,-1 0-8-16,3 0 8 15,-1 0 0-15,1 0-4 0,0 0 4 16,-1-2 0-16,1 2-10 0,0-2 10 16,-3 0 0-16,2 0 3 15,0 1 0-15,2-2-3 0,-4 2 2 16,2 0 1-16,1-3-3 0,1 1-3 16,-1-1 3-16,-1 3 0 0,1-3 0 15,1 2 0-15,-1 0 0 0,-1-1-7 16,5 0 7-16,-6 1 0 0,3-1-10 15,3-1 9-15,-2 1 1 0,3-2-61 16,-2 2 61-16,0-2 0 0,-2 1-43 16,6 1 43-16,-6-2 0 0,1 4-4 15,0-2 4-15,1 2 0 16,-1-2 3-16,-1 2 4 0,-1-1-7 16,2 1 3-16,-1 1 10 0,1 0-13 15,1 0 16-15,3 0-10 0,-1 0-6 16,1 0 6-16,1 0-6 15,-2 0 0-15,5 0-2 0,-2 0 2 16,2-1 0-16,0-1 2 0,1 0-2 16,-1 0 0-16,2 0 3 15,-2 0 0-15,2 0-3 0,-2-1 0 16,3-1 0-16,0 3 0 0,-3-2 2 16,1 2-2-16,-1-2 0 0,-1 3-3 15,1 0 3-15,1 0 0 0,-4 0-2 16,4 0 2-16,-2 3 0 0,-2-2-1 15,4 3 1-15,-4-1 0 0,4 1-10 16,-4-2 10-16,5 0 0 0,-2-1 1 16,1 0-1-16,-1-1 0 0,0 0 2 15,1 2 5-15,3-2-7 16,-2 0 3-16,-1 0-3 0,2 0 0 16,-1 0 2-16,-2 1 4 0,-1-1-6 15,-1 1 3-15,0 1 4 0,-2-1-7 16,-1 2 0-16,0-1 0 15,-3 0 0-15,-1 2-1 0,-5-3 1 16,1 4 0-16,-4-2-1 0,-1 0 1 16,-1-1 0-16,-4 1-2 15,-5 0 2-15,-1-2 0 0,-4 2 3 16,-1-2 0-16,-3 0-3 0,-4 1 3 16,0-1 7-16,-6 2-10 0,0-3-18 15,-5 1 14-15,-2 2 4 0,-3-1-228 16,-6-2-81-16,-2 0-261 0</inkml:trace>
  <inkml:trace contextRef="#ctx0" brushRef="#br0" timeOffset="38627.87">8085 12843 878 0,'0'0'98'0,"0"0"439"15,0 0-397 1,-38-38-3-16,30 34 132 15,0-2-149-15,-3 0-32 0,-1 2 2 16,-3-2-64-16,3 2-17 0,-2 2 4 16,0-2-17-16,0 4 4 0,-1-2-35 15,-2 2 32-15,-2 2-20 0,-2 0-35 16,-3 2 28-16,0 2-18 0,-4-2-36 16,-2 1 64-16,0 2 7 15,-6-1 12-15,0 0-1 0,-3-1 1 0,-1 2 1 16,-1-3 23-16,-1 0-7 0,1-2 10 15,-2 0 13-15,2-1 22 0,0-1 30 16,-1 0-39-16,0 0-30 0,-1-3 20 16,-1 1-19-16,-4-2 6 0,0 1-6 15,-1 0-4-15,-1 1-16 0,0-2-3 16,-2 0 13-16,0 0-13 0,-3-2-12 16,0 1 12-16,1 0 0 15,-2-1-5-15,0 2 5 0,-3-1 0 16,0 0-15-16,1-1 14 0,-2 2 0 15,-2 2-19-15,0-1 18 0,-1-1 1 16,-4 1-28-16,1 1 27 16,-2-1 0-16,1 2-44 0,-2-1 45 15,-1 2-1-15,0 0 2 0,3 3 11 16,0 0-11-16,1 1 23 0,-1 1-1 16,3-1-6-16,1 3-6 15,1 1 3-15,-1 0-13 0,3 1-10 16,1 0 9-16,-2 2-1 0,4 1-29 15,-1-1 30-15,0 2 0 0,2 0-35 16,0 1 36-16,1 2-19 0,0 0 3 16,-1 1 16-16,3 2 1 0,2-1 4 15,3 4 8-15,-1 0-11 0,2 0 21 16,3 4 32-16,2-2-30 0,-2 3 1 16,5 1-8-16,0 1-16 15,3 2 2-15,0 0 22 0,2 1-23 16,4 1 84-16,2 2 29 0,3 1-39 15,2 1-41-15,2 2 2 16,2 1-38-16,5 2 6 0,2 0-6 16,0-1 0-16,1 0 0 0,7 2 0 15,0 1 0-15,4-3-10 16,3 2 10-16,2-3 0 0,6 0 2 16,2 0 6-16,4-3-8 0,5-1-25 15,0 0 25-15,4-2 0 0,0-1-14 16,6-1 14-16,-1-3 0 0,2-1-4 15,5-1 4-15,-1 0 0 0,3-1 2 16,1-3 11-16,6 1-11 0,-2-3 4 16,6-2 4-16,-2 0-10 0,1-1 0 15,3 0 19-15,2-2-19 16,1 0 16-16,0-3-10 0,0 0-6 16,1 2 13-16,3-2 0 0,-1 1-13 15,2-2 0-15,-1 0 7 0,0 1-7 16,-1-1-27-16,1 1 27 15,2-2 0-15,0 2 9 0,-2-3-9 16,2 0 0-16,0 1 1 0,-2-2-1 16,2 2 0-16,1-2-11 0,-2 3 11 15,1-2 0-15,-2-1 3 0,1 0-4 16,-2 1 1-16,1-5-3 16,1 3 3-16,-2-1 0 0,-1-2 2 15,2 2 7-15,-2-1-9 0,-1 1 4 16,-2-2 5-16,1 3-9 0,-2 0 3 15,2 0 7-15,-1-1-10 0,-2-2 0 16,3 2 0-16,-1-3 0 0,0 1 0 16,-2 1 0-16,0-5 0 15,-1-1-8-15,2 0 8 0,-2-5 0 16,2-1-15-16,-3 1 15 0,0-3 0 16,-2 0 3-16,-2 1-3 0,-1 1 0 15,0 0 2-15,-2 4-2 0,0-2 0 16,-2 1-27-16,1-2 27 15,-2-2-19-15,-1-1 38 0,3-1-19 16,-2-2 0-16,2-1 2 0,-2-4-18 16,-1 3 16-16,2-5 0 0,-2-2 0 15,-3 2 7-15,0-1 5 0,-2-2 8 16,-3 1-20-16,3-4 13 16,-5 4-7-16,4-6-6 0,-2 2 3 15,0-2 0-15,0-1-3 0,-2-2 4 16,1-1-4-16,0-2 0 0,-2 0-4 15,-4-2 4-15,2 0 0 0,-3 1-20 16,-1-3 19-16,-1-1 1 0,-4 2-35 16,0-2 35-16,-3-1 0 0,-2 2-23 15,-2 0 23-15,1-1 0 0,-5 1 1 16,1 0 3-16,-4 3-4 16,-3-2 12-16,-1 0-5 0,0 3-7 15,0-1 13-15,-1-2-7 0,-2 2-6 16,-1-2 13-16,1 2 0 0,-1-2-4 15,-1-1 1-15,1 3 54 0,-1 1 0 16,1 0-19-16,-2 0 22 0,1 0-29 16,0 0-38-16,-2 3 48 0,0-2-48 15,-1 2 16-15,-1-1-16 16,-2 1 0-16,-1 5-9 0,-5-1 9 16,1 1 0-16,-4 1-22 0,0 4 22 15,-4-1 0-15,-3 0-31 0,-1 4 30 16,-4-1 1-16,-4 2-51 0,-1 3 38 15,-4 3 13-15,-5 2-70 16,-3 6 67-16,0 1 3 0,-5 7-93 16,0 2 55-16,-2 4-49 0,1 3-183 15,-2 2-8-15,1-4-49 0,13-2-739 16,0-2 257-16</inkml:trace>
  <inkml:trace contextRef="#ctx0" brushRef="#br0" timeOffset="44703.41">15303 14406 1049 0,'0'0'686'0,"0"0"-617"16,-38-23-37-16,34 19 147 15,2 0-111-15,-1 0 6 0,0 0-5 16,2-1-8-16,1 2-45 16,0 1-16-16,4 0-46 0,4 1-6 15,7 0 27-15,2 1 2 0,3 1 7 16,0 2-6-16,1 2 5 0,2 0 16 15,1-2-1-15,3 1 2 16,2 0 2-16,3-1-2 0,1-3 13 16,6 0-11-16,-2 0 99 0,5 0 6 0,0 0 3 0,4 0 54 15,0 0-28-15,4 0-49 16,-1-2-36-16,3 1-6 0,-1-2-35 16,-1 2-4-16,2 0 26 0,-1-3-3 15,2 2-26-15,-2-2 42 0,4 3-9 16,-1-2 12-16,-2-1 6 15,3 3-3-15,-2 0-29 0,2-2 42 16,0 2-42-16,1-1-6 0,1-2 23 16,-2 3-39-16,3 0 22 0,0-2 3 15,0 0-25-15,0 3 26 16,-1-2-7-16,3-1-19 0,1 3 16 16,-2-3-7-16,4-1-9 0,2 2 19 15,0-2-3-15,1-2-16 0,0 2 22 16,0 0-15-16,0 2-7 0,1-1 12 15,2-1-12-15,2 1 0 0,0-1 3 16,2 2-3-16,0 0 0 0,2 0 4 16,-2 0-4-16,3 1 0 0,0-2 3 15,0 1-3-15,-1 0 0 16,0 0 12-16,2-1 11 0,-2 0 2 16,2 1-16-16,-1-1 51 0,0-1-56 15,0 3 30-15,0-2 4 0,-1 0-38 16,1 1 28-16,0 0-18 15,0 0-10-15,0 0 22 0,0 1-22 16,1-2 0-16,-1 2-13 0,0-2 13 16,-3-1 0-16,-2 3-3 0,2-2 3 15,-2 1 0-15,-2 2 0 16,-1-3 0-16,0 2 0 0,-2-1 0 16,0 1 0-16,0 0 0 0,-4-2-3 15,4 2 3-15,-2 1 0 0,-2-2-10 16,0 2 10-16,0-1 0 0,1-2-15 15,-3 2 15-15,-1 1 0 0,1-3-10 16,-3 2 10-16,0-2 0 0,1 2 3 16,-5 1-3-16,0-4 0 0,-1 4-3 15,-1-1 3-15,-4-1 0 0,3 2 10 16,-3-1-10-16,2 1 0 16,-2-1 3-16,-2 1-3 0,2 0 0 15,-2 0 0-15,2 0 0 0,-2 0 0 16,1 0-3-16,0 1 3 0,0 0 0 15,-2-1 6-15,2 0-6 16,-2 2 0-16,0-1-6 0,0 2 6 16,3-2 0-16,-4-1-1 0,3 1 1 15,-3-1 0-15,1 3-3 16,-1 0 3-16,-2-2 0 0,2 2 6 16,1-1-6-16,-2 0 0 0,0 2 6 15,-1-2-6-15,0-2 0 0,-2 3 0 16,0 0 0-16,1-3 0 0,0 5 10 15,0-4-10-15,-3 1 0 0,3 2 12 16,-3-2-12-16,1 2 0 0,-2 0 0 16,4 0 0-16,-2-1 0 0,0 0-6 15,0 2 6-15,1-2 0 0,1-1-10 16,-1 1 10-16,-1 1 0 16,1-1 7-16,0-1-7 0,-1 1 0 15,0-2 0-15,-1 3 0 0,4-2 0 16,-1 2-3-16,0-2 3 15,2 1 0-15,-2 0-7 0,2-2 7 16,-2 2 0-16,-1-1-9 0,4-2 9 16,-6 2 0-16,0-2-16 0,1 0 16 15,-4 0 0-15,0 0-31 16,-1 0 31-16,-2 0 0 0,-3 2 6 16,-2 0-6-16,0-2 0 0,0 1 9 15,-3 0-9-15,0 2 0 0,-2-2 7 16,-1 1-7-16,-1-2 0 0,-1 1 6 15,-2 2-6-15,0-1 0 0,-4-2 16 16,-1 3-16-16,-2-2 0 0,-2-1 22 16,-2 0 44-16,-2 0-66 0,1 2 34 15,0-1-15-15,-3-1-19 0,1 0-9 16,-2 0 9-16,0 0 0 16,0 0-54-16,0 3 42 0,0-2 12 15,0 2-227-15,-3-1 81 0,-1 0-163 16,-8-6-1962-16</inkml:trace>
  <inkml:trace contextRef="#ctx0" brushRef="#br0" timeOffset="64437.49">16224 16357 1049 0,'0'0'241'0,"0"0"354"0,0 0-565 15,0 0-30-15,0 0-100 0,0 0 64 16,0 0 36-16,0 0 88 16,37-8-46-16,-19 6-26 0,0 0 23 15,1 0-3-15,-2 2-4 0,2 0-6 16,-2 0-23-16,2 0 17 0,-2 0-20 15,2 0 42-15,0 0-3 0,-1 0 45 16,2 0-29-16,2 0 13 0,0 0 68 0,2 0-43 16,3 0-18-16,2-1-21 15,2 0 11-15,4-1-30 0,2 1-9 16,0 0 0-16,5-2 3 0,-1 0-29 16,3 2 44-16,1-2-5 0,2 1-1 15,4 0 14-15,-2 0-20 0,4 0 3 16,-1 1 10-16,3 0-23 0,1-1-16 15,3 0 36-15,1 0-42 0,-2 2 3 16,2-2 13-16,0-1-16 16,0-1 10-16,0 1-10 0,4 1 0 15,-4-2 3-15,6 2 0 0,-2-2 7 16,-2 3 9-16,1-3 19 0,2 1-19 16,2 1-16-16,-3-1 48 0,3 3-51 15,-5-4 26-15,2 1-4 16,2 2-22-16,-2 1 13 0,-2-1-13 15,1-3 0-15,-3 2-7 0,3-2 7 16,1 2 0-16,-2-1 0 0,0 0 0 16,-1-2 0-16,0 1 2 15,2 0 1-15,-4 0-3 0,1 1-1 16,0-1 1-16,0 0 0 0,-2 0-10 16,0 0 10-16,-1 0 0 0,2 0-3 15,-2 3 3-15,-2 1 0 0,-2-4 0 16,2 4 0-16,-5 0 0 0,2-1-13 15,4 1 13-15,-4 0 0 0,3 0-121 16,-2 0 120-16,2 0-28 16,-3 0-63-16,1 0 79 0,-1 0 10 15,4 0-29-15,-4 0 32 0,2 0 0 16,-2 0-17-16,1 0 17 0,2 0 0 16,-3 0 2-16,5 0 20 0,-1 0-22 15,-1 1 3-15,5 0 7 16,-2 3-10-16,5-2 6 0,2 0-6 15,3 0 0-15,4-2 13 0,2 1-13 16,2-1 0-16,2 0-7 0,4-1 7 16,-1-5 0-16,0 4-27 15,5-2 27-15,-4 1 0 0,5 0-4 16,1 1 4-16,-1-2 0 0,1 0 0 16,2 0 0-16,1 1 0 0,4 0 2 15,-3-1 3-15,4 2-5 0,0-2-6 16,2 1 6-16,1-1 0 0,0 1-39 15,1-2 36-15,2 1-7 0,1 0-29 16,0 0 39-16,-1 0 0 0,1 0-2 16,-2 0 2-16,-1 1 0 0,0 1 3 15,0-1 4-15,-2 2-7 16,2-1 2-16,-3 0-2 0,2 2 0 16,1 0 13-16,0 0-13 0,0 0 0 15,-2 2-3-15,2 1 3 0,3 0 0 16,-3 1-12-16,1-3 12 15,1 3 0-15,0-4 6 0,1 3-6 16,-2-2 0-16,2 0 3 0,0-1-3 16,-2 3 0-16,2-3 3 0,-2 3 0 15,0-2-3-15,3 0 9 0,0 1-9 16,0-1 0-16,3-1 1 16,1 0 9-16,0 0-10 0,3 0 1 15,-2-3-1-15,2 3 0 0,1-2 10 16,-2-1-10-16,1-1 0 0,0 0 2 15,1-1 27-15,-2 2-29 0,2-2 12 16,0-1-2-16,0 2-10 0,-2 0 19 16,0 2-16-16,2-2-3 0,-1 0 3 15,1 0-3-15,0 1 0 16,-3-1 13-16,2 1-13 0,-3 1 0 16,-1 0-9-16,-5 2 9 0,-2 0 0 15,-5 0-124-15,-4 0 18 0,-3 3-64 16,-7-3-350-16,-24 0-54 15,-3-3-687-15</inkml:trace>
  <inkml:trace contextRef="#ctx0" brushRef="#br0" timeOffset="65820.7">11615 17015 1223 0,'0'0'274'16,"0"0"-50"-16,0 0-58 15,0 0 74-15,0 0-152 16,0 0-30-16,0 0-53 0,0 0 8 16,0 0 39-16,-8 11 32 15,8 2-45-15,0 6 3 0,0 4 19 16,0 3-12-16,4 1-33 0,2-2-6 15,2-3-8-15,-1-4-2 0,4-3-15 16,-1-2 14-16,5-3-16 0,2-8-5 16,3-2 22-16,4-2 3 0,7-10 236 15,5-6-40-15,4-3-46 0,11-10 45 16,5-3-36-16,2-6-35 0,9-3-8 16,4-4 20-16,2 1-111 15,2-1 7-15,2-2 8 0,0 2-43 16,2-1-3-16,1 5-53 0,-1 2 43 15,-1 2-390-15,-19 10 110 0,-2 2-332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25:00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7466 1383 0,'0'0'364'0,"0"0"-234"0,0 0 23 16,0 0-104-16,-16-33 15 15,16 29 14-15,1 0-64 0,6 0-14 16,8 0-26-16,2 1 5 0,4 2 20 15,2-3-12-15,2 2-6 0,2 2 18 16,1 0-20-16,3 0-28 16,1 0-45-16,4 3 0 0,0 0 45 15,2-1 17-15,1 0 14 0,5-1 16 16,3 0 2-16,1 1 0 0,2-1 0 16,6 0 3-16,3-1 36 15,2 0 0-15,6 2 10 0,1-2 61 16,3 0-71-16,3 0-13 0,4 1 49 15,3-1-33-15,3 1-16 0,1 2 35 16,3 0-35-16,0-1-10 0,2 2 17 16,0 0-11-16,2 0-2 0,2 0-1 15,2 2-18-15,-2-1-1 0,4 0 1 16,-1-2-1-16,2 0 4 0,1-3 16 16,1 0-20-16,2 0 1 15,-2 0 6-15,2-3 5 0,2-1 11 16,0 0-13-16,1-1 19 0,-1 1-3 15,-2 0 6-15,-1 1-3 0,0 0 16 16,-4 2 7-16,1 1-7 16,-3 0-16-16,-1 0-23 0,-1 1 39 15,1 2-32-15,-2 0-6 0,-1-2-1 16,2 2-6-16,-5-2-19 0,2-1-20 16,-1 0 36-16,0 0 6 15,2 0 7-15,-2-3-10 0,-2 1 16 16,3 0-16-16,0-2 0 0,1 2 16 15,0-4-3-15,0 1-13 0,-2 0 13 16,4-2 3-16,-2 3-16 0,0-1 3 16,-3 2 6-16,2 0-9 0,-2-1 2 15,-1 3 1-15,3-2-3 0,-3 1-7 16,2-2 7-16,1 0 0 0,-2-2 1 16,3 0-1-16,0 0 0 15,0-3 1-15,0 1 6 0,0 0-7 16,-1-4 3-16,0 3-3 0,-1-3 0 15,1-2 3-15,1 2 4 0,1-1-7 16,-2 0 1-16,1 1-1 16,-1-2 0-16,-3 2 3 0,1 4 39 15,-4 0-23-15,-1 3-13 0,-1 2 20 16,1 1-26-16,-3 2 1 0,2-3-1 16,-2 3 0-16,-2 0 13 15,1 0-13-15,1-1 0 0,-2-1-1 16,5-2 1-16,1 2 0 0,-1-5-7 15,3 0 7-15,-3 1 0 0,0-1-8 16,0 0 8-16,0 1 0 0,-1 0 3 16,-1 1-3-16,2 0 0 0,-4-1-4 15,0 2 4-15,2 0 0 0,-4-2 3 16,2 2 0-16,2 0-3 0,-5 0-2 16,-1-2 2-16,0 2 0 15,-1 0-5-15,-1-1 5 0,0 2 0 16,2-1-3-16,-3-1 3 0,2 2 0 15,-2-2 3-15,0 1-3 0,-1 0 0 16,-1-1 0-16,-2-1 0 16,1 1 0-16,-2-2 1 0,-3 1-1 15,0 2 0-15,-1-2-8 0,0 2 8 16,-2-1 0-16,-1 1 4 0,-2 0-4 16,-3 1 0-16,0 1 3 15,-2 0-3-15,1 2 0 0,-2 0-1 16,1 0 1-16,0 0 0 0,-2 0-2 15,0 0 2-15,4 0 0 0,-4 0-13 16,0 0 13-16,2 0 0 0,-4 0-6 16,2 0 6-16,0 0 0 0,-1 0-1 15,0 2 1-15,1-2 0 0,-2 0 0 16,-2 0 0-16,0 0 0 0,-1 0 1 16,-2 0-1-16,-1 0 0 15,0 0 0-15,-2 2 0 0,-4 0 0 0,1-1-2 16,1-1 2-16,-3 0 0 0,2 0-1 15,1 0 1-15,-1 0 0 0,-2-3 0 16,-1-1 0-16,1 0 0 16,-6 2-5-16,-2-2 5 0,-2 1 0 15,-4 0 3-15,-1 2 0 0,-7-2-3 16,-2 3 3-16,-5-1 7 0,-2 1-10 16,-4 0-5-16,1 0 5 15,0 0 0-15,-1 0 1 0,-2 0 18 16,0 0 26-16,0 0-26 0,0 0-19 15,0 3-9-15,0 1-126 16,0 0-7-16,0 1-86 0,0-1-647 16,0-4-635-16</inkml:trace>
  <inkml:trace contextRef="#ctx0" brushRef="#br0" timeOffset="1218.68">19324 5158 125 0,'0'0'176'15,"12"-53"-94"-15,-5 27-17 16,-2 1 85-16,0 0-62 0,1 2-10 16,-5 3 134-16,-1 0-56 0,0 3 10 15,0-1 124-15,-1 5-137 0,-3 2-10 16,0 3 94-16,1 2-124 15,-5 3-16-15,-3 2 55 0,-10 3-123 16,-7 10-29-16,-4 8 4 0,-5 12 31 16,-3 4 7-16,-4 11 13 0,-3 5-7 15,-1 7-9-15,-3 6 9 16,2 10 33-16,-6 5-20 0,5 8 64 16,-2 8-13-16,5 5-74 0,-1 2-35 15,9-2 64-15,2 0-54 0,10-3 3 16,9-2 10-16,8-8 9 0,10-7 25 15,8-6 26-15,7-5-86 0,6-7 28 16,6-6-15-16,8-5-13 16,2-9-16-16,4-3 16 0,3-7 0 15,4-7-114-15,-1-4 69 0,2-8-44 16,2-8-13-16,0-6 86 0,1-6-3 16,-3-8-141-16,2-6 63 15,-5-4-105-15,-3-2-530 0,-12 3-32 16,-5-5-336-16</inkml:trace>
  <inkml:trace contextRef="#ctx0" brushRef="#br0" timeOffset="3173.94">19852 5426 157 0,'0'0'960'16,"-5"-47"-781"-16,2 25-6 0,0 4 201 15,1 2-189-15,-1 2-7 0,3 4 97 16,0 1-117-16,0 4-22 0,0 3 72 16,0 0-54-16,0 2-77 0,3 2-45 15,5 10 9-15,2 14 36 0,1 7 12 16,2 15 50-16,-2 7-47 16,-2 2-73-16,2 10 54 0,0 3-67 15,2 2 32-15,3-1-29 0,3-6-9 16,3-2-23-16,2-4 23 0,3-5 0 15,0-7-47-15,-2-7 22 0,-1-5 25 16,-4-10-98-16,-1-9 98 16,-3-4 0-16,-4-8-35 0,-3-4 35 15,-1-11 19-15,-3-9-3 0,-1-9 66 16,0-8-82-16,-2-9 32 16,-1-6-7-16,2-5-10 0,-3-3-2 15,2-8 59-15,1 1-72 0,0-1 16 16,2 0-16-16,0 4 0 0,2 4 35 15,1 4-35-15,-1 8 0 0,-1 7 3 16,2 13-3-16,-2 5 0 0,2 10-69 16,0 5 47-16,0 4 12 0,5 4-249 15,3 1 132-15,3 7-134 0,-2 4-556 16,-4-2 109-16,-2-1-489 0</inkml:trace>
  <inkml:trace contextRef="#ctx0" brushRef="#br0" timeOffset="4205.28">20396 5790 2061 0,'0'0'127'0,"0"0"-85"0,0 0-23 16,0 0 62-16,0 0 52 0,0 0 38 16,0 0-132-16,0 0 22 0,0 0-42 15,12-4 10-15,9-5-29 0,1 1-24 16,-1-4 24-16,0-2-3 16,-1-2-64-16,-2-1 54 0,-4-2-3 15,0-1 9-15,-4-4 7 0,-2 3 1 16,-5 1 19-16,-3 1 5 0,-3 5 4 15,-6 3 4-15,0 6 21 0,-5 1 33 16,1 5 96-16,-2 10-20 16,-2 6-32-16,0 8-26 0,1 3 6 15,0 8-58-15,2 2-30 0,4-2 11 16,4 1-34-16,5 2-43 0,1-2 40 16,7-5 3-16,3-1-212 15,4-5 192-15,2-6-27 0,2-8-141 16,4-6 143-16,-4-6 6 0,2-11-18 15,-2-4 57-15,0-3 3 0,-4-2 3 16,-4-4 49-16,1-2-23 0,-3 1-16 16,0 0 60-16,-3-1-15 0,-2 6-13 15,2 6 25-15,-5 3-19 16,3 6-22-16,-3 2 72 0,0 3-59 16,0 0-45-16,0 1-3 0,0 7-70 15,3 6 32-15,2 2 41 0,0 5 0 16,3-4-48-16,3 1 29 0,-2-4 16 15,6 0-137-15,1-2 98 0,1-7-15 16,2-5-49-16,1 0 106 16,-1-4 0-16,2-3 13 0,2-5 26 15,-1 3-36-15,-2-4 16 0,2 1-3 16,2 0-10-16,-6-2 4 0,0 1 35 16,0 1-26-16,-2 1-10 15,0 5 30-15,-2 3-39 0,-6 0 19 16,-2 3-19-16,2 0 0 0,-2 2-26 15,-1 2 26-15,4 2 0 0,1 6-3 16,3 3 1-16,-4 2 2 0,2 2-29 16,-3-4 16-16,0 1 13 0,1-6-105 15,1 0 92-15,0-2-12 16,-2-3-50-16,2-1 75 0,-1-4 0 16,4 0 2-16,1-4 5 0,-2-7 21 15,0-1-28-15,1-1 45 0,-4-4-23 16,5 1-18-16,-1-3 40 0,0-1-5 15,-1 4-20-15,4 0 54 16,-5 3-41-16,-3 7-26 0,1 2 55 16,-2 4-52-16,2 3 14 0,1 10 5 15,-2 11-25-15,0 10 10 0,-3 10 69 16,-4 6-50-16,2 12-13 16,-3 6-35-16,0 10 16 0,0 4-120 15,-1 6 120-15,-2-3 0 0,-2 4-227 16,-3-6 118-16,-2-2-41 0,1-11-142 15,-2-9 192-15,-5-13 22 0,3-15 14 16,-3-13 64-16,-4-12 55 0,1-8 59 16,1-12 30-16,-4-6-2 0,6-10 28 15,6-10-97-15,3-4-31 0,10-12-39 16,5-2 17-16,4-5-20 16,12-3-121-16,2-1 47 0,5-3-41 15,6 2-72-15,-1 4-42 0,2 7-133 16,-4 4-301-16,-12 14 136 0,0 1-79 15</inkml:trace>
  <inkml:trace contextRef="#ctx0" brushRef="#br0" timeOffset="4597.96">22005 5009 2093 0,'0'0'239'0,"-14"-51"-38"16,8 35-43-16,5 5-4 0,1 5 30 15,0 3-62-15,0 2-32 0,0 1-90 16,1 8-26-16,2 12 24 15,0 9 2-15,-1 11 54 0,-2 8-31 16,0 0-4-16,-5 7 0 0,0 3-19 16,-3 1 6-16,2 1-6 15,1-1 0-15,2-1-20 0,1-2 18 16,2-1 2-16,1-4-141 0,4-2 97 16,2-4-43-16,1-2-133 0,7-10 107 15,-1-3-52-15,6-9-226 0,2-8 118 16,3-6-179-16,-4-3-522 15,1-5 522-15</inkml:trace>
  <inkml:trace contextRef="#ctx0" brushRef="#br0" timeOffset="5680.41">22389 5535 10 0,'0'0'1202'0,"3"-44"-685"16,-11 32-209-16,-1 2-19 0,-9 7 60 15,1 2-172-15,-7 3-30 16,-3 6-6-16,-1 6-32 0,-1 4-32 15,0 6-39-15,-2 0 29 0,4 2-67 16,3-1-19-16,6-1 16 0,3 0 3 16,3-4-73-16,7 0 70 15,2-3-19-15,3-3-157 0,1-4 125 16,2-3-20-16,5-4-74 0,1-3 138 16,5-2 10-16,2-4 4 0,0-5 34 15,-3-2-9-15,0-1-26 0,1-3 39 16,-2 2-10-16,1 1 3 15,-2 0 74-15,-3 4-10 0,0 3-9 16,-3 4 18-16,-2 1-38 0,-1 0-35 16,2 2 28-16,0 0-63 0,2 0-25 15,0 6 25-15,1 2 0 0,2 4-31 16,5 4 30-16,-4-2 1 0,4 0-79 16,-4-4 66-16,4 1-32 0,2 0-91 15,-2-3 134-15,5-3-14 16,-3-4-9-16,1 3 25 0,2-4 0 15,-3 0 19-15,3-1 7 0,-3-2-23 16,2-2 16-16,1 1 16 0,1-1-16 16,-1-3-9-16,-1 1 47 15,2-1-57-15,0 0 32 16,-2 1-32-16,0-1 0 0,1 2-21 0,0-2 21 0,-2 0 0 16,-1 1-29-16,0 0 29 0,1 3 0 15,1 2-15-15,-4 0 15 16,0 2 0-16,-1 3-4 0,0 6 4 15,-5 6 22-15,-1 5 13 0,-3 8 64 16,-1 7-23-16,-3 5-23 0,0 8 58 16,-2 2-111-16,-4 5 34 0,-2 5-18 15,-2 4-16-15,-3-1-34 16,-2 1 5-16,-2-4-31 0,-2-8-206 16,1-8 164-16,-1-11-25 0,6-17-20 15,3-9 124-15,0-11 23 0,2-15 24 16,2-9 52-16,1-9-40 0,5-7-33 15,3-7 29-15,5-6-32 16,5-6 3-16,4-2 42 0,2-5-42 0,1 5 29 16,3 2-26-16,-3 10-6 15,-2 9-14-15,-4 9 14 0,-4 11 58 16,-4 10 47-16,-1 4-10 0,-4 4-35 16,1 4-50-16,2-2 9 0,2 4-19 15,2 0-114-15,4 8 101 0,2 4 7 16,-1 2-49-16,-2 3 36 0,-1-2 19 15,2 1-152-15,-1-3 120 16,1-2-20-16,0-2-88 0,-1-4 124 16,2-3-4-16,-2-2 20 0,2-2 10 15,0-3 22-15,-1-2-19 16,-1-1 35-16,2 0-16 0,2-1-16 16,-2 1 38-16,2-3-44 0,1 3 9 15,-1 2-3-15,-1-2-16 0,0 2-37 16,0 0 35-16,2-1 2 0,-2 0-77 15,2 2 48-15,-3 0-29 0,-1-1-86 16,0 4 89-16,0-2-9 0,-1-2-65 16,-1 4 81-16,-2-4 22 15,-4 4 23-15,0-2 3 0,0 1 13 16,-1 0 3-16,0-1 23 0,-3 3-1 16,0 0 49-16,0 1-6 0,-3 2-30 15,-5 8 13-15,-4 6 52 0,-1 4-33 16,-2 2-77-16,3 1 30 0,7-2-36 15,-1-1-41-15,6 2 28 16,0-4 13-16,0 1-179 0,8-2 89 16,0-5-39-16,6-4-129 0,4-2 58 15,4-6-27-15,0-2-78 16,8-7 110-16,0 0-82 0,-7 1-459 16,1-3 188-16</inkml:trace>
  <inkml:trace contextRef="#ctx0" brushRef="#br0" timeOffset="6352.25">23815 5629 783 0,'0'0'1131'16,"0"0"-1109"-16,0 0-21 0,37-3 8 15,-12 0 91-15,3 2 20 0,3-2 61 16,2 1-126-16,6-1-19 0,2-1-23 15,6 1-10-15,1-2-3 0,4-2-4 16,-1 2 4-16,3-2 3 0,-3-1 0 16,1-1 13-16,-4 1 10 0,-1 0 64 15,-5 0-13-15,-2 1 7 16,-4 3 19-16,-2-1-32 0,-2 1-49 16,-6 1-12-16,-2 3-17 0,-4-1 7 15,-1 1-87-15,-3 0-35 0,-3 0-55 16,-5 0-211-16,-1 0 79 15,-3 0-139-15,-1-4-758 0</inkml:trace>
  <inkml:trace contextRef="#ctx0" brushRef="#br0" timeOffset="6695.96">24503 5253 810 0,'0'0'785'0,"0"0"-431"15,-38-24-186-15,34 21-18 0,4 3 118 16,0 0-97-16,0 0-4 0,4 0-151 16,6 5 49-16,8 3 2 15,9 7-6-15,2 2 12 0,5 1-44 16,0-1-16-16,4 2 0 0,3 1-13 16,0 0-10-16,2 0 10 0,1-3 0 15,-3 0-9-15,1-1 9 0,-6-2 0 16,-6 3 15-16,-4-2-11 0,-8-2 15 15,-7 3 29-15,-4 0 25 16,-7-1-9-16,-8 2-52 0,-8 4 71 16,-8 2-58-16,-7 1-12 0,-4 3 22 15,-3 1-35-15,-2 2-77 16,2 2 10-16,2 4-60 0,2 0-219 16,-1 2 60-16,12-12-196 0,2-2-1383 0</inkml:trace>
  <inkml:trace contextRef="#ctx0" brushRef="#br0" timeOffset="8639.51">26207 4913 212 0,'0'0'179'0,"0"0"-84"15,-22-39 29-15,13 24 316 0,0-1-268 16,-5 0 79-16,1 2-131 0,0 0-15 16,-2 0 70-16,-1 2-78 0,0 1-3 15,-5 0 59-15,-2 6-108 0,-4 4 10 16,-5 2 16-16,-4 10-19 15,-5 5 6-15,-6 10 34 0,-3 8-28 16,0 6-19-16,0 9-12 0,0 8 9 16,6 5-14-16,0 8-11 0,7 1-17 15,8 2-4-15,9-1-47 16,9-1 50-16,11-4-15 0,9-6-42 16,14-2 42-16,8-9-13 0,9-3-23 15,9-7 36-15,11-5 13 0,7-11-39 16,3-3 16-16,8-9-23 0,0-7-93 15,5-5 35-15,-2-6 16 0,-2-5-243 16,-3-5-4-16,-3-3-56 16,-19 5-372-16,-6-4 482 0</inkml:trace>
  <inkml:trace contextRef="#ctx0" brushRef="#br0" timeOffset="9061.34">26589 5027 2602 0,'0'0'103'0,"0"0"-10"15,0 0 23-15,-36-32-26 0,35 32 0 16,-3 0-52-16,1 6-38 0,-3 10-64 16,-1 13 64-16,-1 6 38 0,1 5-38 15,1 1-22-15,2 0 22 0,-2 1 0 16,0-1-12-16,0 4 12 15,1 1 0-15,-2-2-25 0,3 0 12 16,2-2-7-16,0 0-146 0,1-2 104 16,1-3-18-16,0-4-181 0,-1-6 47 15,1-8-62-15,0-7-286 16,0-7 151-16,0-5-12 0,2-3-136 0</inkml:trace>
  <inkml:trace contextRef="#ctx0" brushRef="#br0" timeOffset="9389.43">26388 4983 2050 0,'0'-41'33'16,"4"4"119"-16,1-2-55 0,5 12-16 16,3 3 129-16,2 3-81 0,7 2-65 15,2 2-57-15,3 4 38 0,4 3-10 16,2 4-35-16,-1 3 26 15,3 3-26-15,-2 4-18 0,-2 4 17 16,-2 7 1-16,-4 3-47 0,-5 6 45 16,-5 3 0-16,-8 2-52 0,-5 2 54 15,-4 2 0-15,-9-2 3 16,-4 0 23-16,-7 1-7 0,-4-3 3 16,-2 0 23-16,-1-2-45 0,1 0 20 15,1-2-14-15,-1-4-6 0,4 2 6 16,0 0-7-16,7-3 1 0,0 0-51 15,6-2 25-15,3 1-70 0,4 1-136 16,4 1 77-16,4-2-46 16,5 0-267-16,1-5 26 0,3-2-200 0</inkml:trace>
  <inkml:trace contextRef="#ctx0" brushRef="#br0" timeOffset="10329.04">27276 5057 1956 0,'0'0'30'15,"0"0"57"-15,-20-36 101 16,8 30-107-16,-3 5 23 0,-2 1-17 16,-2 7-32-16,-3 6-17 0,-2 3-12 15,-3 5-12-15,2 6-14 0,-2 1-45 16,4 1 42-16,2 2-13 0,1-3-155 15,4 3 54-15,1-5-9 0,5 2-134 16,-1 0 95-16,6-6-40 16,2-8-264-16,3-6 182 0,4-8 134 15,9-9 153-15,2-4 417 0,4-5-81 16,-1-2 90-16,1 0-290 0,2 0-13 16,-1-1 68-16,2 1-51 0,-4-1 21 15,0 6 71-15,-2 4-107 16,-4 5-25-16,-3 3-26 0,-1 3-17 15,1 0-57-15,-1 3-13 0,3 5 12 16,1 1 1-16,1 3-38 0,-2 1 38 16,2 3 0-16,3-1-56 0,-1 0 37 15,2-1-71-15,2-2-111 16,1-1 98-16,4-8-10 0,-3-3-55 16,6-3 132-16,0-8 36 0,-3 1 5 15,-2-8 15-15,1 0-7 0,-2-5 26 16,1-5-4-16,-4-5 46 0,1-5 51 15,-4 1-58-15,-2-3-32 0,-2-4-29 16,-3 0 23-16,0-1-36 0,-4-1 2 16,0 0 7-16,-2-4-5 0,1 2 2 15,-3 2 13-15,0 0-3 0,-1 6-12 16,-2 4 57-16,-2 4 3 0,-2 7 22 16,2 4 7-16,-1 7-16 15,1 6 15-15,2 3 4 0,2 4-42 16,-2-1-51-16,1 2-3 0,0 12-54 15,-2 11-13-15,0 9 67 16,3 7 10-16,0 5 18 0,1 0-15 16,0 2-13-16,0 4-11 0,0 2 11 15,0 1 0-15,0 3-20 0,2 0 7 16,2 1 13-16,0-2-133 16,3 0 85-16,1-7-32 0,3-4-103 15,3-12 125-15,4-7-19 0,-1-10-13 16,2-9 87-16,-1-6-4 0,0-2 7 15,-1-10 42-15,0-7-3 0,1-8-26 16,-2-5 9-16,0-6-22 0,-2-9-94 16,4-2 68-16,-5-5 7 0,-1-3-3 15,0 0 21-15,-4-3-14 0,1 4-33 16,1 1 48-16,-4 4 13 16,2 7-10-16,0 4 23 0,-2 7 6 15,-2 9 39-15,-4 5 6 0,2 11 0 16,-2 2 45-16,0 6-26 0,2 0-96 15,-2 2-22-15,2 13-1 16,1 13 23-16,-2 11 64 0,2 5 0 16,-2 4-61-16,2 0 23 0,2 2-23 15,1 2-3-15,3 2-73 16,-1 3 50-16,-1-2-25 0,-1 1-164 16,0 1-114-16,-4-1 207 0,2-5-254 15,-2-1-36-15,-2-4-30 0,0-14-490 16</inkml:trace>
  <inkml:trace contextRef="#ctx0" brushRef="#br0" timeOffset="10579.02">27479 5093 1891 0,'0'0'364'0,"0"0"-186"16,0 0-52-16,0 0 35 0,0 0-52 15,-28-34-93-15,42 29-16 0,13-3-16 16,9 1 3-16,5 2-25 16,5-2 37-16,0 3-57 0,1 2-229 15,2-4 92-15,2 2-22 0,-3-2-225 16,-4 0 81-16,-11 0-79 0,-2-1-323 0</inkml:trace>
  <inkml:trace contextRef="#ctx0" brushRef="#br0" timeOffset="11407.06">28029 5089 98 0,'0'0'49'15,"0"0"159"-15,-24 33-61 0,24-28 59 16,0-2 97-16,0 1-137 0,0-3 13 15,2 3 117-15,3-1-159 16,3-3-17-16,5 0 29 0,5 0-97 16,2-3-16-16,-2-3-15 0,4-4-19 15,-5 1 2-15,-4 0 12 16,1-2-15-16,-2-1-1 0,-3-1 0 16,0-2-1-16,-3 2 1 0,-1-1 12 15,-4 1 1-15,-1 5 3 0,0 1 32 16,0 5 1-16,-1 0 61 0,0 1 148 15,1 1-152-15,-3 3-106 0,3 9-55 16,0 5 55-16,0 7 61 0,3 1-42 16,3 2-4-16,2-2-15 0,4-1-32 15,3 0 30-15,4 0 2 0,-2-2-81 16,4-1 27-16,-1-5-24 16,2-7-232-16,2-6 253 0,0-4 57 15,2-7 21-15,-2-3 15 0,2-4 3 16,-4-3 113-16,1 0-33 0,0-2-22 15,-2-1 21-15,-1 2-18 16,-3-1-33-16,-2 4-3 0,0 4 10 16,-6 4-20-16,-2 4-41 0,-2 0 25 15,-1 2-38-15,1 2-81 16,1 1 80-16,2 4-27 0,1 6-28 16,0 2 54-16,5 6 2 0,-4-2-49 15,2 2 46-15,0-3-10 0,0 0-142 16,0-3 101-16,3-3-7 0,1-8-30 15,3-2 91-15,-1-6 13 0,2-4 48 16,0 1-12-16,2-2 5 0,-4-3 30 16,5 2-13-16,-4-4-23 0,1 1-10 15,0 2 36-15,-2-2-23 0,-2 6-41 16,2-2 25-16,-6 6-35 16,-3 2-20-16,-2 0 18 0,-3 3 2 15,1 0-93-15,0 3 90 0,1 0-13 16,-1 3-10-16,0 4 26 0,1 2 0 15,-2 2-13-15,2 5 13 16,0-4 0-16,-4-3-6 0,4-3 6 16,-4-4 0-16,4-1-41 0,-2-2 41 15,2 0 0-15,5-2 6 16,5-4 46-16,3-5-17 0,3-2-25 16,4-2 25-16,-1 1-26 0,-2-4-2 15,1 4 38-15,-2 0-13 0,-2 1-16 16,2 3 41-16,-4 3-41 0,-3 2-3 15,-2 3 31-15,-1 4-44 0,-2 4-41 16,0 3 28-16,-3 5 13 0,0 0-45 16,-2 5 42-16,-2 2 3 0,-3 2-291 15,-2-1 63-15,-4 0-114 0,-1-6-655 16,-4-6-292-16</inkml:trace>
  <inkml:trace contextRef="#ctx0" brushRef="#br0" timeOffset="11578.92">29103 4931 2191 0,'-15'-40'440'0,"6"15"-218"0,1 1-113 16,2 11-38-16,4 6 41 16,2 2-55-16,0 5-57 0,0 0-89 15,2 0-59-15,6 1-193 0,2 3-566 16,0 0-77-16</inkml:trace>
  <inkml:trace contextRef="#ctx0" brushRef="#br0" timeOffset="11875.76">29541 4381 2081 0,'16'-47'78'0,"3"3"48"0,4-1 0 15,2 13 39-15,0 1-36 0,-1 7-33 16,-4 9-9-16,-6 5 0 16,-6 7 6-16,-3 3-7 0,3 5-86 15,8 14-25-15,9 18 25 0,5 17 13 16,2 8-13-16,-4 12-8 16,-10-1 8-16,-2 7 0 0,-8 4-1 15,-5 1 1-15,-3 2 0 0,-9 0-4 16,-7 1 4-16,-2-4 0 0,-3-3-36 15,-7-5 36-15,-3-5 0 0,-5-6-41 16,-6-1 28-16,-5-1-25 0,-9-1-290 16,11-15 21-16,-6-3-186 0</inkml:trace>
  <inkml:trace contextRef="#ctx0" brushRef="#br0" timeOffset="17957.9">24779 6207 1190 0,'0'0'446'15,"0"0"-215"-15,0 0 54 0,0 0-188 16,0 0 33-16,0 0 125 0,0 0-158 16,0 0-97-16,0 0 3 0,-31-9-3 15,28 28 38-15,-5 7-12 0,4 5 35 16,-2 2-32-16,-2 3-9 15,4-2 15-15,0 4-35 0,1-3-13 16,-2 2 13-16,1 2 0 0,1-3 2 16,0 0 5-16,3-4-7 0,0-5-22 15,0-5 22-15,0-6 0 0,0-4-17 0,0-4 17 16,-1-6 0-16,1-2 2 16,-1 0 8-16,-2-4 51 0,0-8-60 15,1-12-2-15,-2-6-11 0,0-4-1 16,4-5 13-16,0 3 13 0,0-3-10 15,5-1 39-15,2 2-26 0,2-2-10 16,-1-2 10-16,3 4 20 0,-3 4-1 16,2 4 45-16,-2 6 9 0,-2 8 89 15,-2 5-41-15,-4 7-68 16,2 1-2-16,-2 2 34 0,3 1-101 16,1 1-117-1,0 9 117-15,3 6 3 0,2 8 22 0,2 1 4 0,2 2-29 16,-1-2 0-16,1 0 0 0,6 1 0 15,-3-5-33-15,3-2 31 0,1-3 2 16,-2-7-60-16,4-4 41 0,-1 1 19 16,0-6-82-16,2-6 82 15,-2 0 0-15,-1-8-29 0,2 2 29 16,-4-2 0-16,-2-8 4 0,0 2-1 16,0-2-3-16,-2-2 19 0,-5 1 3 15,0 2-22-15,-5 2 22 0,0 6-6 16,-4 6 12-16,0 2-21 15,-4 3 106-15,3 2-81 0,-3 0-4 16,-1 4-56-16,-6 12 28 0,-1 10-22 16,1 6 22-16,3 4 0 0,6 0-38 15,2-2 38-15,0 4 0 0,0 2-51 16,5-2 36-16,0 4-14 0,6-6-174 16,1-2 133-16,4-7-9 15,3-6-292-15,1-7 91 0,5-9-66 16,-1-5-488-16,-5-4 16 0</inkml:trace>
  <inkml:trace contextRef="#ctx0" brushRef="#br0" timeOffset="18207.87">25449 6585 1764 0,'0'0'337'15,"0"0"-207"-15,0 0-23 0,0 0 64 16,0 0-90-16,-14-35-72 0,11 32-9 16,-1 2-12-16,3-2-43 0,-1 3-194 15,1 0 25-15,0 0-36 16,1 3-465-16,0-2 34 0</inkml:trace>
  <inkml:trace contextRef="#ctx0" brushRef="#br0" timeOffset="18584.41">25820 6165 1831 0,'0'0'165'0,"0"0"-41"15,0 0 190-15,0 0-137 16,0 0 23-16,0 0-10 0,0 0-190 16,0 0-10-16,0 0 10 0,0 25 83 15,-1 7 10-15,-3 4-32 0,2-1 9 16,-2 3-70-16,3 1 29 0,-3-4-29 0,1 5 0 0,1 0 3 15,0-2-3-15,2 1 0 16,2-4-164-16,7-6 148 0,3-5-29 16,7-4-147-16,1-5 121 0,4-5 16 15,2-4-15-15,2-4 67 0,4-2-32 16,-2-2-75-16,0-5 17 16,2-1 12-16,-2-1-52 0,0-1 78 15,0-2 0-15,-1-2-58 0,-1 0-37 16,-4 2-35-16,0-1-271 0,-5 0 43 15,-5 5-54-15</inkml:trace>
  <inkml:trace contextRef="#ctx0" brushRef="#br0" timeOffset="18912.54">26433 5854 2062 0,'0'0'444'0,"0"0"-305"0,38-11-39 15,-16 18-30-15,4 8 36 16,-1 9-6-16,3 8 18 0,-1 6-3 15,-2 9-83-15,-4 6-3 16,-6 6-7-16,-7 2-22 0,-5 6 0 16,-9 0 13-16,-10 2-13 0,-12 2-35 15,-8 1 22-15,-10-3-83 0,-12 3-304 16,12-17 48-16,-8-3-358 0</inkml:trace>
  <inkml:trace contextRef="#ctx0" brushRef="#br0" timeOffset="32753.47">16753 11126 977 0,'0'0'1040'0,"0"0"-946"16,47-29-94-16,-28 21 10 0,3 2 22 16,0-2 10-16,2 3-38 0,2-2 15 15,1 2 55-15,1 2-32 0,3-1-19 16,1 3 19-16,2 0-3 16,0 1-10-16,3 0-6 0,2 1-7 15,1 4 10-15,1 1 29 0,2 0-10 16,2 1-6-16,2 1-14 0,5-1 24 15,1-1-14-15,4 1-9 16,3-3 25-16,4-3-15 0,4 2-1 16,6-3 26-16,2 0-23 0,5 0-34 15,3 0 34-15,4-3-38 0,3 1 13 16,3-2-7-16,4-3-6 0,-1 0-3 16,6 2 3-16,-5-2 0 0,1 2-3 15,1 2 3-15,0-1 0 0,-1 2 2 16,1-2-2-16,0 1 0 0,1-1 2 15,3-1 24-15,0-2-4 0,4 2-19 16,0-2 39-16,1 0-36 16,2 1 13-16,0 0 7 0,-2 1-26 15,-2 1 19-15,1-1-9 0,-2 5-10 16,0-2 16-16,-4 1-10 0,6 1-6 16,-5 0 3-16,1 3 0 0,-1-2-3 15,-2 3-13-15,0 0 13 16,-3 0 0-16,-1 0-10 0,0-1 10 15,1 1 0-15,-5 1 3 0,4-2-3 16,-1-2 0-16,0 3-1 0,-1-4 1 16,0 0 0-16,2-1-19 0,-2-3 19 15,-3 2 0-15,-3-3-44 16,0 2 32-16,-2-1 12 0,-2 0-96 16,-2 0 95-16,-2-1-28 0,-6 0-16 15,0 2 45-15,-3-1 0 0,-3-1 0 16,0 3 0-16,-1 1 0 0,-4 1-2 15,-1-3 2-15,-2 3 0 0,1 0 2 16,-2 0 1-16,0 0-3 0,-2 3 0 16,2-3 0-16,-1 1 0 15,-2 1 2-15,3 2-2 0,-1-3 0 16,0 0-1-16,1 2 1 0,-3-2 0 16,0 1 2-16,3 2 1 0,-5-3-3 15,5 0-2-15,-5 1 2 0,2-2 0 16,-2 1 1-16,3 0-1 0,-6 2 0 15,6-2 4-15,-4 2-4 16,0-2 0-16,3 1 6 0,-5 0-6 16,3 1 0-16,-3 1-2 0,0-1 2 15,0-2 0-15,-4 3 2 16,1-3-2-16,-1 1 0 0,0 0-4 16,0-2 4-16,-3 2 0 0,3-2 3 15,-1 0 7-15,0 0-10 0,-6-2 2 16,0 0 4-16,-2 0-6 0,-4 0 3 15,-2-2 4-15,-5 2-7 0,-3-2 3 16,-2 2 7-16,-3-2-10 0,-5 2 12 16,-1 1-2-16,-4-2 12 15,-4 2-2-15,0 0 59 0,-4-1-21 16,1 0-29-16,1 2 34 0,-3 0-21 16,-1-2-7-16,0 2 12 0,0-1 7 15,-1 0 123-15,-2-3-85 0,-2 4-92 16,-3-3-10-16,-4 3-2 15,-3 3 12-15,-2 2-139 0,-2 3 0 16,6-3-122-16,2 1-805 0,1-6-909 16</inkml:trace>
  <inkml:trace contextRef="#ctx0" brushRef="#br0" timeOffset="36543.07">4916 13071 173 0,'0'0'1737'16,"0"0"-1358"-16,0 0-379 15,31-16 0-15,-11 12 110 16,1 4-35-16,4-2 25 0,1 2-42 16,3-2-23-16,6 1-35 0,-2 1 16 15,4-1-16-15,2 1 0 0,1 0-3 16,3 0 2-16,1 2 1 0,1 2-4 15,3 2 4-15,0 0 13 0,4-2 51 16,1 0 7-16,6 3-7 16,0-2 20-16,3 1 9 0,2-4-20 0,2 4-28 15,3-1 22-15,3-2-51 16,3 1-3-16,2-2 28 0,-1 1-41 16,1-2 16-16,3 1-13 0,2 0-3 15,0 0 20-15,4 0-14 0,-1 4-6 16,0-1 19-16,-1 3-16 15,2-1-3-15,-2 3 6 0,1-2-6 16,0 3 0-16,2-2-14 0,0 1 14 16,1-2 0-16,2-2-23 0,2 0 23 15,3-2 0-15,1 0 13 16,1-2-13-16,2 0 0 0,1-1 3 16,1-1 0-16,1 0-3 0,-1 0 3 15,3-1 0-15,-1 1-3 0,3-2 19 16,0 0-10-16,-1-1-9 0,3 0 16 15,1 1-3-15,1-1-13 0,0 0 16 16,1-2 6-16,1 0-22 0,1-1 19 16,2 1-12-16,0 0-7 0,-1-1 19 15,1 1-7-15,1 0-12 16,-1-1 23-16,2 2-8 0,-2-2-15 16,-2 0 29-16,2 1-7 0,-1 0-22 15,1 1 28-15,0 0-12 0,-1-2-16 16,1 4 22-16,-2-2-15 15,1 1-7-15,0-1 3 0,1 0-3 16,-2 1 0-16,1 2 0 0,-2-3 0 16,0 3 0-16,-3 1-22 0,2-3 22 15,-1 2 0-15,1-1-7 16,-2 0 7-16,1 0 0 0,-2 0-12 16,1 0 12-16,0-2 0 0,1 0-3 15,0 0 3-15,-2-1 0 0,0 1-7 16,2-1 7-16,-2-1 0 0,-2 1 3 15,1-2 1-15,-3 2-4 0,-1 0 3 16,1 1-3-16,-2 0 0 0,1 0 12 16,1 1-12-16,-1-4 0 0,-2 2 7 15,2 1-7-15,-1-1 0 16,1-1-8-16,0 0 8 0,-2-1 0 16,0 0 4-16,1 2-4 0,2 0 0 15,-3-3 0-15,2 4 0 0,-3-3 0 16,0 3-3-16,2-1 3 15,-3 1 0-15,1 0 7 0,-1 1-7 16,-3 2 0-16,-2-1-10 0,-2 1 10 16,-2 1 0-16,0-1-22 0,-2-1 22 15,-1 2 0-15,0 0 16 16,-2 0-16-16,0 0 0 0,2 0 3 16,-3 0-3-16,3-1 0 0,-2-3-3 15,4 1 3-15,-3-1 0 0,0-1-3 16,2 0 3-16,2-1 0 0,-6 1 3 15,1 0-3-15,-1-1 0 0,-1 2 13 16,-2 0-13-16,0 0 0 16,-2 0-4-16,1 0 4 0,0 3 0 0,-4-4-9 15,3 2 9-15,-1 0 0 16,1-1-1-16,-2 0 1 0,2 0 0 16,0 0-16-16,-1 0 16 0,1-1 0 15,-3-2 10-15,0 5-10 0,0-2 0 16,-3-3 6-16,2 2-6 15,1 2 0-15,-5-2 6 0,2-1-6 16,-1 5 0-16,-1-2 7 0,1 1-7 16,0 0 0-16,-2 1 3 0,6-2-3 15,-1 3 0-15,-2-1-3 16,1-2 3-16,2 3 0 0,-3-2-10 16,3 2 10-16,-1 0 0 0,-5 0-9 15,2 0 9-15,0 0 0 0,-1 0-7 16,1 0 7-16,0 0 0 0,0 0-15 15,-1 0 15-15,1 0 0 0,-3 0 7 16,0 0-7-16,-3-2 0 0,-1 2 16 16,-2 0-16-16,1 0 0 0,-4 0 19 15,0 0-10-15,-2 0-9 16,0 2 29-16,-1-1 2 0,2 0-31 16,-2 1 28-16,2-1-12 0,-3-1-16 15,0 1-3-15,-2-1 3 0,2 0 0 16,-4 0-6-16,0 0 6 15,-1 0 0-15,-6 0 0 0,-1 0 0 16,-4-1 0-16,-4 0 3 0,2-1-3 16,-8 1 0-16,-3 0 12 0,-3 1-12 15,-4-2 0-15,-4 2 19 16,-5 0-3-16,-6 0-16 0,-1 0 22 16,-3 0-6-16,-1 0 0 0,3 0-1 15,-3 0 86-15,0 0 100 0,0-2-158 16,-4 0 29-16,0 0-72 0,1 2-28 15,1-2 28-15,-1 1 0 0,-2 0-59 16,2 1 21-16,-1 0 29 0,-1 0-248 16,-2 0 134-16,4-2-92 0,1 1-880 15,2-14-1045-15</inkml:trace>
  <inkml:trace contextRef="#ctx0" brushRef="#br0" timeOffset="49838.84">13495 14811 802 0,'0'0'600'0,"0"0"-444"0,37-8-104 16,-18 7-52-16,1 1 62 0,1-1 38 16,2 1-80-16,2 0-1 0,3-3-18 15,3 3 12-15,1-3-12 0,1 2 4 16,-1 0-5-16,5 1 0 0,-3 0 0 15,2 0 0-15,1 2 12 16,2 0 56-16,-2 2-32 0,2-3 25 16,-1 3 33-16,4 0-39 0,0-3 17 15,4 2 44-15,0 0-57 0,5-2 2 16,0 0 42 0,2 1-19-16,3-1-16 0,0 0 3 15,4-1 16-15,1 0-10 0,1 2-10 16,3 0-3-16,-1 1-45 0,3 0-6 15,-2 1 16-15,4-2-29 16,2 1 13-16,1 1-13 0,1-1 0 16,3-2 6-16,3-1-6 0,4 0 0 15,3 0 3-15,1 0 0 0,2-3-3 16,2-2 1-16,2 1 3 0,3-1-4 16,0-2-1-16,0 2 1 0,2-1 0 15,2 1 9-15,-3 1-9 16,3 0 0-16,0 1-7 0,0 1 7 15,4 0 0-15,-3-2 16 0,3 3-13 16,-1-2-3-16,2 1 2 16,2-1 4-16,-2-1-6 0,3 1-3 15,0 1 3-15,0-2 0 0,2 0 2 16,-2 2 5-16,-2-2-7 0,0 0 2 16,2 2 17-16,-3-1-19 0,3-2 3 15,-1 1 52-15,1 0-49 0,-3 0 16 16,3 0-3-16,-1 0-19 0,-2 0 23 15,0 0-17-15,1 2-6 0,-4-3-6 16,4 2 6-16,-1-1 0 16,-4 0-4-16,3 0 4 0,-1-1 0 15,-2 2-7-15,-1-1 7 0,0 0 0 16,-1 2 6-16,-2 0-6 0,1 1 0 16,-1 0 4-16,0-2-4 0,1 3 0 15,-1 0 9-15,-2-1-9 16,2 1 0-16,0 0 10 0,-1 0-10 15,0 0 6-15,2 1 4 0,0 0 40 16,2 1-46-16,-2-2 21 16,3 0-6-16,-2 0-19 0,1 0 3 15,-2 0-3-15,4 0 0 0,-6 0 4 16,1 0-4-16,-1 0 0 0,-3 0 12 16,-1 0 23-16,3 1-10 0,-6 2-9 15,3-1 25-15,2 0-41 0,-2-1-3 16,2-1 3-16,1 0 0 0,2-1-14 15,1-3 14-15,2 1 0 0,-6-1-3 16,1 0 3-16,1 0 0 16,0-3-3-16,-1 1 3 0,2-2 0 15,-4 0 10-15,2 0-10 0,-6 1 0 16,1 0 3-16,-5 1 3 0,0-1-6 16,-3 4 16-16,-2 1-13 0,0-1-3 15,0 2 16-15,-3 1-16 16,0-2 0-16,1 2-6 0,-5 0 6 15,2 0 0-15,-3 0-8 0,-2-2 8 16,1 2 0-16,-3-2 10 16,0 2-10-16,-3-1 0 0,-1 1 9 15,-1 0-9-15,-3 0 0 0,0 0 19 16,-1 0-19-16,-3 1 0 0,-2 1 19 16,-2 0-12-16,-1-2-7 0,-2 3 12 15,-3 0-2-15,-2-2-10 0,-2 2 12 16,1-3-12-16,-4 1 0 0,1 0 16 15,-3 1-16-15,-2-2 0 0,-1 0-3 16,-3 1 3-16,-2-1 0 16,-2 0 3-16,-6 0-3 0,-2-1 0 15,-3 1 3-15,-5-2-3 0,-5 2 0 16,-2 0-3-16,-2 0 3 0,0 0 0 16,0 0-64-16,-2 0 45 0,0 0 16 15,0 4-162-15,0 3 35 16,-4 0-148-16,2-1-972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25:56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5309 7717 1102 0,'0'0'622'16,"0"0"-489"-16,0 0-101 0,0 0 43 16,-32-15 19-16,25 14 10 0,0-2 19 15,1-1-104-15,-2 3-19 16,4-2 0-16,-3 2-3 0,-1 0 1 16,3 1-27-16,-3 0 28 0,0 0-19 15,-3 1 6-15,-2 4 11 0,-1-1 1 16,0 2-14-16,-1 0 3 15,2-2 12-15,-2 2-3 0,2 0 4 16,-1-2 0-16,-2 2 46 0,3-2-4 16,-3 1 3-16,0 0 39 0,1-1-45 15,-1 4 6-15,-1 2-22 16,-2 0 6-16,1 2-6 0,-1 3-17 16,-4 2 13-16,5 3-19 0,-5 2-22 15,2 2 22-15,1 2-1 0,-3 5-28 16,-1 0 29-16,1 2-1 0,1 4-22 15,2 1 23-15,-3 2 0 0,3 0-12 16,0 4 12-16,-1 0 0 0,-1 2-12 16,1 2 12-16,1 4 13 15,-1-1 0-15,-2 2 16 0,2 3-6 16,-5 2-14-16,4 2 8 0,-2 4-17 16,-2 0 0-16,2 2 3 15,2 1-3-15,-2 2 6 0,1 1 23 16,0-1-13-16,2 2 1 0,1 1 28 15,1 2-13-15,-1 0-13 16,2 3 20-16,0-1-23 0,2-3-10 16,0 6 46-16,3 0-10 0,-4 3-39 15,2 2 32-15,-1 2-35 0,0-1 6 16,-1 2-6-16,1 1 0 0,-2 2 0 16,1 2 0-16,0 4 0 0,1-2 10 15,-3 2-10-15,0 2 0 0,3-2-10 16,0 6 10-16,3-4 13 15,0 1 29-15,3-2 70 0,4-2-22 16,0 0-20-16,4 1-32 0,0-2-38 16,1 0 19-16,1-1-19 0,0-1 0 15,3 0-32-15,1 3 32 16,1-1 0-16,0 0-19 0,-1-2 3 16,6-2 16-16,-4 0-96 0,5 0 95 15,0 2-15-15,-2-4-32 0,2 3 47 16,1-3 1-16,0 1-37 15,-2 1 36-15,4-1-36 0,-2 0-15 16,2 1 51-16,1-2 1 0,0-2-6 16,3 1 6-16,2 0 0 0,-1-2-10 15,2-2 10-15,2-3 0 0,4 0-10 16,-2-3 10-16,3 3 0 0,0-1-6 16,0-3 6-16,1 1 0 15,3-5-3-15,0-1 3 0,3-3 0 16,2-3-4-16,2-2 4 0,-3-2 0 15,4-1-52-15,-1-4 36 0,1 0 3 16,-2-5 7-16,5-1 6 16,1-4 0-16,0-1-63 0,0 0 37 15,3-3 23-15,-3-1-36 0,4-1 39 16,-3-1 0-16,4-1-13 16,-2 0 13-16,4-1 0 0,-3-4 13 15,0 3-16-15,4-2 3 0,-3-4 0 16,2-2 3-16,-1 0-3 0,1-5-5 15,0 1 5-15,-1-5 0 0,0-2-12 16,-1-1 12-16,2-3 0 0,-1-1 3 16,1-1-3-16,1-3 0 0,-1-1 1 15,1-3-1-15,0-3 0 0,0-1 3 16,0-1 7-16,0-6-10 0,1-1 13 16,2-3-10-16,-3 1-3 15,4-2 3-15,-2 0 17 0,1-3-4 16,0 2-13-16,1-1 26 0,0-3-28 15,0 0 22-15,-2-1 25 0,0-6-42 16,-1 6 13-16,0-8-6 16,1 2-10-16,-1-2 4 0,-2-2 38 15,1-3 22-15,-3-1-60 0,-1-1 25 16,1-3-32-16,2-3 3 16,-3 2 17-16,-1-2-20 0,-1 0-16 15,0-2 16-15,-2 0 0 0,0-5-54 16,-3 0 50-16,-1-6-12 0,-1-3-70 15,-2-1 63-15,2-3 7 0,-3-2-35 16,0 0 50-16,-2-3-2 0,-3 4-43 16,0-4 46-16,-5 0 0 0,1-2 3 15,0 1 13-15,-3-2-13 0,-3 2 10 16,2-2-4-16,-2 2 1 0,-1-2-3 16,-1-1 18-16,-1-2-12 15,1-4-3-15,1 1 19 0,-3-3-23 16,2 1 10-16,0-1 3 0,-3-2 1 15,2-1-14-15,0-2 32 0,-2-5-28 16,1 0 0-16,-1 2 9 0,0 1-19 16,0 0 3-16,-1-3 0 15,1-1-3-15,-3-2 13 0,2 1-10 16,-2 1-3-16,0 0 4 0,1-2-4 16,-2-2 0-16,0-1 3 0,0-1-3 15,-4 0 0-15,0 1 19 0,0-2-19 16,-3 1 0-16,-1 0-12 15,1-2 12-15,-5 2 0 0,0 2 19 16,0-5-15-16,-1 1-4 0,-6-1-16 16,1-1 16-16,-4 1 0 0,0 1 16 15,-2-1-16-15,-2 0 0 0,-2 0-21 16,-1-4 21-16,-2 2 0 0,-2-1 4 16,-2-1 8-16,-1 0-12 0,0-1 4 15,-2-6-1-15,0 3-3 0,-2-1 25 16,-1-3-12-16,-2 1-13 0,-1 0-3 15,-2 2 3-15,-4 2 0 0,1 1-3 16,-4-1 3-16,-2 3 0 0,-1 0-17 16,-4 5 17-16,-1-1 0 15,-5 4-10-15,0 0 7 0,-6 2 3 16,-2 2-71-16,-2 0 68 0,-2 6-13 16,-5 2-48-16,-1 3 64 0,-3 4 0 15,2-1 13-15,-4 2 13 0,1 2-1 16,0 3-2-16,-3 3 69 15,0 4-31-15,2 3-29 0,4 2 26 16,-2 4-58-16,3 3-31 0,4 4 31 16,1 3 0-16,5 2-242 0,0 2 20 15,18 8-126-15,2 1-1342 0</inkml:trace>
  <inkml:trace contextRef="#ctx0" brushRef="#br0" timeOffset="3099.73">20934 14112 395 0,'0'0'469'0,"0"0"-335"0,0 0-14 16,0 0-29-16,0 0 23 0,0 0 78 15,-35-23-94-15,30 18 3 0,0-1 45 16,-1 1-62-16,2 1 11 16,-1-1 118-16,0 2-73 0,-3 0-18 15,2 2 43-15,-2 1-78 0,3 0-36 16,0 3-5-16,-1-1-14 0,4 2-32 15,2 3-32-15,0-4 32 16,8 5 16-16,2-2-13 0,8 2 51 16,4-2-22-16,4-2-25 0,3-3 31 15,0-1-12-15,5 0-23 0,6-3 29 16,-2-2-32-16,5 1 13 16,0-3-3-16,1-2-10 0,0 2 3 15,1-1 23-15,0 0-26 0,-3 2 2 16,-4 0 1-16,0 1-3 0,-4 0-10 15,-2-1 10-15,-4 4 0 0,-5-1-53 16,-2 2 11-16,-6-1-57 0,-4 1-168 16,-5-2 57-16,-3 3-78 0,-3 0-547 15,0-4 13-15</inkml:trace>
  <inkml:trace contextRef="#ctx0" brushRef="#br0" timeOffset="3427.95">21386 13936 980 0,'0'0'1492'0,"0"0"-1382"16,0 0-26-16,0 0-36 0,0 0-48 15,0 0-96-15,0 0 73 0,41-3 23 16,-14 8 13-16,5 2-13 16,-4-2 3-16,1 3 4 0,2 0-4 15,-4 6-3-15,1-2 1 0,-6 1 2 16,-2 3-2-16,-5 0 6 0,0 3 3 15,-7-2 1-15,-3 2-11 0,-5-5 0 16,-3 2 29-16,-5-2 52 0,-4 0 32 16,-5-2-30-16,-2 2-6 0,-1-2 9 15,2-2-18-15,0 1-68 0,5-3 19 16,5 1-19-16,3 1 0 16,5 0-80-16,1 1 67 0,8 0-99 15,9-1-229-15,4-3 83 0,-2-2-177 16,3-3-1402-16</inkml:trace>
  <inkml:trace contextRef="#ctx0" brushRef="#br0" timeOffset="3735.91">22722 13896 1319 0,'0'0'437'16,"0"0"-437"-16,-25 38-29 15,9-18 28 1,-3 3 1-16,3-6 19 0,-7 5 88 16,-1-1-9-16,-1 3 9 0,-7 3 87 15,-3-1-103-15,-1 1-20 0,2 2 0 16,-2-2-42-16,1 0-29 0,0-3-6 15,3 0 6-15,4-3 0 0,2 0-31 16,0-3-57-16,5-5-48 0,5-6-165 16,3-3 103-16,2-4-105 0,3-2-482 15,1-4 195-15</inkml:trace>
  <inkml:trace contextRef="#ctx0" brushRef="#br0" timeOffset="3954.66">22206 14014 408 0,'0'0'2136'0,"0"0"-1901"16,0 0-158-16,0 0-74 0,52 10 46 15,-29 7 2-15,5 2-9 0,-3 2-26 16,2-1-4-16,1 4 49 0,-2-3-16 16,1 2-35-16,2-2 28 15,1-2-38-15,-2 1 19 0,-2-3-9 16,4-1-10-16,-5 0-32 0,4-2 32 15,-2-4-118-15,-2-2-242 16,2-4 153-16,-4-2-126 0,-6-2-574 16,-5 0-155-16</inkml:trace>
  <inkml:trace contextRef="#ctx0" brushRef="#br0" timeOffset="4470.22">23090 14138 1620 0,'0'0'269'0,"0"0"-197"15,0 0 9-15,0 0-80 0,0 0 38 16,0 0 120-16,35-9-62 0,-17 6-7 16,0 1 20-16,-1-2-58 15,0 1-23-15,2 0-23 0,0 1-4 16,3 0-2-16,0 1-20 0,-2 0-38 15,4-1-104-15,-4 0-288 0,-3-1 21 16,-1-2-245-16</inkml:trace>
  <inkml:trace contextRef="#ctx0" brushRef="#br0" timeOffset="4909.8">23663 13901 2134 0,'0'0'491'0,"0"0"-317"0,0 0-158 16,0 0-15-16,-16 56 44 16,11-27-28-16,-3 3 15 0,1-4-19 15,1 0-7-15,-4 0 26 0,1 2-32 16,-6-1 2-16,1 2 8 0,-4-6-10 16,2 0-3-16,-1-1-30 15,4-5-15-15,2-6-90 0,6-6 45 16,2-4-7-16,-1-3-33 0,4-7 117 15,-4-6 3-15,4-10-29 0,0-9 19 16,4-5 10-16,0-2 12 16,1 2-1-16,1-2 2 0,3 0 32 15,3-2 33-15,1-2-20 0,2 5 33 16,4 2-30-16,-3 4-35 0,0 5 10 16,-3 8 48-16,0 6-10 0,-3 6-13 15,-2 3 39-15,-3 3-3 0,0 1-46 16,5 8-3-16,2 7 4 15,1 5-7-15,0 5 54 0,-2 2-25 16,1 3-16-16,0 4 28 0,3-1-64 16,-1 0 14-16,1 1 8 0,0-1-31 15,-2-5 13-15,-2 0-13 0,-1 0 0 16,-2-4-146-16,-2-1 63 0,-4-1-180 16,-2-6 54-16,-2-4 84 15,-4 0-140-15,-3-5-313 0,0-2 103 16,-5-3-147-16</inkml:trace>
  <inkml:trace contextRef="#ctx0" brushRef="#br0" timeOffset="5316.01">23453 14130 2211 0,'0'0'405'15,"0"0"-315"-15,0 0-68 0,0 0-22 16,0 0-1-16,42-9 0 0,-7 9 2 15,4-1 6-15,2-1-7 0,-4 0-2 16,5 0 2-16,-2 0 0 16,0-4-38-16,-2 4 16 0,4-1-11 15,-2 0-118-15,-2-1 28 0,0 3-49 16,-1-4-221-16,-2-2 65 0,-2 0-53 16,2-5-297-16,-5 0 443 15,0-1 128-15,-4 0 107 0,-3-2 17 16,-3 2 68-16,-5 1 215 0,-6 5-147 15,-5 0 85-15,-1 5 189 0,-3 0-177 16,0-2 11-16,0 3 138 0,-3 1-273 16,-6 5-45-16,-6 7 55 15,-5 3-43-15,-1 6 7 0,-2 1-23 16,2-1-28-16,-2 2-33 0,0-1-7 16,3 2 1-16,0-2-10 0,0 2-53 15,-1-2-27-15,2 0-52 0,-2-4-149 16,4-4 54-16,1-4-55 0,2-3-467 15,4-6 123-15,3-1 158 0</inkml:trace>
  <inkml:trace contextRef="#ctx0" brushRef="#br0" timeOffset="5550.36">23931 14078 140 0,'0'0'1103'0,"23"-41"-807"16,-12 30 156-16,-1 6-215 0,1 1-37 15,4 4 30-15,-2 1-134 16,2 6-15-16,1 2 18 0,0 3-6 15,1 2-22-15,2 2-49 0,-5 2 33 16,4 2-55-16,-2 0 19 0,0 0-13 16,2 0-6-16,0-1 6 15,-4 0-31-15,2-3 9 0,0-3-235 16,-1-2 132-16,-2-5-39 0,2-6-204 16,2-1 122-16,-1-7 36 0,0 0-76 15,-2-4 137-15,-4-1-26 0,0-2-366 16,-5 3 128-16,-1 0 110 0</inkml:trace>
  <inkml:trace contextRef="#ctx0" brushRef="#br0" timeOffset="5706.6">24386 14061 21 0,'0'0'58'16,"0"0"-2"-16,0 0-1 0,0 0 76 15,0 0 41-15,0 0-2 16,0 0-66-16,40 24-58 0,-25-23-46 15,-2 1 0-15,-1-1-2 0,-3 2-125 16,2-2-154-16,-6 0-122 0</inkml:trace>
  <inkml:trace contextRef="#ctx0" brushRef="#br0" timeOffset="6128.42">24489 14180 202 0,'0'0'1448'15,"0"0"-1256"-15,0 0-66 0,0 0 56 16,0 0-91-16,0 0-14 16,36-42 20-16,-20 29-42 0,2 1-3 15,0 0 24-15,-1 0-11 0,0-1-17 16,3-1-3-16,0 0-6 0,-1 0-36 16,1 1 10-16,-1 1-13 15,-1 1 0-15,-3 3-22 0,-3-1 22 16,-3 5 0-16,1 0-3 0,-6 3 3 15,-4-1 0-15,2 2 4 0,1 0 5 16,-3 0-2-16,0 0 12 0,0 3 10 16,-1 4 26-16,-5 5 2 15,0 1 8-15,0 0-46 0,1 1-10 16,1-2 11-16,1 0-20 0,2-2-6 16,1 0 4-16,0 0 2 0,4-2-32 15,1 0 32-15,-2-1 0 0,2-2-41 16,-1-1 40-16,2 3-17 0,2-2-29 15,-2 2 46-15,1 0 0 0,-2-1-73 16,-2 1 71-16,0 1-29 16,-3-3-71-16,-3 2 61 0,-5 0-13 15,-5-1-94-15,-5 1 33 0,0-2-49 16,-1 1-244-16,3-4-1 0,3 0-137 0</inkml:trace>
  <inkml:trace contextRef="#ctx0" brushRef="#br0" timeOffset="6271.89">24709 14042 2334 0,'0'0'152'15,"0"0"-119"-15,0 0-33 0,0 0-20 16,0 0-183-16,14-36-873 0</inkml:trace>
  <inkml:trace contextRef="#ctx0" brushRef="#br0" timeOffset="6897.61">25995 13430 52 0,'11'-32'2240'0,"-8"11"-2162"0,-3 1 3 16,0 8 113-16,0 4-56 15,0 4-32-15,-3 1 26 0,0 2-33 16,-1 1 0-16,-4 0 35 0,-4 11-134 16,-10 10-3-16,-5 12 3 0,-8 9 76 15,-1 10-15-15,2 5-52 16,-5 7 74-16,0 7-33 0,2 5-34 15,2 1 10-15,5-1-26 0,4 0 15 16,8-4 49-16,8-4-46 0,5-7 20 16,9-1-13-16,7-8-25 0,7-4-9 15,8-5 9-15,3-7 0 0,6-4-78 16,2-5 47-16,3-5-42 16,1-4-194-16,2-5 114 0,-2-9-112 15,-11-1-604-15,-2-3-307 0</inkml:trace>
  <inkml:trace contextRef="#ctx0" brushRef="#br0" timeOffset="7633.53">26065 13620 749 0,'0'0'1238'0,"0"0"-901"0,0 0-163 16,0 0 1-16,0 0 50 0,-12-36-74 16,12 36-84-16,0 0-67 0,0 0-42 15,0 1-19-15,2 4 61 16,4 7 81-16,0 6-40 0,0 3 1 15,-1 2 18-15,0-2-60 0,-1 6 26 16,-1-1-23-16,0 2-3 0,1 3 7 16,-3-2-7-16,2 3 0 0,-3-1-223 15,0 1 94-15,-2-3-270 0,-2-2 134 16,-4-3-46-16,4-7-337 0</inkml:trace>
  <inkml:trace contextRef="#ctx0" brushRef="#br0" timeOffset="8121.13">26110 14152 1079 0,'0'0'589'15,"0"0"-134"1,0 0-306-16,0 0-20 0,0 0-91 16,0 0-22-16,0 0 10 0,0 0 78 15,-17 49-45-15,11-26-14 0,1-3-36 16,0-3 17-16,1 2 29 0,0 1-45 15,1 0 9-15,0-2-19 0,3 0-36 16,0-4 36-16,2 0 0 16,2-4-9-16,4-2 6 0,0-5-20 0,4-3-73 15,1 0 95-15,-1-8 1 16,0-1-48-16,0-5 47 0,0-3 1 16,-1 1 6-16,-5-1 17 0,1-1-20 15,-4 1 17-15,1 0 15 0,-4-1-3 16,0 5-22-16,-4-2 19 15,-2 3-20-15,0 2 8 0,-4 0-20 16,1 5 3-16,-2 0-61 0,2 2 60 16,1 2-70-16,1 1-148 0,-1 0 12 15,7 2-98-15,-3 2-786 0</inkml:trace>
  <inkml:trace contextRef="#ctx0" brushRef="#br0" timeOffset="8605.44">26413 13318 166 0,'0'0'1985'15,"0"0"-1846"-15,1-36 10 0,-1 34 116 16,1 0-127-16,2 1-99 0,4 1-38 16,5 5-1-16,10 7 26 0,4 10 51 15,3 8 38-15,3 8-3 0,-3 11 35 16,-2 11-14-16,0 11-44 16,-7 7-83-16,-6 8 39 0,-6 3-45 15,-8 3-30-15,-9 5 30 0,-10-1 0 16,-13-1-185-16,-12 0 93 15,-12-3-23-15,-13-6-251 0,-10-2 50 16,15-24-176-16,-5-9-1541 0</inkml:trace>
  <inkml:trace contextRef="#ctx0" brushRef="#br0" timeOffset="10107.36">12871 7896 434 0,'0'0'280'0,"0"0"53"16,0 0-92-16,0 0-85 0,0 0 39 15,0 0 0-15,0 0-182 0,0 0-13 16,6-28-29-16,-2 28 26 0,0 0 3 16,1 0 18-16,0 0-17 15,2 4 19-15,-2-3 18 0,2 4-35 16,-2-2-3-16,-1 1 13 0,0-3-13 15,-1 1 0-15,-2 0 0 16,2-2 22-16,-3-2 56 0,0-6 68 16,1-12-98-16,1-6-47 0,0-8 25 15,0-4 19-15,0-4 0 0,0-4-6 16,-2-4 7-16,0-6 2 0,-3-3 33 16,-1-5-42-16,-4 0-14 0,1-4 17 15,-1-1 0-15,0 1 0 0,-1-2 48 16,2 0-22-16,1 0-20 0,0 4 13 15,2 3-19-15,-1 6-7 0,1 3-9 16,0 5 60-16,0 2-29 16,0 7-34-16,0 4 47 0,0 6-38 15,-1 7-20-15,-2 3 30 0,3 9-42 16,-1 3 22-16,-1 4-12 0,2 2-10 16,0 0-27-16,-1 2 27 0,1 0 0 15,0 0-16-15,1 0 0 16,1 2-3-16,-1 0-103 0,2 4 120 15,-2 2-12-15,0 5-21 0,-1 2 35 16,2 2 0-16,-1 0 1 0,3 2 72 16,0 2-18-16,0 5-24 0,0 0 39 15,0 4-66-15,0 3 21 16,0 2 26-16,0 2-48 0,-4 2 32 16,-1 2-29-16,-1 0-6 0,-2 5-12 15,-1 0 12-15,0 2 0 0,-2-2-127 16,-1-4 50-16,0-3 7 0,1-6-196 15,2-6 116-15,2-10-44 0,2-7-239 16,2-6 112-16,-1-7-30 0,3-2-525 16</inkml:trace>
  <inkml:trace contextRef="#ctx0" brushRef="#br0" timeOffset="10466.7">12765 6558 1646 0,'0'-46'370'0,"0"7"-69"0,0 4-84 15,-3 15 41-15,2 7 127 0,1 5-156 16,0 7-73-16,0 1-52 0,0 0-104 16,0 2-22-16,2 10-120 0,4 12 142 15,-1 8 0-15,0 4 28 0,-2 3-28 16,-3-2 0-16,0 1-64 16,0-1 16-16,-3 0-57 0,-2-5-141 15,1-1 146-15,-1-6-9 0,3-7-116 16,1-8 105-16,0-4 4 0,1-6-124 15,4-3 211-15,1-8 29 0,4-10 59 16,3-4-37-16,2-7-5 0,0-2 67 16,2 2-3-16,2-1 22 0,0 1 39 15,5-1-48-15,0 7-30 16,2 5 16-16,-1 4-19 0,-3 7 13 16,3 8 22-16,0 2-6 0,0 9-23 15,2 4-29-15,3 5 48 16,-1 6-45-16,5 1-34 0,2 7 34 15,1 1-41-15,1-1-25 0,2 0 25 16,0-2 0-16,-1 0-114 0,2-2-33 16,-1-2-45-16,-3-4-423 0,-9-10 135 15,-3-4-307-15</inkml:trace>
  <inkml:trace contextRef="#ctx0" brushRef="#br0" timeOffset="11107.27">13597 6082 1874 0,'0'0'250'0,"0"0"80"0,0 0-172 16,0 0 10-16,0 0-36 16,0 0-132-16,0 0-35 0,0 0 35 15,13 44 35-15,4-17-35 0,-1-2-11 16,3-3 11-16,2 0 0 0,1-3-55 15,-1-2-25-15,2-2-26 0,-1 0-117 16,-2-3 87-16,2 0-29 0,-2-6-176 16,1-4 172-16,-1-2 26 0,0-8-157 15,0-4 118-15,-1-3 19 16,1-4-78-16,-2-3 241 0,0-1 6 16,-1-5 222-16,-1 1 14 0,-1-2-40 15,-1 0 146-15,-2 1-205 0,-2 2 29 16,-1 4 107-16,-2 4-127 15,-2 8-7-15,-4 4 149 0,1 4-114 16,-2 2-30-16,0 1-63 0,0 7-65 16,-3 13-9-16,-6 21 226 0,1 11-84 15,-4 4-133-15,-2 9 22 16,-2-9-44-16,2 6 0 0,-5-2-54 16,2 2 35-16,-1-2-19 0,1-2-165 15,0-2 136-15,-1-6-54 0,4-7-186 16,2-6 168-16,2-10 1 0,4-9-282 15,2-7 176-15,2-7 40 0,2-5-183 16,0 0 110-16,2-4 189 0,3-8-179 16,0 2-196-16</inkml:trace>
  <inkml:trace contextRef="#ctx0" brushRef="#br0" timeOffset="11279.13">14569 6214 52 0,'0'0'39'0,"44"-9"-16"0,-24 5-23 16,-6 3-37-16,2-1-40 0</inkml:trace>
  <inkml:trace contextRef="#ctx0" brushRef="#br0" timeOffset="11872.82">14903 6118 150 0,'0'0'68'0,"0"0"974"0,4-48-703 16,-4 31 61-16,-4 2-167 0,-1-1-68 15,1 0 81-15,-3 6-140 0,-2 0-6 16,-2 4-26-16,-1 2-17 15,-2 4-28-15,-1 4-22 0,-1 6 28 16,-3 6-35-16,-1 7-10 0,0 2 10 16,2 5 16-16,-1 6-13 0,2-3 23 15,3 3-26-15,4-3-54 16,2-1 54-16,4-1 0 0,2-3-168 16,2-4 135-16,4-5-8 0,3-11-108 15,4-4 101-15,2-4 48 0,3-10 16 16,0-2 49-16,0-2 12 0,3-5 10 15,-2 0 0-15,2-1-17 0,1 0 17 16,-2 3-4-16,1 2-26 0,0 2-37 16,-3 1 21-16,2 1-41 0,-2 5-31 15,2 3 19-15,-4-1 12 16,4 4-72-16,-4 0 72 0,2 4 0 16,0 3-40-16,2-1 39 0,-2 1 1 15,1 0-177-15,0 1 91 0,3-2-37 16,2 0-115-16,0-2 82 15,1-3-87-15,5-6-169 0,0-5 201 16,1-6 61-16,3-5 150 0,-2-2 20 16,0 1 129-16,2-6 108 0,-2 1-156 15,-2 0 35-15,0 2 101 16,-3 1-101-16,-6 4 6 0,-5 7 42 16,-6 5-84-16,-2 2 6 0,-5 6-10 15,-1 0-77-15,0 2-19 0,0 10 0 16,-5 8 23-16,-7 5 95 0,-3 8-57 15,-1 3-23-15,-4-1-38 0,1 0-92 16,-1-2-1-16,2-1-32 0,-1-1-190 16,0-1 76-16,1-4-134 0,-1-6-407 15,6-7 183-15,-1-8 56 0</inkml:trace>
  <inkml:trace contextRef="#ctx0" brushRef="#br0" timeOffset="12450.9">15282 6313 23 0,'0'0'971'0,"-16"-47"-567"0,7 17-179 15,5-1 83-15,0 3-116 0,1-3 18 16,0 2 75-16,2 2-147 15,1 7-25-15,0 4-1 0,0 7 4 16,1 6-24-16,1 1 1 0,0 0-61 16,5 2-32-16,5 7-38 0,5 5 38 15,-1 5 6-15,4-1 23 16,-1 3-26-16,2 1-3 0,5 0-10 16,-1-1 9-16,2-2 1 0,1-2-115 15,1-2 83-15,-4-4-25 0,2-2-78 16,-4-6 116-16,1-1 3 0,-2-2 16 15,-3-5 19-15,-2-2 4 0,1-5-20 16,-2 2 35-16,-2-1-9 0,1-2-22 16,-2-2 57-16,2 2-26 0,-2-2-22 15,-1 4 51-15,2 5-32 16,-8 1-19-16,2 2 35 0,-1 1-51 16,0 2-19-16,1 1 16 0,-3 1 3 15,6 0-86-15,-1 4 70 0,5 4 9 16,0 1-47-16,-2 2 32 15,-2-3-58-15,1 3-119 0,-2-5 128 16,-2 1-26-16,2 0-67 0,-1-5 106 16,0 0-1-16,1-2 54 0,-1-4 5 15,-1-4 39-15,-1-2 45 16,2-3 16-16,-1 0 3 0,-1-2-26 16,2-1-29-16,-2-3-2 0,2-1-2 15,-2 0 17-15,-1 0-45 0,1 0-9 16,1 3 12-16,-3 1-19 0,1 4-26 15,-4 1 26-15,4 5 0 0,-5 3-6 16,3-2-16-16,-1 1 22 0,-1 1-71 16,4 2 39-16,-5 1-29 0,4 2-23 15,1 9 82-15,3 5-11 16,0 4 9-16,2 1 4 0,-3-1 0 16,3 0-100-16,-1-5 45 0,1 4-45 15,0-6-65-15,-3 3 35 0,2-4-32 16,-3-3-172-16,-2-1 15 15,-1-2-79-15,0-2-495 0</inkml:trace>
  <inkml:trace contextRef="#ctx0" brushRef="#br0" timeOffset="12813.32">17029 5013 1771 0,'0'0'163'0,"12"-48"9"0,-7 25 174 16,-2 7-143-16,-1 4-29 15,1 6 21-15,-3 2-54 0,0 1-36 16,0 3 20-16,-3 7-125 15,-2 7-70-15,-6 21 70 0,-2 14 9 0,-2 17 20 16,-6 12-20-16,1 5 49 0,0 13-4 16,3 7-51-16,3 1 44 0,4 6-47 15,10-3-25-15,5-2-13 16,11-5-3-16,12-9-157 0,15-14 99 16,6-17-3-16,15-10-116 0,0-12 106 15,8-8-27-15,-1-8-204 16,-1-6 61-16,2-9-7 0,-20-7-610 15,-5-4 292-15</inkml:trace>
  <inkml:trace contextRef="#ctx0" brushRef="#br0" timeOffset="13376.55">17441 5248 1307 0,'0'0'585'0,"-20"-36"-455"0,10 18 123 15,2 8-91-15,4 2-17 0,0 2 100 16,2 4-139-16,-1-1-42 0,0 2-44 16,1 1-20-16,-2 1-32 0,-2 10-145 15,-2 7 151-15,-1 9 23 0,-3 6 3 16,-4 3 10-16,3 3-7 15,2 0-3-15,3-2 21 0,3-2-21 16,2-5-125-16,3-2 112 0,3-8-23 16,5-5-41-16,2-8 51 0,1-6 7 15,0-1 19-15,2-9 48 16,3-6 13-16,3-4 26 0,-3-5 0 16,1-5-13-16,-1 0 7 0,-1-5-17 15,-5 2-16-15,-3 0-35 0,-4 0 32 16,-3 4-45-16,-3 2 12 15,-5 2-11-15,-3 4-1 0,-1 5-128 16,0 2 74-16,-4 6-10 0,-2 4-33 16,0 7 4-16,-2 10-46 0,0 6-152 15,-2 5 77-15,2 4-29 0,5 3-337 16,2-8 40-16,5 0-47 0</inkml:trace>
  <inkml:trace contextRef="#ctx0" brushRef="#br0" timeOffset="13657.77">17615 5804 1030 0,'0'0'1537'0,"0"0"-1475"15,0 0 15-15,-5 37 134 0,9-24-121 16,1 2-19-16,1 1-11 16,3 0-12-16,-1 1-48 0,3 2-6 15,2 0-10-15,-2 1 16 0,1 4-282 16,-3-2 108-16,0 0-123 0,-5-8-904 16,-1-3 383-16</inkml:trace>
  <inkml:trace contextRef="#ctx0" brushRef="#br0" timeOffset="13938.99">17671 4776 2179 0,'0'0'188'0,"0"0"-81"0,-37-35 144 15,37 35-61-15,0 0-168 0,4 4 4 16,5 16-26-16,10 17 103 0,8 14-23 16,5 9-45-16,4 7-35 0,-3 3 0 15,-1 10 0-15,0 8 0 0,-8 7-117 16,-5 5-69-16,-13 7-75 15,-3-27-851-15,-8 0-345 0</inkml:trace>
  <inkml:trace contextRef="#ctx0" brushRef="#br0" timeOffset="24089.14">20286 7462 261 0,'0'0'81'15,"0"0"30"-15,0 0-3 0,-37-30-46 16,21 20 75-16,-2 2-82 16,0 3 7-16,-1 0 26 0,-2-3-10 15,-1 2-19-15,-3 1 84 0,-2 1-71 16,1-3-7-16,-6 5 49 0,-2-2-65 16,0 2-1-16,-4 0 1 15,-3 0-29-15,-2 2-19 0,-1 0 3 16,-4 0-3-16,-2 4 3 0,-5-1-3 15,0 1-1-15,1-1 1 16,-2-2 25-16,-2 2 32 0,4-3-3 0,-4 1 53 0,2-1-43 0,4 0-7 16,-5 1 13-16,1 1-29 15,-1 0-3-15,-2 1 16 0,-1 1-32 16,1 3 0-16,-2-1-5 0,1 5-17 16,1-2 0-16,-5 6-1 15,3 2-1-15,-2 2-1 0,2 4-2 16,-2 2-9-16,-2 0 11 0,4 5-2 15,-2 2 2-15,2 0-1 0,2 1 1 16,0 3 1-16,3 0-3 0,-1 0 3 16,5 0-2-16,-3 0 2 0,1 1 0 15,0 1-1-15,0 0 2 0,0 2-1 16,-4 4 1-16,-4 2-2 0,-2 3 1 16,-2 2-2-16,-2 2 0 15,-6 4 1-15,1 3 2 0,-6 0-1 16,-1 3 1-16,0 1 0 0,-5 1-1 15,1 6 1-15,0-2-2 16,0 5 2-16,1-1 1 0,2 4-1 16,1-1 1-16,3 2 70 0,2 2-29 15,6-4-13-15,2 4-19 16,0 2 9-16,6-2-19 0,1 2 4 16,4 0-4-16,0 1 0 0,4-3-4 15,0 1 3-15,3 2 0 0,3-4-13 16,0-1 14-16,4 0 0 0,1-2-6 15,2-3 6-15,-1 3 0 0,3-1-12 16,0-5-4-16,1 2 13 0,-2-2-46 16,1-5 33-16,4 3 12 15,-3 1-16-15,4-2 20 0,-4 4 3 16,0-1-3-16,4 2 16 0,0-1-12 16,4-2 13-16,-2-1-16 0,4 2 12 15,4-2 3-15,2-2-16 0,4 1 13 16,0-2-13-16,3-1 0 15,0-2 0-15,1-1-10 0,0-1 10 16,1 1-2-16,0-1-12 0,2 2 14 16,-2-2 3-16,2 0-2 15,0 1 2-15,-1 0-2 0,2-1 0 16,2-1-1-16,-1 1 1 0,2 0 3 16,1-3-2-16,2 1-4 0,0-1 2 15,2-4 0-15,0 3 2 0,4-4 8 16,2 0-10-16,2-4 0 0,0-1-1 15,4 2 1-15,-1-2 0 0,2 2 1 16,1-3-1-16,0 0 0 16,4-3 0-16,0-4 0 0,2-2 0 15,6-2 0-15,-1-3 0 0,4-2 3 16,3-2 10-16,0 0 16 0,3 0-29 16,-2-2 4-16,2-2-1 15,2-2-3-15,-1-3-15 0,6-2 15 16,-1-2 0-16,3-3 3 0,1-4 23 15,3-3-24-15,3-2 4 16,1-3 11-16,3-3-17 0,1-6-5 16,2-2 5-16,5-3 2 0,0-5 7 15,1-2-9-15,2-2-1 0,2 0-11 16,2-1 12-16,0 0 0 0,-2-1-11 16,3 2 11-16,1-1 4 0,-1-1 2 15,2 0-5-15,-2 1-1 0,-2-2-4 16,0 5 3-16,2-2 1 0,-2 1-3 15,1-1 3-15,-1-1 1 0,-4 1-1 16,3-1-26-16,-1-1 22 16,1 1 4-16,-1-1 13 0,-1-1-9 15,4 0 2-15,0-1-3 0,-2-4 14 16,3 1-14-16,0-4 19 0,3-3 4 16,0-3 0-16,0 0-23 0,4-4-3 15,-2-1 16-15,1-1-9 16,-2-3 25-16,2-2-9 0,-1 1-23 15,0 0 0-15,1-2 1 0,-1 2 8 16,2-4-9-16,-2 2-7 0,0-2 7 16,-2-2 0-16,1-2 2 15,2 4 1-15,-1-4-3 0,-1 4-16 16,1-2 16-16,-3-2 0 0,3 2 2 16,-2 0-2-16,2-2 0 0,-3-1-10 15,-1-4 10-15,1 3 0 0,3-2 2 16,-2-2 1-16,-4 0-3 0,2 0-7 15,-2 0 7-15,-2 0 0 0,1 0-3 16,-4 0 3-16,-2-2 3 0,-3 0-3 16,1 0 17-16,-2 1-11 15,-2-2 1-15,-2 1-1 0,1-4-4 16,-1 0-2-16,-2-1 13 0,-2-1-13 16,-1-3 2-16,1 3 5 0,-6-1-7 15,1 0 3-15,-5-2 7 0,0 2-10 16,-5-2-9-16,-1 4 9 15,-2-2 0-15,-1 4 3 0,-5-2 7 16,0 2-10-16,-5-2-13 0,-3 0 13 16,1-1 0-16,-3 0 3 0,-3 0-3 15,-1 2 0-15,-1-4 0 0,-1 0 0 16,-6-1 0-16,0-2 13 16,1-1-10-16,-4 1-3 0,-2 1 1 15,0-1 6-15,0 1-7 0,-2 1 1 16,-1 0 5-1,-5 3-6-15,3 2-1 0,-6 0 1 16,-1 4 0-16,-1 2 0 16,-3 1-2-16,-3 0 2 0,-2 3-27 15,-2 0 27-15,-4 2 0 0,-2 0-20 16,-3 2 20-16,-4 0 0 0,-4 4-27 16,-3 0 25-16,-3 3 2 0,-6-2-21 15,-3 3 21-15,-4 2 10 0,-5 0-7 16,-5 5-3-16,-4 1 0 0,-10 7 1 15,-1 2-2-15,-8 8 1 16,-8 7-38-16,-7 10-14 0,-9 7-55 16,-6 14-200-16,28-1 14 0,-10 5-497 0</inkml:trace>
  <inkml:trace contextRef="#ctx0" brushRef="#br0" timeOffset="25642.77">14490 14214 33 0,'0'0'2'0,"0"0"-2"15,0 0 0-15,0 0 1 0,0 0 5 16,0 0 20-16,8-34 27 0,-8 30 74 16,0 0-49-16,0 0 10 0,1-2 0 15,1 0-65-15,0-1 0 0,2-1 13 16,2 1-34-16,-1-1-1 0,0 2-1 15,-1-2 29-15,0 2 37 0,-1 2 106 16,-2 3-38-16,1 1 42 16,-2 0 146-16,0 0-166 0,0 0-35 15,-2 0 93-15,-3 3-114 0,-2 5-41 16,-3 5 45-16,-2 3-56 0,-2 1 4 16,1 3-8-16,1-1-15 0,1 2 7 15,1-1-17-15,0 0-16 16,2 2-3-16,3-2 4 0,1 1-14 15,3-1 10-15,1 0-26 0,4-4 25 16,4-1-18-16,1-5-16 16,0-3 32-16,5-3-13 0,-1-4 0 15,3-4 16-15,1-4 2 0,1-4-2 16,-2 0-1-16,0-4-19 0,-6 1-35 16,1-2 23-16,-3 2 3 0,-3-2 29 15,-2 0 0-15,-2 2 16 0,-1-2 23 16,-2 1-20-16,-2 0 13 0,-4 1-1 15,0 0 1-15,0 3-31 0,-4 3 9 16,1 2-8-16,-1 1-2 16,0 6-3-16,1 0 2 0,2 0-32 15,4 2 1-15,-2 5 13 0,3 5-40 16,1 1-320-16,3 3 102 0,0-4-77 16,0-5-699-16</inkml:trace>
  <inkml:trace contextRef="#ctx0" brushRef="#br0" timeOffset="25799">14629 14300 1486 0,'0'0'750'0,"0"0"-572"15,0 0-178-15,0 0-51 0,0 0-319 16,-23 33-322-16,23-29-355 0</inkml:trace>
  <inkml:trace contextRef="#ctx0" brushRef="#br0" timeOffset="26316.66">14679 14248 1327 0,'0'0'227'0,"0"0"-129"15,0 0 48-15,0 0-19 0,-34-2 74 16,30 4-168-16,0 4-33 0,1 2 0 16,2 6 26-16,-1 3-14 15,2 3-12-15,0-1-12 0,6-2 10 16,-4-1-15-16,4-1 17 0,-1-1 0 16,2 1-14-16,1-4 11 0,1-5-23 15,4-3-149-15,-1-3-85 0,0-5 260 16,0-6 10-16,-2-1-9 15,-1-1-1-15,-2-5 4 0,-2 2 12 16,-1-1-13-16,-4-2 40 0,0 1-17 16,-1 2 13-16,-5 0 68 0,-2 0-42 15,0 2 13-15,-4 2 12 0,2 2-38 16,-1 2-23-16,0 1-4 16,-1 3-25-16,3 1-22 0,2 3-14 15,2 0 10-15,1 2-19 0,0 3-150 16,0 6-107-16,1-2-115 0,1 3-502 0</inkml:trace>
  <inkml:trace contextRef="#ctx0" brushRef="#br0" timeOffset="26769.74">14873 14157 1080 0,'0'0'100'0,"-6"37"-99"15,4-7 99-15,-1 0-59 0,-2 4-40 16,-2 3-2-16,0 2-30 0,-2 2 5 16,1-1-33-16,-3-1-498 0,-2-2 293 15,-2-2 202-15,3-11-189 0</inkml:trace>
  <inkml:trace contextRef="#ctx0" brushRef="#br0" timeOffset="27004.09">14310 14170 1679 0,'0'0'49'16,"0"0"-49"-16,-3 46-39 0,5-20 38 16,2 2-2-16,2-1-1 0,2 1-9 15,-1 3-19-15,5-1-79 0,-1 0-224 16,1-4 227-16,2 0-354 16,-4-9 67-16</inkml:trace>
  <inkml:trace contextRef="#ctx0" brushRef="#br0" timeOffset="27597.78">14569 14365 1283 0,'0'0'209'0,"0"0"-47"15,-42 53-97-15,29-30-59 0,0 0-6 16,1 2-46-16,2-2-117 0,1-5-553 16,2-2 38-16</inkml:trace>
  <inkml:trace contextRef="#ctx0" brushRef="#br0" timeOffset="44027.48">9649 11600 676 0,'0'0'251'0,"-56"34"153"16,21-12-82-16,-1-2-293 0,-3-2 20 16,-2 0 49-16,-6-4-27 15,2 1-22-15,-2-3 68 0,-2-3-49 16,2-5 13-16,-3-1 38 0,3-3-12 16,-4-1 16-16,3-5 96 0,-1-2-68 15,1 0-71-15,1-2-6 16,1-1 22-16,0-1-48 0,4-1-35 15,2 1 48-15,1-4-55 0,3 2 10 16,5 1 22-16,3 0-38 0,2 5 13 16,3-2-13-16,3 4 0 0,3-1-47 15,2 3 45-15,6 1-28 0,2 2-213 16,3-2 128-16,1 3-33 0,2-1-278 16,1 1 86-16,0 0-102 0,0 0-874 15</inkml:trace>
  <inkml:trace contextRef="#ctx0" brushRef="#br0" timeOffset="44448.43">8535 11382 835 0,'0'0'752'0,"0"0"-472"0,0 0-115 16,-25 48-64-16,18-25 9 15,1 0 81-15,2 3-101 0,0 4-19 16,0 4-3-16,0 2-17 0,1 4-51 16,-2 0 7-16,-1 3-9 15,1-2 2-15,-2 3-30 0,1-1 30 16,-2-2 0-16,0-1-45 0,-2 0-20 16,1-4 26-16,0-4-6 15,2-1 6-15,-1-6-6 0,4-3-58 16,1-9 25-16,2-4-3 0,1-6-78 15,0-3 42-15,0-1-91 0,4-10-137 16,3-12 16-16,-2 3-176 0</inkml:trace>
  <inkml:trace contextRef="#ctx0" brushRef="#br0" timeOffset="44714.1">8442 11572 222 0,'0'0'293'16,"-7"-39"248"-16,6 31-283 0,-3 3-1 15,3 2 97-15,-2-1-156 0,2 3-17 16,-2-1 52-16,2 2-136 0,1 0-97 16,1 6-7-16,4 7 7 15,5 7 97-15,3 3 32 0,4-1-49 16,2-3-48-16,5-6-22 0,1-1-7 16,5-2-3-16,4-4 1 15,2-2 2-15,4 0-3 0,2-4 3 16,2 0-20-16,0-4 17 0,1 0-228 15,-1 0 25-15,3-2-124 0,-15 0-739 16</inkml:trace>
  <inkml:trace contextRef="#ctx0" brushRef="#br0" timeOffset="-125911.2">20653 7417 1591 0,'0'0'475'0,"-16"-57"-326"0,9 31 87 16,-4 4-104-16,5-1 1 0,-4 3 28 15,-3 3-91-15,0 3-15 16,-2 4-36-16,-4 2 10 0,-2 1-29 15,-6 6-7-15,-3 1-9 0,-5 0-9 16,-10 6-203-16,-7 2 102 0,-8 4-26 16,-6 4-188-16,-8 2 155 0,-5 2 46 15,-2 0 2-15,-6 2 121 0,-5 0 16 16,0-1 26-16,-3 3-10 16,-3 1 27-16,-1 3 25 0,-4 3 10 15,-1 2 22-15,-4 3 69 0,-4 2-52 16,-1 4-17-16,-2 5 23 15,-5 5-39-15,-4 4-7 0,2 4 20 16,-4 4-30-16,-3 5 10 0,2 6 23 16,-3 4-14-16,0 6-34 0,2 3 15 15,-4 7-7-15,3-2-60 0,1 4 16 16,3 6-12-16,-2 0-4 0,3 6-8 16,1 0 8-16,1 1 0 0,2 3-6 15,2 2 6-15,4 1 0 16,2 2 2-16,1 4 20 0,4 2 4 15,2-2-14-15,2 5 39 0,5 1 6 16,2 0-2-16,6 1 81 16,4 3-51-16,7-4-72 0,6 2 65 15,3-4-78-15,6 1 32 0,8 0-16 16,4-5-16-16,8 0 34 0,6-2-28 16,4-3-6-16,10-2 10 15,4-6-10-15,3-1 0 0,5-4-19 16,5 0 19-16,3-3 0 0,4-3 3 15,3-2-3-15,8-7 0 0,3-4-19 16,8-3 19-16,3-5 0 0,8-5-6 16,6-5 6-16,6-6 0 0,7-8-5 15,7-6 5-15,8-6 0 16,6-6-3-16,7-6 3 0,4-7 0 16,8-6-74-16,9-7 73 0,5-4 1 15,8-5-72-15,1-2 72 0,4-8 0 16,6 0-54-16,0-5 35 15,3-4 19-15,4-2-130 0,2-4 117 16,-2-2-12-16,4-5-105 0,-6-4 128 16,5-3-24-16,-2-2-47 0,2-7 72 15,-4-3 1-15,1-6-23 0,-4-2 23 16,1-5 0-16,-4-5 3 16,5-2 13-16,-2-3-16 0,-2-5 4 15,0-5 21-15,-2-3-25 0,0-2 2 16,-6-3 21-16,2 0-23 0,-1-4 16 15,-3 0-4 1,-1-3-12-16,-5-1 16 0,1-1-3 16,-2-2-13-16,-1 1 13 0,-2-5-7 15,-4 0-6-15,1-1 13 0,-4-1-13 16,-5-2 0-16,1 2 12 0,-6-2-12 0,-2-2 0 0,-6 1 4 16,-1-1 2-16,-6-2-6 0,-4 3 10 15,-4-5-10-15,-4 3 0 0,-3 0 28 16,-8-2-6-16,-2 1-15 0,-10 3 12 15,-6-1 22-15,-8 6-41 0,-10 3 25 16,-7 0-9-16,-8 4-16 0,-11 3 13 16,-11 2-13-16,-9 0 0 15,-12 9 13-15,-7-1-13 0,-10 2 0 16,-12 3 2-16,-4 5 17 0,-11 5-19 16,-9 5 19-16,-8 3-4 0,-11 8-15 15,-6 8-6-15,-12 4 6 0,-7 11 0 16,-7 6-28-16,-10 10 28 15,-5 9 0-15,-3 8-67 0,-6 8 48 16,2 12-130-16,-3 5-337 0,44-3-36 16,-4-1-547-16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26:30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17302 1250 1967 0,'0'0'344'15,"0"0"-344"-15,0 0-36 0,0 0-45 16,-35-10 75-16,30 18 6 0,1 6 18 15,2 3-17-15,1 3-1 0,1 1-6 16,0 2 6-16,0 0 8 16,1 2-7-16,1 0-1 0,0 2 0 15,-2 1-86-15,0 0-8 0,0-1-13 16,0-2-95-16,0-6 59 0,0-6 3 16,-1-8 4-16,0-2 133 15,-1-3 3-15,1-5 238 0,-4-7-196 16,-3-6-9-16,-2-6 22 0,-2-6-9 15,2-2 28-15,3-2 50 0,-2-2-33 16,2-1 6-16,2-2 20 0,1 1-69 16,2 2-19-16,2 1-10 15,3 3 0-15,2 5 36 0,3 2 23 16,3 6-30-16,-4 5-22 0,2 3 26 16,-1 4 6-16,0 6-16 0,-1 1-16 15,3 8-14-15,-2 5-9 0,0 6 35 16,3 4 39-16,-3 3-6 0,1 1-13 15,1 1-20-15,-4 0-38 0,2-3 7 16,-1-1-7-16,0-1 0 16,-5-6-65-16,1-1 42 0,-2-5 10 15,1-3-64-15,-2-3 61 0,0-2-29 16,0-2-42-16,0 1 74 0,0-2 13 16,0 0 77-16,0-8-28 15,0-7-49-15,2-5-8 0,1-5 6 16,2-2 2-16,6-4-13 0,0 1 13 15,2 0 0-15,3-2 2 0,-3 2 2 16,2 2-4-16,4 1 1 0,-3 4-1 16,-3 5 25-16,-2 6 24 15,-6 5 15-15,0 3-22 0,-2 3-23 16,0 1 14-16,-1 0-33 0,4 0 0 16,-2 4 13-16,4 2 16 0,0 8-26 15,0 4 32-15,2 6-35 0,-3 2-16 16,2-2 16-16,-1-2 0 0,-2-3 3 15,-1 0-19-15,0-1 16 0,3-2-67 16,0-1 48-16,2-3-7 16,-1-3-44-16,0-3 68 0,2-1 2 15,-2-1-22-15,3-4 22 0,3 0 0 16,0 0 16-16,-1-3 0 0,5-2-16 16,-2 1 2-16,1 0 8 15,2 1-10-15,-2-1-67 0,1 3 16 16,0 1-33-16,-1 0-132 0,0 0 64 15,0 0-52-15,-2 0-296 0,-5 0 44 16,-2 0-117-16</inkml:trace>
  <inkml:trace contextRef="#ctx0" brushRef="#br0" timeOffset="972.93">17891 1139 584 0,'0'0'1003'0,"0"0"-896"0,0 0-68 16,0 0 49-16,0 0 13 0,0 0 12 16,0 0 66-16,0 0-92 15,0 0-16-15,0 0 26 0,-25-33-35 16,27 27-30-16,2 1-22 0,4 0-8 15,2-2-2-15,2-1-22 0,0-1 22 16,2-1 0-16,0 0-16 0,-1-1 16 16,-6-1-16-16,1-1-66 15,-4-3 59-15,-3 0 23 0,-1 1 32 16,0-1-10-16,-5 1-6 0,-1 1-12 16,-2 2 15-16,-2 1-6 0,-2 4 3 15,-2 3 26-15,2 4 3 0,0 3 69 16,-1 5 34-16,2 5-32 0,-1 7-46 15,3 4 1-15,4 4-52 0,3 3 0 16,2 0-9-16,3-2-10 16,8-2-41-16,-1-1 38 0,8-3 3 15,0 0-160-15,5-6 102 0,5-2-32 16,-3-9-158-16,2-4 103 0,4-5-17 16,-2-9-133-16,-2-4 146 15,-1-4 77-15,0-3 72 0,-6-1 13 16,-3 0 23-16,-5-1 113 0,0 0-22 15,-5-1 12-15,-1 2 97 0,-2 2-113 16,-1 3-10-16,-3 6 60 0,0 5-23 16,0 2-18-16,0 6 34 15,0 0-36-15,0 0-104 0,0 0-26 16,0 0-35-16,0 4 9 0,0 6-12 16,0 6 38-16,1 5 0 0,3 4-15 15,2-2-7-15,2-2 22 0,-3-7-163 16,2-6 118-16,2-4-6 0,0-4-64 15,3-3 115-15,-1-6 29 0,0-3-23 16,1-4 45-16,1-4-22 16,0-3-26-16,-2 2 42 0,2-2-22 15,-1 3-23-15,0 1 67 0,-2 1-23 16,-1 4-37 0,-5 6 41-16,1 3-33 15,-5 5-15-15,3-3 48 0,0 3-48 16,-1 0-76-16,1 0 75 0,0 0 1 15,1 4-39-15,1 6 39 0,2-1 0 16,-1 4-6-16,4 6 6 16,-1 1 0-16,0-4-81 0,-5-4 65 15,2-7-29-15,-1-2-75 0,-2-3 120 16,-1 0 22-16,4-3 17 0,2-3 18 16,0-2-31-16,5-7-20 0,-2-5 39 15,1-3-39-15,-2 5 10 0,1-2 29 16,-3 5-26-16,-3 4 7 15,1 6-10-15,-1 1-16 0,-2 0 3 16,2 3-4-16,-2-2 1 0,2 2-45 16,3-1 44-16,-3 1 1 0,3 1-57 15,2 3 57-15,0 2 0 0,4 7-3 16,2-4 3-16,2-1 0 0,-4-2-38 16,2-5 35-16,-4 0-7 0,-2-5-68 15,1 1 76-15,1-4-29 16,0 1-100-16,-1-1 54 0,-1-1-36 15,1-1-200-15,1 1 51 0,1 0-46 16,1-5-398-16,-5 6 113 0,-2-2 36 16</inkml:trace>
  <inkml:trace contextRef="#ctx0" brushRef="#br0" timeOffset="1303.46">19268 458 668 0,'0'0'463'0,"24"-43"-82"16,-14 24-221-16,-2 1-11 0,0 3 176 16,-6 4-92-16,1 3-43 0,-2 3 52 15,-1 4-107-15,0-1-16 0,0 1-12 16,0 1-107-16,-1 5-22 0,-4 7 22 15,-6 14 83-15,-5 12-83 16,-7 16 32-16,-3 10-29 0,-2-3-3 16,2-4-146-16,2-6 66 0,7-7-51 15,-2-1-207-15,5-2 40 0,-1-4-91 16,6-10-643-16,1-7 295 0</inkml:trace>
  <inkml:trace contextRef="#ctx0" brushRef="#br0" timeOffset="1522.18">19050 578 1330 0,'0'0'403'0,"-14"-47"-62"0,9 27-98 15,-3 7-4-15,4 5 183 16,1 1-175-16,1 4-47 0,0 2 16 16,2 1-61-16,0 0-155 0,0 0-73 15,6 0 73-15,2 7 0 0,9 5 32 16,6 5-20-16,9 7-12 0,6 5-31 15,8 3 2-15,-5 0-27 16,2-6-214-16,-7 0 146 0,-4-2-59 16,0-1-347-16,-2-3 122 0,-8-5-86 15,-1-3-825-15</inkml:trace>
  <inkml:trace contextRef="#ctx0" brushRef="#br0" timeOffset="2930.78">20526 835 1334 0,'0'0'758'0,"0"0"-535"16,-28-37-61-16,22 37-127 0,2 0 52 15,3 0 59-15,-2 2-82 0,2 5-48 16,0 10 7-16,-2 6 12 16,3 10-29-16,-3 2-6 0,1 0-2 15,2-5-14-15,-3-4 0 0,3-2-23 16,0-4-57-16,0-7-88 0,0-6 90 15,0-3 23-15,3-4-19 0,-3 0 90 16,0-8 93-16,0-8-15 0,0-10-77 16,2-3-2-16,-2-4 2 15,0-2 25-15,0 8-10 0,0-2 45 16,0 4 1-16,3 2-27 0,-3 2 4 16,0 5 16-16,0 2-20 0,0 5-6 15,0 2 26-15,0 6-1 0,0 1 36 16,0 0-2-16,0 0-88 0,0 0-135 15,3 5 135-15,-1 9 19 16,2 7-12-16,0 8 2 0,-2 7-9 16,2 0 1-16,0-4 12 0,0-5-13 15,-2-7-82-15,2-5 60 0,2-2-20 16,-4-4-90-16,4-5 80 16,-4-1 10-16,0-3 13 0,2 0 29 15,0-4 33-15,2-3-4 0,5-7-10 16,2-6-6-16,5-8-13 0,-1-2 22 15,-2 4-6-15,-2 3-12 0,3 3 25 16,-3 4-13-16,1 3-16 0,-4 3 48 16,1 5-16-16,-7 2-16 0,-1 3 20 15,2 0-36-15,-2 0 3 16,2 2 0-16,2 2-3 0,2 2-29 16,4 8 29-16,2 3 0 0,2 2-42 15,2 2 41-15,-2-2-86 0,-1-1-87 16,-5-6 84-16,-2-5-20 0,-2-3-104 15,1-3 114-15,3-3 25 0,1-6 75 16,1-6 46-16,-1-3 6 0,-3 1 9 16,1 1-15-16,2-1 15 0,-4 3 56 15,1 0-46-15,3 1-16 16,0 0 0-16,-1 4-30 0,3 0-25 16,-2 4-20-16,2-2 19 0,-2 5-2 15,0 1-43-15,0 0 45 0,1 0-15 16,-1 3-13-16,0 1 7 15,0-3-37-15,0 0-99 0,0 2 60 16,-1-2 1-16,-2-1-98 0,-2 0 43 16,-2 0 2-16,-2-2 30 0,-1-2 120 15,1-6 55-15,0-3 137 16,-3-3 22-16,-3 4-25 0,0 1 105 16,-2 6-126-16,2 1-6 0,-1 4 105 15,0-1-129-15,-1-1-39 0,1 2-80 16,-3 0-19-16,-1 4-7 0,4 8-69 15,-2 6 74-15,2 3 2 0,4 7-44 16,0 0 43-16,6-7-65 0,2-2-156 16,2-6 103-16,-1-2-10 0,2-4-123 15,-1-3 73-15,1-4 20 16,-2-4-65-16,2-8 224 0,1-3 23 16,0-5 88-16,-1-1 28 0,-2-2 14 15,0-1 89-15,1 0-103 0,0-1-13 16,2 2 22-16,-4 4-35 15,2 2-17-15,-4 6 48 0,1 6-39 16,-4 1-70-16,1 1-19 0,0 2-19 16,1 0 3-16,3 1-89 0,3 1 86 15,2 4-7-15,6 6-67 16,-2 1 76-16,2-1-91 0,-3 1-172 16,1-3 116-16,0-1-23 0,2 0-227 15,-2-3 96-15,2-1-62 0,-6-2-565 16,-1-2 443-16</inkml:trace>
  <inkml:trace contextRef="#ctx0" brushRef="#br0" timeOffset="3321.43">21682 582 430 0,'0'0'799'15,"0"0"-552"-15,-3-43-25 16,0 32 187-16,3 2-196 0,-2 1-31 16,2 4 85-16,0 1-138 0,0 1-30 15,0-1 30-15,0 2-78 0,0-2-51 16,2 0-138-16,4 2 136 15,4 0-14-15,6 1-32 0,7 2 35 16,4 4-6-16,2-1-210 0,0-1 84 16,-2 0-26-16,-4-3-250 0,1 1 171 15,-2-2-50-15,2 0-315 16,-5-3 315-16,-2-2 32 0,-2-1 26 16,-7-2 242-16,-1 3 0 0,1-3 79 15,0-1 185-15,-3-6 27 0,3-2 321 16,-3 2-309-16,-2-1-40 0,0 4 130 15,-1 1-202-15,-2 5-7 0,0 3 122 16,0 0-126-16,0 2-24 0,0 1-25 16,0 0-131-16,0 4 0 0,-2 5 0 15,-6 13 45-15,-6 12-45 16,-2 13 0-16,-1 10-29 0,1 1 20 16,4-4-296-16,5-7 100 0,5-3-60 15,-1-12-574-15,2-5-262 0</inkml:trace>
  <inkml:trace contextRef="#ctx0" brushRef="#br0" timeOffset="3540.16">22172 478 1630 0,'0'0'150'16,"0"0"-20"-16,0 0-130 0,0 0-202 16,0 0 43-16,0 0 58 0,0 0-120 15,0 0-594-15</inkml:trace>
  <inkml:trace contextRef="#ctx0" brushRef="#br0" timeOffset="16944.24">20918 1407 652 0,'0'0'316'0,"-26"-35"-133"0,14 21-7 15,4 2-66-15,0 0-2 0,2-2 67 0,-2 4-126 0,0-1-16 16,-2 0-7-16,1 2-4 0,-4 1-2 15,2 3 9-15,-1-1-26 0,-4 2 17 16,0 2-2-16,-5 2-18 16,-1-2-16-16,-4 2 1 0,0 0 11 15,-3 0 4-15,-4 0 3 0,-2 0-3 16,2 0 1-16,-3 2 20 0,2-2-18 16,-3 0 0-16,4 0 42 0,-2-2-32 15,2 0 10-15,-2-1 9 0,2-1-21 16,-2 0-11-16,0 0 0 15,1 1 1-15,-2-3-1 0,-2 3 3 16,-3-2 10-16,0 2-24 0,-3 0 11 16,0 2-2-16,-4 0 1 0,2-1 0 15,-2 2 1-15,-1 0 0 0,1 0-9 16,-1 0 9-16,1 0 0 0,-3 0 2 16,2 0-2-16,-1 0 0 15,2 0 65-15,0 0-13 0,3 0-14 16,0 0 8-16,1 3-45 0,1-2-1 15,-1 3 16-15,4 2-16 0,-1-2 2 16,-2 1 6-16,-2 2-8 16,3 1-16-16,-6 0 14 0,2 1 0 15,-2 2-10-15,-3 1 11 0,0 2 0 32,-2 1-1-32,-3 1-2 0,-1 3 3 15,-2-2 0-15,-2 2 0 0,-2 1-2 16,-2 0 3-16,-2 2 4 0,2 1-4 15,-1 0-1-15,1-1-1 16,1 5 2-16,1-2 2 0,-1 2 53 16,2 1-20-16,-1-1 14 0,4-1 4 15,2 0-18-15,0 2 4 0,1 2 50 16,1 4-40-16,-5 2-20 0,1 4-26 16,-1 1-3-16,0-1 0 0,0 0-1 15,-1-1 1-15,-2 1 0 16,3-2 3-16,-2 0 3 0,0-2-6 15,2-2 2-15,-4 0 4 0,3-2-6 16,-2-3 2-16,-2-1 5 0,2-1-1 16,-2-2 4-16,0 0-7 15,-2 2-3-15,2 0 2 0,-1 1 14 16,1-2-16-16,-3 2 0 0,0 3 0 16,-1 0 0-16,-2 2-15 0,-4 3 15 15,-1 3 0-15,3-1-16 0,-4 2 16 16,2 3 0-16,0-3 0 15,-1 4 3-15,4 0-3 0,2 0-2 16,3 3 2-16,4-1 3 0,5 2 17 0,-1 0 34 0,7 3-34 0,4-2-20 16,3 3 22-16,1-1-22 0,4 5 13 15,1 1-3-15,2 2-10 0,2 1-11 16,2 5 11-16,2 5 0 16,2 0-15-16,1 5 15 0,2 2 0 15,1 2 0-15,5 1 3 0,1-1-3 16,6-1-12-16,1 2 12 0,3-2 0 15,2-1-19-15,3 2 19 0,4 1 0 16,0-3 2-16,0 2 8 16,4-1-10-16,3 1-27 0,2 2 27 15,3 2 0-15,0 1 2 0,3 1 40 32,1 3-19-32,4 0-11 0,-2 3 40 0,4 1-36 0,0 3-10 15,6-2 26-15,0 0-32 0,4 1 16 16,4-1-12-16,2 2-4 0,3-3 3 15,4-3 13-15,2-1-16 0,4-1 6 16,3-3-6-16,1 2 0 0,2 1-2 16,3 0 2-16,0-2 0 0,2-4 13 15,3 2-13-15,-1-4 0 16,4-1-23-16,0 1 23 0,1-3 0 16,3-3 13-16,3-2-13 0,1-3 0 15,1-1-13-15,2-3-3 16,2 1 7-16,1-2-71 0,2-1 80 15,0-3-13-15,4 0-39 0,-2-5 51 16,2-3-21-16,4-2-43 16,-2-1 40-16,2-1-1 0,-3-4-35 15,3-2 31-15,0-1 29 0,-3-3-21 16,3-1 22-16,-2-2 0 0,-1-2-10 16,0-3 10-16,1-1 0 0,2-3 2 15,-2-2 5-15,1-4-7 0,1-3 2 16,0-2 8-16,0-3-10 0,0 1 0 15,1-1 15-15,1-3-15 0,0-2 0 16,-2 1 9-16,0-4-9 16,0-3-23-16,-2 0 23 0,0-3 13 31,1-4-13-31,-2-2 0 0,2 0 0 16,-3-2 3-16,-1-2 2 0,-1 1-5 15,0-3 0-15,-1 2 13 0,-1-1-13 16,-3 0 0-16,-2-1 1 0,2 0-1 15,-5 1 0-15,3-2 3 16,0 1 0-16,-3 0-3 0,1-2 0 16,2-2 2-16,-6-2 7 0,3-4 14 15,0-2 0-15,3-1-20 0,-6-3 19 16,3-1-9-16,-1 0-6 16,-2-1 34-16,-2-3-24 0,-2 0-14 15,0-3 26-15,2-1-29 0,-4-2 2 16,1-2 1-16,0-4-3 0,-4-2 10 15,1-2-10-15,-2 0 0 0,-3-2 2 16,-2-1 8-16,0-1-10 0,-2 0 12 16,-6-1-5-16,1-1-7 0,-3 0 3 15,1-1 0-15,-3-5-3 0,-5 1-19 16,0-1 19-16,-1-2 0 0,-2-1 3 16,-1-2 4-16,-4-1-7 0,2 0 3 15,-2-2-3-15,-3 1 0 0,-1-4 0 16,0 1 3-16,-3 0-3 15,-1 0 3-15,-2 0 4 0,-3 0-7 16,-2-1 2-16,-2 0 8 0,-1-1-10 16,-3 3 1-16,-1-4 2 0,-2 3-3 15,-4 0 3-15,1-1 3 0,-4-1-6 16,1-1 1-16,0 1 6 16,-3-2-7-16,0 1 1 0,0-3 2 15,0 3-3-15,0-3 3 0,0-2 10 16,-3 2-13-16,-2 3 16 0,-1-3-3 15,-2 1-7-15,0 2 4 0,-2 0 9 16,-4 1-6-16,-3 0-10 16,1 0 26-16,-3 2-29 0,-1 0 29 15,-2 2-22-15,2 0-7 0,-2-3-7 16,1 0 4-16,1 1 3 0,-3-2-26 16,1 2 26-16,2 1 0 0,-2-2-1 15,0 2-1-15,-1-3 2 0,-1 1-3 16,3 2 3-16,-2 0 0 0,-1-1 3 15,0 1 0-15,1 0-3 0,-5-1 7 16,3 1-7-16,-4-2 0 0,1 3 13 16,0-1-7-16,-3 1-6 15,0 0 3-15,1 1 29 0,-2-1-31 16,-3 2 6-16,0-1 37 0,-1 3-44 16,-4-3 7-16,2 6-7 15,-8-3 0-15,5 5 9 0,-4-1-9 0,-2 0 0 16,0 2-56-16,-3 0 53 15,-4 0-26-15,2 2-35 0,-2 1 63 16,-5 0-35-16,-1 1-63 0,-1 0 96 16,-2 4-13-16,-2 0-36 0,-3 2 51 15,-3 6 1-15,-2 0-36 0,-3 8 36 16,-4 6 0-16,-2 8-23 16,-3 6 22-16,-3 9-2 0,-3 9-46 15,-6 11 17-15,-6 6-161 0,23 2-657 16,-2 2-591-16</inkml:trace>
  <inkml:trace contextRef="#ctx0" brushRef="#br0" timeOffset="26899.49">3707 9390 621 0,'0'0'189'16,"0"0"94"-16,0 0-194 0,0 0-89 15,0 0 0-15,29-35 127 0,-9 26-6 16,4-5-53-16,4 5-27 15,2 0-18-15,-4 1-22 0,8 1-1 16,0 2 0-16,4 1-3 0,0 0 2 16,5 1-11-16,1 2 11 0,1-1 1 15,5 1-2-15,-2 1 2 0,1 0-3 16,3 4 1-16,3-1-1 0,-1 1-20 16,2-2 4-16,3 2 19 0,1-2-4 15,0 0 2-15,4-2 2 0,1 0-2 16,3 0-1-16,2-2 2 15,3 0 0-15,-2 1-1 0,2 0 2 16,-1 1 0-16,1 0 2 0,1 2-2 16,-1 1 16-16,2 0-16 0,-1-1 0 15,2-2 13-15,-1 2 0 16,1 0 0-16,0 0 1 0,1-1-13 16,2 4 15-16,-2-3-16 0,2 3 17 15,0-1-17-15,-1-1 2 0,2 1-1 16,-1-2 1-16,1 0 2 15,1 0 0-15,2 0-4 0,0-2 3 16,-1 0-3-16,0 0 2 0,0 0 0 16,1-2-2-16,1 0 4 0,0 0-1 15,-1 0-3-15,-1-2 0 0,2 2 0 16,-2 1 1-16,0 0 28 0,0 1 17 16,-2 0-20-16,0 0-13 0,-3 0 6 15,-2 0-18-15,-1 1 0 0,0 0 16 16,-4-1-1-16,1 2-14 15,-3-2 2-15,-1 0 13 0,-2 0 2 16,-1 0 36-16,-3-2-25 0,1 0 2 16,-1-1 65-16,-1-1-35 0,0 3-4 15,-3-2 69-15,-1-1-124 16,-4 0 36-16,0 0 90 0,-2-1-93 16,-2-1-7-16,-3 4-10 0,-1-2 13 15,-4 1-15-15,-4 3 15 0,-4-1-18 16,-1 1-14-16,-7 0 0 0,-3 0-2 15,-4 0 2-15,-1 1-29 16,-6 0 29-16,-2 1-1 0,-3-1-18 16,-1 2 19-16,1-2-22 0,5 3-66 15,2 0-41-15,2-3-85 0,1-1-465 16,-3-2-481-16</inkml:trace>
  <inkml:trace contextRef="#ctx0" brushRef="#br0" timeOffset="31568.4">19067 2832 1034 0,'0'0'657'0,"0"0"-657"16,4-36-332-1,4 32-394-15</inkml:trace>
  <inkml:trace contextRef="#ctx0" brushRef="#br0" timeOffset="32453.58">20926 9424 55 0,'0'0'1950'15,"0"0"-1898"-15,-16-37-16 0,12 32 67 16,2-1-6-16,0 4-12 0,2-4-53 16,0 2-32-16,0 0-32 0,0-1-14 15,4 1 1-15,0 1-7 0,1 1-74 16,0-2 32-16,3 1 3 0,-2 2-55 16,2-1 94-16,-3 2 35 15,0 0-9-15,-2 0 23 0,1 0 1 16,-1 0 2-16,-1 2 120 0,1-1 17 15,-3 0 35-15,3 1-91 0,-2 2 6 16,-1-2 75-16,1 5-55 0,-1 6 9 16,0 6 41-16,0 5-57 0,0 1-26 15,0 2-58-15,0 0 0 0,0-2-16 16,3 0 1-16,-3 2-23 16,0 0 22-16,3-3-219 0,-3 1 135 15,2 0-45-15,-2-5-171 0,0 0 37 16,0-4-36-16,4-6-365 15,-2-4 87-15,0-3 110 0</inkml:trace>
  <inkml:trace contextRef="#ctx0" brushRef="#br0" timeOffset="32930.04">21330 9339 375 0,'0'0'792'15,"0"0"-346"1,0 0-231-16,0 0-21 16,0 0 172-16,0 0-252 0,0 0-114 15,0 0-13-15,0 0 13 16,0 0 77-16,-16 47 3 0,8-19-32 15,0 4-35-15,2-2-10 0,0 2 10 16,0 2-13-16,5-2-4 0,0 0 4 16,1-2 0-16,0 1-22 0,5-4 21 0,3-3-140 15,-1-6-49-15,1-4 190 16,5-9 0-16,0-5-7 0,3-9 7 16,2-5 23-16,0-7 45 0,1-4-42 15,0-6-7-15,-2-1 7 0,-2-4-4 16,-5 1 4-16,0-1 10 15,-8 2 3-15,1 0-7 0,-6 2-29 16,-5 2 32-16,-2 3-25 0,-2 3-7 16,-7 4 6-16,0 1-9 0,1 6-23 15,0 2 23-15,0 6 0 0,2 4-35 16,0 1 33-16,4 6-25 0,1 5-61 16,3 1 7-16,1 4-55 0,6 1-201 15,1 3 35-15,0-5-82 0,1 0-796 16</inkml:trace>
  <inkml:trace contextRef="#ctx0" brushRef="#br0" timeOffset="33334.25">21996 9358 447 0,'0'0'96'0,"0"0"-96"16,0 0-35-16,0 0 35 15,0 0 2-15,0 0 11 16,0 0-13-16,0 0-21 0,0 0 1 15,0 0 20-15,35-12 35 0,-35 6-15 16,0 1 13-16,0-2 214 0,-3 3-19 16,-2 0 4-16,1 0 122 0,-5 2-175 15,-1-1-16-15,-3 3 102 0,-2 7-138 16,1 7-27-16,0 4 16 16,-2 4-48-16,-1 2-33 0,4 6-28 0,-5-1-4 15,4 0-3-15,2 5-15 16,-3-2 14-16,2-2-98 0,1 1-185 15,-2-3 73-15,2-1-58 0,3-10-529 16,-2-1 61-16</inkml:trace>
  <inkml:trace contextRef="#ctx0" brushRef="#br0" timeOffset="33677.97">21687 9340 1494 0,'0'0'94'15,"-4"-34"78"-15,3 23-9 0,1 7 80 16,-3 3 161-16,3-2-220 16,0 3-181-16,0 0-3 0,5 5-29 15,3 7 29-15,7 10 33 0,0 3 5 16,2 3-38-16,0-1 16 0,1-6-12 16,-2 3-4-16,1-1-36 0,0-2-2 15,2 0-30-15,1-3-68 16,-3 0 85-16,2-2-17 0,0 2-45 15,-1-6 32-15,-2-2-455 0,-2-2 429 16,-1-2 107-16,-1-4 0 0,-1 0-83 16,-3-2 5-16,-3 0-58 0,-1 0-187 15,0-3 85-15,4-4 0 0,-1-5-143 16,-1 4 273-16</inkml:trace>
  <inkml:trace contextRef="#ctx0" brushRef="#br0" timeOffset="34006.06">22102 9399 82 0,'0'0'225'15,"18"-57"163"-15,-10 31-167 0,3 1-9 16,0 2 75-16,1 6-157 16,0 0-3-16,-2 3 87 0,2 4-97 15,-1 2-13-15,2 1 48 0,-2 4-91 16,2 3-6-16,-2 3 7 0,0 6-49 16,-1 3-13-16,-3 6-11 0,0 6 10 15,-6 1 1-15,-1 8 15 16,-1-1-14-16,-6 3 15 0,-1 2-3 15,-3-1-12-15,-2 0 0 0,1-2 6 16,-1-2-6-16,2-4-1 0,3-6 10 16,0-2-10-16,3-5 0 0,3-4-8 15,1-6 8-15,1-2 0 0,0-2 3 16,0 2-3-16,3-2 0 16,2-1 55-16,6-1 29 0,2-6-10 15,6-2 10-15,5-1-36 0,-4-2-48 16,4 2-3-16,0 2 3 0,0 0 0 15,0 0-135-15,0 0-14 16,1 1-54-16,-5 0-287 0,-7 1-27 16,1-1-514-16</inkml:trace>
  <inkml:trace contextRef="#ctx0" brushRef="#br0" timeOffset="34287.28">22770 8980 1330 0,'0'0'793'15,"0"0"-460"-15,0 0-223 0,0 0-110 16,0 0-44-16,0 0 44 0,34 35 77 15,-22 8-1-15,0 10-28 0,-2 7-41 16,-8 4 9-16,-2 7-4 16,-8 6 11-16,-10 8-17 0,-4 5-6 15,-8 2-22-15,-5 4-42 0,-6-2 60 16,-10 1-63-16,-4-3-124 0,-7-1 20 16,-10-6-17-16,-2-6-316 15,16-22-33-15,-4-8-249 0</inkml:trace>
  <inkml:trace contextRef="#ctx0" brushRef="#br0" timeOffset="34632.83">20499 9232 2108 0,'0'0'359'16,"0"0"-259"-16,0 0-3 0,0 0-84 16,-28 44-13-16,27 8 90 0,-1 15-29 15,2 6-22-15,2-1 3 0,2 4-26 16,4 3 16-16,2 1-19 0,9-1-4 15,4-5 7-15,11-2-16 0,8-5-32 16,8-6 30-16,10-3-59 16,11-9-190-16,8-6 61 0,10-9-66 15,-18-14-316-15,6-5-225 0</inkml:trace>
  <inkml:trace contextRef="#ctx0" brushRef="#br0" timeOffset="37716.81">25102 9126 1516 0,'0'0'511'0,"0"0"-213"0,0 0-166 16,0 0-90-16,0 0 38 0,-27 33 27 16,14-1-11-16,-1 5-3 0,5 3-51 15,0-1-32-15,2 1-7 16,2-4-3-16,-1 1 0 0,4 1-12 16,-1-1 11-16,3-1-46 15,-1-1-191-15,1-3 105 0,0-2-41 0,1-2-144 16,-1-2 65-16,4-8-460 0,-3-6 55 15,5-5 377-15</inkml:trace>
  <inkml:trace contextRef="#ctx0" brushRef="#br0" timeOffset="39519.92">24984 9172 114 0,'0'0'101'0,"0"0"-3"0,0 0-43 15,0 0 53-15,0 0 78 0,0 0-56 16,0 0-58-16,0 0-17 16,0 0-25-16,0 0-11 0,-13-13-2 15,12 12-17-15,1 1-3 0,0 0-1 32,0 0 3-32,0-2 1 0,-2 2 0 15,2 0 1-15,-1 0 12 0,1-1-13 16,-1 0 26-16,-2 1 10 0,0-3 13 15,-1 3 6-15,2 0 17 0,-2-1 26 16,1 1-30-16,-1 0-9 0,0 0 45 16,1 0-46-16,1 0-6 15,2 0 46-15,-3 0-23 0,0 0 6 16,3-2 29-16,-2 1-58 0,2 0-16 16,-2-1 38-16,1 1-32 0,1 0 17 15,-3-1 54-15,3 0-49 0,0 2 11 16,0 0 3-16,0 0-49 15,0 0-29-15,3-2-52 0,0 2 52 16,-1 0 0-16,4 2 1 0,2 4 15 16,-3 6 10-16,2 8-4 0,-5 7 43 15,-2 5-1-15,-1 7 0 0,-6 1 13 16,-3 2-28-16,-2 5-43 0,1 0 39 16,-4-2-45-16,2-1-11 15,-6-4 11-15,2-1 0 0,-2-2 13 16,-1-2-1-16,-2-6-12 0,-4-1-135 15,-2-4 135-15,2-5 23 0,-2-3-20 16,-2-4 26-16,6-3-10 0,0-2-19 16,4-5 58-16,7 1-4 0,2-2-16 15,7-1 39-15,3 0-26 16,1-1 13-16,1-6 19 0,9-3-83 16,14-4 19-16,9-4-19 0,4-4 0 15,5 1 2-15,-2 2 1 0,2-1-3 16,2 3-34-16,2-2 33 0,-2 1 1 15,-2 0-114-15,0 2 56 16,0-1-44-16,0 0-168 0,-2-1 109 16,1 1-77-16,-4 1-213 0,1 0 143 15,-5-1-27-15,0-1-441 0,-9 5 303 16</inkml:trace>
  <inkml:trace contextRef="#ctx0" brushRef="#br0" timeOffset="39738.64">25555 9272 440 0,'0'0'290'0,"0"0"0"0,20-33 144 16,-19 29-197-16,-1 1-26 0,0 2 133 16,0 1-205-16,-4 1-64 0,-8 10-53 15,-8 12 33-15,-2 6 16 16,-8 7 0-16,-2 3-39 0,0-3-25 16,-2 4 2-16,0 2 1 0,1-3-10 15,-2 5 10-15,6-5-10 0,-3-1 0 16,4 0-57-16,1-5-24 0,1-1-58 15,2-7-145-15,4-6 82 16,4-8-31-16,6-9-229 0,4-2 97 16,0-13-66-16,2 0-62 0</inkml:trace>
  <inkml:trace contextRef="#ctx0" brushRef="#br0" timeOffset="39941.75">25080 9500 297 0,'10'-37'577'15,"-1"-3"-284"-15,2 11-29 0,-1 6 146 16,1 7-196-16,0 7 9 0,-1 2 81 15,1 7-152-15,1 3-49 0,3 6-23 16,-1 6-3-16,2 5-16 0,4 5 3 16,-1 4 10-16,0 3-62 0,1 4 4 15,2 4 0-15,0-2-16 0,2-1-42 16,0 2 39-16,1-3-87 16,3-3-141-16,-1-1 112 0,1-5-42 15,-4-9-682-15,4-4 801 0,-3-8 32 16,0-4-484-16,-6-2 70 0,0-3-124 15</inkml:trace>
  <inkml:trace contextRef="#ctx0" brushRef="#br0" timeOffset="40176.18">25880 9318 2561 0,'0'0'177'0,"0"0"-71"0,-32 14-29 16,18 4-25-16,2 6 28 0,1 2 13 16,3 1-39-16,3 4-54 0,-1-1 13 15,6 2-16-15,0-1 3 0,0-2-154 16,0 2-13-16,-1 1-81 16,0-4-289-16,-1-7 102 0,2-5-151 0</inkml:trace>
  <inkml:trace contextRef="#ctx0" brushRef="#br0" timeOffset="40504.31">26036 9368 2304 0,'0'0'430'16,"0"0"-266"-16,0 0 48 15,0 0-155-15,0 0 10 0,-41 20 23 16,32 0-14-16,2 2-76 0,0 0 3 15,3 2-5-15,3 3 2 0,1-2-92 16,0 2 21-16,0-3-47 0,4 0-97 16,-1-4 122-16,2-7 0 0,0-5-44 15,3-2 135-15,4-6 2 0,2-6 38 16,4-2 30-16,-2-5 12 16,2-4 0-16,0 1-25 0,0-7-20 15,0 2 20-15,-4-2-1 0,-2 0-37 16,-4-1-5-16,-4-1 1 0,-4 1-13 15,-2 3-54-15,-8-3-23 16,-4 2-68-16,-3 2-139 0,0 2 94 16,-3 0 21-16,-2 5-210 0,4 0 89 15,-2 1-22-15,2 2-526 0,9 4 655 16</inkml:trace>
  <inkml:trace contextRef="#ctx0" brushRef="#br0" timeOffset="40769.9">26446 9066 1706 0,'0'0'639'15,"54"-16"-461"-15,-30 16-10 0,-6 5 9 16,-5 11-33-16,-2 7-6 16,-5 9-48-16,-3 12 5 0,-6 8-31 15,-10 9-58-15,-8 4 39 0,-10 10-45 16,-8 4 2-16,-7 5 2 0,-9 0-4 15,-4 1-226-15,-5-4 127 16,-4-6-58-16,-1-6-271 0,-4-9 117 16,-3-9-3-16,-2-8-236 0,0-10 358 15,0-8-144-15,20-9-342 16</inkml:trace>
  <inkml:trace contextRef="#ctx0" brushRef="#br0" timeOffset="41051.11">24312 9111 2368 0,'0'0'310'0,"0"0"-155"15,-45-17 50-15,34 35-150 0,3 8-17 16,4 12 35-16,4 6 36 0,4 7-33 15,4 4-66-15,6 1 25 0,2 2-35 16,6 1-12-16,1 0 11 16,2-1 1-16,5 0-95 0,0-1 95 15,5 0-77-15,4-1-198 0,5-4 153 16,6-5-46-16,10-8-427 16,8-10 202-16,11-12 250 0,-18-6-981 15</inkml:trace>
  <inkml:trace contextRef="#ctx0" brushRef="#br0" timeOffset="41521.94">27111 9060 2676 0,'0'0'187'0,"0"0"-110"15,0 0-45-15,0 0-32 0,0 0 0 16,0 0 38-16,9 40 33 0,-7-9-58 15,-2 1 12-15,0 1-22 0,0 3-3 16,0 3-5-16,0-3-8 16,-6 3-38-16,2-3-180 0,-1 0 86 15,1 1-20-15,-3-5-255 0,3-4 49 16,2-4 7-16,0-11-666 0</inkml:trace>
  <inkml:trace contextRef="#ctx0" brushRef="#br0" timeOffset="41928.15">27314 9063 2363 0,'0'0'106'0,"0"0"56"15,0 0 63-15,0 0-151 0,0 0-19 16,0 0-1-16,-42 47 20 0,33-17-49 15,0 5-9-15,5-4 0 0,2-1-16 16,2 5-12-16,4-3-1 16,3 0 13-16,2-4-277 0,1-1 275 15,-1-3-72-15,4-7-187 0,-1-2 141 16,4-10-168-16,3-5 142 0,-2-3 146 16,1-9 42-16,-2-5 42 0,-2-3-15 15,0-7 18-15,-4-3 88 16,-3-5-62-16,-2 0-26 0,-3-3 19 15,-2 0-41-15,-3 4-40 0,-4-1-18 16,-2 4 12-16,-3 3-19 0,-1 8 19 16,-1 0-20-16,1 7 1 0,1 8-48 15,3 2 35-15,2 3-29 0,3 5-88 16,4 6 47-16,0 4-115 0,8 5-233 16,1-4 15-16,5-4-235 0</inkml:trace>
  <inkml:trace contextRef="#ctx0" brushRef="#br0" timeOffset="42178.12">28119 9027 2880 0,'0'0'272'0,"-41"-4"-242"16,14 9-30-16,0 9 0 15,-2 4 6-15,-3 4-6 0,-4 3 13 16,0 4-13-16,-3 5 0 0,-2 0-55 16,-2 5 36-16,1 1-61 0,-1 0-158 15,0-3 80-15,5-2-217 0,0-3 171 16,5-1-82-16,1-6-29 0,4-4-943 16,9-9 1177-16,5-5-51 0</inkml:trace>
  <inkml:trace contextRef="#ctx0" brushRef="#br0" timeOffset="42365.6">27443 9186 904 0,'9'-36'245'15,"1"10"-8"-15,-1 1 189 0,-4 12-172 16,1 6 11-16,3 2 116 0,3 5-220 16,3 4-84-16,3 5-35 0,5 7 25 15,-3 7-28-15,5 1-36 16,3 8 26-16,-1 0-29 0,5 5 0 15,-1-2-26-15,1 2-9 0,1-2-267 16,-1-2 63-16,-1 0-55 0,-9-9-537 16,-3-1-181-16</inkml:trace>
  <inkml:trace contextRef="#ctx0" brushRef="#br0" timeOffset="42740.56">28355 8978 2482 0,'0'0'107'15,"0"0"15"-15,0 0 91 0,0 0-98 16,0 0-115-16,0 0-32 0,0 0-10 16,37 2 26-16,-30 24-16 0,0 6 32 15,-5 1 0-15,0-5 7 16,-2 3-10-16,-2-3 3 0,-6 0-25 15,-1-3 25-15,-2-2 0 0,-2-1 16 16,-3-6-13-16,3 2-3 0,-3-4 3 16,1-2 29-16,3-2-32 0,1-2 13 15,6-4 16-15,1 0 29 0,1-2-36 16,1 2 26-16,2-4-48 0,0 3 13 16,0 0 0-16,8-2 28 0,5-1-37 15,10 0 37-15,5-1-41 16,5-5-115-16,0-2 32 0,3 2-49 15,-1-2-203-15,2-2 90 0,3-3-76 16,-12 1-665-16,0-3-29 0</inkml:trace>
  <inkml:trace contextRef="#ctx0" brushRef="#br0" timeOffset="43009.3">29116 8638 2096 0,'0'0'353'0,"0"0"-89"16,39 5-154-16,-24 16-107 0,-3 10 71 15,0 10-10-15,-6 9-35 0,-4 8-26 16,-4 6 23-16,-8 8-26 0,-9 7-13 16,-6 4 13-16,-11 3 0 0,-8 2-143 15,-10 2 78 1,-8-2-12-16,-10-8-84 0,-10-3 48 0,-7-8-29 0,-6-6-222 15,-6-11 13-15,-2-9 6 16,2-13-75-16,0-7 156 0,5-10 157 16,1-6 74-16,26-3-101 0,-2-4-130 0</inkml:trace>
  <inkml:trace contextRef="#ctx0" brushRef="#br0" timeOffset="43291.28">26972 8823 262 0,'0'0'1414'0,"0"0"-1164"0,0 0 91 15,0 0-206-15,-21-33-41 0,17 33 0 16,-1 2-94-16,-5 12 2 0,2 15 11 15,-2 8 71-15,0 11-13 0,5 10 9 16,2-1-32-16,3 7-38 16,2 4 3-16,3 1-4 0,2 3-9 15,2 0-28-15,4-1-1 0,1 1-113 16,2-4-178-16,4-5 110 0,1-6-66 16,-2-17-632-16,-1-9-99 0</inkml:trace>
  <inkml:trace contextRef="#ctx0" brushRef="#br0" timeOffset="44900.49">24512 10659 1038 0,'0'0'985'0,"59"15"-985"0,-19-1-29 15,1-2-39-15,7 0 68 0,6-1 13 16,6 1 52-16,4-1-23 0,6-1 20 16,8 1 74-16,3 0-81 15,3-1 3-15,5 1 46 0,2-3-104 16,2-1 103-16,2-2 119 0,0 0-141 15,2 1-14-15,-1 0-3 0,1-2 7 16,2-2-70-16,0-2 140 16,3-4-42-16,0-3-71 0,2-5-15 15,4-3 38-15,4-5 16 0,1-5-45 16,4-4 48-16,3-5-70 0,0-3 28 16,2-2-25-16,-1-2-3 0,-1-7-12 15,1-1 12-15,-1-6 0 0,0-4-69 16,-1-3 69-16,1-8-41 0,-5 1-112 15,-2-2 128-15,-2-3-36 16,-6-4-96-16,-1-2 119 0,-7-2-13 16,-5-5 25-16,-4 2 26 0,-6-2 9 15,-9 2-2-15,-8-2 25 0,-6 2 0 16,-11-1-19-16,-7 1 61 0,-9 1-23 16,-10 3-13-16,-8-1 32 15,-4 1-70-15,-10 1 23 0,-10-1-23 16,-4 1 0-16,-12 0-26 0,-6 2 10 15,-9 2 13-15,-6 4-116 0,-10 2 117 16,-6 2-12-16,-10 4-38 0,-7 4 51 16,-8 2-18-16,-8 4-55 0,-7 3 72 15,-6 4 2-15,-10 3-19 16,-6 6 19-16,-7 2 0 0,-8 4 2 16,-4 4 8-16,-7 4 9 0,-3 8 23 15,-2 4 47-15,-4 6-25 0,1 6-51 16,-4 7 45-16,1 8-49 0,0 9 14 15,0 2-11-15,2 10-12 0,5 4-6 16,-2 10 6-16,7 2 0 0,0 6-13 16,0 6 12-16,5 7 1 15,2 4-80-15,5 3 77 0,3 5 3 16,8 8-38-16,2 5 38 0,8 6 0 16,5 8 2-16,2 3 7 15,12 2 39-15,7-1-35 0,11 0 41 16,13-2-54-16,14-3 23 0,10 0-7 15,13-2-16-15,15 1-19 0,11-5 19 16,13-2 0-16,21-5 0 0,15-3 0 16,22-5 0-16,19-6 25 15,21-5-22-15,20-5-3 0,25-5-92 16,18-5-52-16,22-6-71 0,16-6-693 16,-46-18 355-16,7-3-831 0</inkml:trace>
  <inkml:trace contextRef="#ctx0" brushRef="#br0" timeOffset="49788.63">16724 14035 1125 0,'0'0'234'0,"0"0"-167"0,0 0-37 15,0 0 9-15,0 0 0 0,0 0 36 16,0 0 64-16,0 0-31 16,0 0-96-16,-37-24-11 0,32 21 18 15,-2-2 14-15,-5 1 2 0,-3-1 17 16,-2-1-13-16,-2 2 7 0,-1 2-1 15,0-1-42-15,-4 3 13 0,-2-1 1 16,-1-1-14-16,-2 2 26 0,-3-1 10 16,-3-2-16-16,0 2 6 0,-3-2 61 15,-2 1-70-15,-3 0 2 16,-1-2 9-16,-1 3-6 0,-2-2 4 16,-2 3-6-16,-1-4 3 0,-2 2-23 15,-1-1 0-15,0 0 26 0,-5-1-29 16,1 0 4-16,-3 0-2 15,-5-1-2-15,-1 0-16 0,-2 3 16 16,-2-2-1-16,-1 2 1 0,-4 2 2 16,1-3-2-16,-4 2-24 15,-2-1 24-15,0 2 0 0,-1 0-1 16,0 0 1-16,-1 0 0 0,1-4-13 16,-2 2 13-16,1-5 3 0,-1 2-3 15,-1-2 13-15,1 0-13 0,-2-2 2 16,0 0 8-16,-1-1-8 0,0 2-2 15,-2-1 12-15,-2 2-12 0,2 1 0 16,-4 0 10-16,-1 4-10 0,-2-1-7 16,-2 2 7-16,-2 1 0 0,-1 0-15 15,-2 1 15-15,-1 2 0 16,-1-1-12-16,3 1 12 0,-2 0 3 16,3-2-3-16,-1 0 6 0,2-1-6 15,2 0-24-15,-2-2 24 0,2-4 4 16,1 0-4-16,-2 0 1 15,1 1 8-15,-2 1-2 0,-1 1-1 16,-1 1-6-16,0 2 0 0,-2 4 7 16,-1 0-7-16,1 5-8 0,-5 0 8 15,0 3 0-15,0 3-20 16,-2 0 19-16,-1-2-14 0,2 3-18 16,1-1 14-16,-4-1 6 0,4 1-16 15,-2-2 29-15,1 1 0 0,1-1 0 16,-1 0 13-16,1-2-11 0,-2 1 1 15,0 0 10-15,0-1-11 0,1-1 5 16,1 4 19-16,-1 2 12 0,1-2 11 16,0 1 2-16,0 2-15 15,1-1 22-15,-1 3-26 0,3 2-6 16,-1 1-20-16,5 2 9 0,-3 1-15 16,5-1-6-16,-1-1 5 0,4 1 1 15,3-3-21-15,1 3 21 16,1 0 0-16,2 1 3 0,2 1-5 15,3 2 2-15,0 4 0 0,3 1 4 16,1 3-4-16,4 4-3 0,3-1 0 16,3 5 3-16,4 4-9 0,4 1 9 15,2 4 25-15,4 2-22 16,3 5 17-16,5 1-20 0,4 3-39 16,1 3 39-16,6 1 0 0,2 0-29 15,6 5 29-15,2-3 0 0,6 2-15 16,4-3 15-16,2-1 0 0,4-1 1 15,5-1 2-15,3-2 20 0,3 2-7 16,4-1 10-16,3 0-23 16,5-2 20-16,2 0-23 0,5-3 0 15,4-4-12-15,3 0 12 0,2-2 0 16,4-2-25-16,3 0 25 0,1-4 0 16,4-1-6-16,1-2 6 0,7-3 0 15,2-5-27-15,3-4 27 16,3-1 0-16,1-2-5 0,3-4 5 15,4-2 0-15,3-2 0 0,5 0-2 16,1 0 2-16,5-2-6 0,0-2 6 16,5 0 0-16,2 0 2 15,2 0 1-15,4-1-3 0,2 2 1 16,2-2 6-16,3 2-7 0,1 1-1 16,2 1 1-16,2-1 0 0,4 4-55 15,-2 0 29-15,0-1-12 0,2 1-43 16,4-4 80-16,-1 0-2 0,4-2-9 15,2 1 12-15,2-2 0 0,2-3 2 16,2 0 1-16,0-2-3 16,5 0 1-16,-2-2-1 0,5-1 0 15,-2-1-5-15,2 1 5 0,1-1 0 16,-2 0-7-16,3 2 7 0,0-1 4 16,2-4-1-16,-1 3-3 0,3-2-3 15,-3-1 3-15,3-1 0 16,3-1 0-16,-4-2 3 0,6-1 13 15,-2 0-13-15,-1 0 13 0,2 0 30 16,0-1-17-16,-2-5-7 0,0 1 17 16,1 0-7-16,-2 1-6 15,1-2 25-15,-2 1-19 0,0-3-28 16,0 1 34-16,-2-1-38 0,-2 0 16 16,-1 4-3-16,1 0-13 0,-4 0 13 15,-3 2-13-15,-1-4 0 0,-1 4 9 16,-3-2-9-16,1 2 0 0,-3-2 3 15,-2 2 6-15,1-2-9 0,-4 1 2 16,2-2 2-16,0-1-4 16,-5 0-23-16,-3 0 23 0,1 0-26 15,-3-2-25-15,1 2 50 0,-4-2 1 16,1 2-13-16,-4 0 13 0,-2 1 0 16,-2-2 2-16,-1 3-2 0,0-1 0 15,-1-3 1-15,0 0-1 16,-2-1 0-16,1-2 4 0,-4-2-1 15,-3-1-3-15,1-2-3 0,-6 0 3 16,0-1 0-16,-4-3 3 0,1 0 0 16,-4-4-3-16,1-1-32 15,-2-2 31-15,-2-2-15 0,0-1-37 16,-6 0 52-16,0-4 1 0,-4 0-41 16,-2-1 40-16,-2-2-14 0,-5-1-39 15,0-2 50-15,-6 0-9 0,-4-2-25 16,-2-5 37-16,-2-2-16 0,-6-2 14 15,0-1 3-15,-7-3 2 0,0-1 2 16,-7-2 12-16,-5-4-3 16,-4 0-7-16,-5-1 13 0,-3-5-6 15,-6 1 3-15,-4-1 33 0,-5 0-7 16,-6 0-4-16,-3-2 17 0,-4-1-10 16,-2-1 3-16,-4 1 13 0,-4-5-26 15,0 2-35-15,-4-2 26 0,-3-3-26 16,0 2-8-16,-3-2 8 15,-4-2 0-15,0 3-15 0,-6 0-1 16,1-2 16-16,-4 4-173 0,-5 0 80 16,-6 4-26-16,-5 1-149 0,-7 0 106 15,-3 5-13-15,-9 6-82 16,0 6 244-16,-4 8-266 0,0 8-67 16,3 8 330-16,5 6 16 0,13 5-20 15,23 8-261-15,12 2-299 0</inkml:trace>
  <inkml:trace contextRef="#ctx0" brushRef="#br0" timeOffset="50554.18">19286 14826 904 0,'0'0'775'0,"0"0"-252"0,-35-30-323 16,31 26-48-16,1 0 100 0,-2 0-117 16,4-1-52-16,-1 1-44 0,2-1-39 15,2-1-16-15,10 0-113 0,4-1 126 16,4 0-16-16,4 2 12 16,-3 2 4-16,0 3 3 0,-1 0-38 15,-1 3 15-15,-3 5-22 0,-1 1-64 16,-3 5 96-16,-7 0-23 0,-2 5 17 15,-3 4 19-15,-7-1 2 0,-2 6 17 16,-7 0 4-16,-4 3-23 0,-3-3 19 16,-2 1-19-16,-2-2 94 15,-2 0-56-15,1-1-6 0,-2 0 7 16,2-2-16-16,2 1 12 0,2-5-35 16,2 0 16-16,4-3-13 0,4-2-3 15,8-4-1-15,0-3-1 16,6-4 2-16,0-2-84 0,0 1 81 15,6 0-26-15,3-3 29 0,10-2 26 16,5-6 22-16,4-5-35 0,4-2 29 16,-2 1-42-16,4 0 3 0,2 1 10 15,-2 1-13-15,2 0-12 16,4 0-7-16,-4 1 19 0,2 2-199 16,2-3 93-16,-4 4-49 0,1 0-237 15,-4-1 68-15,5 2-93 0,-12-1-557 16</inkml:trace>
  <inkml:trace contextRef="#ctx0" brushRef="#br0" timeOffset="50835.46">20182 14714 1709 0,'0'0'251'15,"0"0"-2"-15,0 0-97 0,0 0-3 16,0 0 35-16,0 0-100 15,-38-30-84-15,18 42-7 0,-2 6 7 16,-6 7 0-16,0 2-18 0,-2 3 18 16,0 1 0-16,-2 0 0 0,0 1 0 15,-3 2 0-15,2-3-11 16,1 2 11-16,1-2 0 0,4-3-17 16,2 0 4-16,4-7-54 0,6-6-111 15,4-4 55-15,7-7-26 0,2-3-120 16,-1-1 74-16,0-1-36 0,3-3-508 15,3-15-5-15</inkml:trace>
  <inkml:trace contextRef="#ctx0" brushRef="#br0" timeOffset="51116.68">19764 14707 1706 0,'0'0'380'0,"0"0"-130"0,0 0-44 16,0 0 27-16,0 0-233 15,0 0-47-15,0 0 47 0,0 0 46 16,32 25-1-16,-16-6-10 0,2 0 10 16,-2-1-16-16,0-2-26 0,2 3 32 15,0 0-35-15,0-1 16 0,1 2-16 16,1-2 0-16,3-1-152 16,-5-1 152-16,0-3 23 0,-2 2-17 15,1 0 1-15,0-6-7 0,1 2-113 16,0-3 13-16,-3-3-22 0,2-1-169 15,1-3 12-15,-2-5-43 0,-3 0-534 16,-2-2 161-16</inkml:trace>
  <inkml:trace contextRef="#ctx0" brushRef="#br0" timeOffset="51554.13">20460 14559 2066 0,'0'0'233'0,"0"0"-110"16,0 0 3-16,0 0 51 0,0 0-122 15,34-29-55-15,-17 30-48 0,-2 6 48 16,1 2-20-16,-3 2-32 16,0 2 52-16,-1 3 0 0,-1 3-13 15,-3 2 13-15,-4 6 0 0,-3 1 1 16,-1 2 9-16,-4 2 3 0,-2-1-7 15,-4 0 13-15,0-2-16 0,-8-2 1 16,4 1 25-16,-4-6-29 0,1 2 16 16,-2-1-10-16,2-2-6 15,4-2 2-15,-1-4 8 0,8-5-10 16,0-3-6-16,5-2-7 0,1-2 6 16,0 2-31-16,5-1 38 0,3 0 32 15,8-2 35-15,7-2-5 16,2-4 8-16,6-3 7 0,-2-4 19 15,6 1-29-15,-2-4 1 0,3 2 24 16,2-2-28-16,-2 3-26 0,-2-1 48 16,0 1-51-16,-1 5-23 0,-5-1 29 15,3 0-41-15,-3 3 4 16,-6 2-4-16,5-2 0 0,-3 4-102 16,-3-2 0-16,2 2-54 0,-2-1-170 15,-2-2 110-15,2 3-116 0,-9-1-613 16,0-4-329-16</inkml:trace>
  <inkml:trace contextRef="#ctx0" brushRef="#br0" timeOffset="52491.53">22092 14218 2345 0,'0'0'97'0,"0"0"-19"16,0 0 154-16,0 0-222 0,0 0-10 16,0 0 0-16,-13 40 6 0,5-4 33 15,1 5-1-15,-1 0 14 16,-1 3-17-16,1 4-6 0,-3-1 29 15,2 4-58-15,-7-1 13 0,0 1-10 16,-3 2-3-16,1-2 9 0,-1-6-9 16,0-6 0-16,5-7-6 0,3-7 5 15,4-9 1-15,6-8-63 16,-2-4 62-16,3-4 2 0,0 0 24 16,0-4 98-16,0-10-123 0,0-14-179 15,3-11 92-15,2-4 32 0,2-6-19 16,-2 0 74-16,1-1 7 0,0-3-1 15,-2 0 1-15,6-2-7 0,-4-1-12 16,2-1 12-16,0 2-1 0,3 0-47 16,0 5 46-16,2 3-27 15,2 7-16-15,-1 0 44 0,4 4 1 16,0 4 0-16,2 7 1 0,2 5-1 16,-1 5-45-16,3 3 44 0,-1 5-15 15,2 3-33-15,-1 4 46 0,-4 4-32 16,-1 6 1-16,1-1 18 15,-4 4-3-15,-3 2-78 0,-2 2 67 16,-5 2 30-16,-4 4-24 0,-2-1 23 16,-6 2 2-16,-7 0 13 0,-6 3 31 15,-6 0 16-15,-2-1 56 16,-5-2-40-16,-2 0-15 0,-2 0 28 16,0-2-6-16,1-1-14 0,2 0 24 15,-2-2-1-15,3 1-23 0,3-1-19 16,6-1 10-16,2-3-61 0,5 2 25 15,2-2-12-15,6 0-13 0,2 2 10 16,4 2-10-16,2-2 0 0,2 2 19 16,4-2-3-16,5 0-13 15,2 2 10-15,3 0 31 0,4 1-44 16,2 0 19-16,4 0-9 0,1-3-10 16,1 3 13-16,1-3-51 0,1 1-1 15,0-4-187-15,2-6 133 16,-2 0-42-16,0-6-171 0,0-2 57 15,-1-7-104-15,-2-6-359 0,-10 2 76 16</inkml:trace>
  <inkml:trace contextRef="#ctx0" brushRef="#br0" timeOffset="53444.83">22322 14506 1843 0,'0'0'535'15,"0"0"-406"-15,0 0-71 0,0 0-58 16,0 0-29-16,0 0 26 0,0 0 3 16,0 0 9-16,0 0-5 15,46 38 6-15,-23-35-10 0,0-3-25 16,-1-1-17-16,2-5 39 0,-4-2 3 16,3-2-41-16,-2-2 39 0,2-2 1 15,-4-2 1-15,-2 0 13 16,0-1-9-16,-5 0-4 0,-2-1 16 15,-2 0-16-15,-8 4 3 0,0 2 29 16,-4 3-29-16,-7 4 91 0,-6-1-10 16,-2 6-29-16,-4 0 15 0,1 6 30 15,-2 2 0-15,2 5 18 0,1 2-19 16,4 6-64-16,2-1-19 16,3 1 0-16,3 3-16 0,6 0-35 15,3-1 32-15,1 1 3 0,7 0-67 16,4-3 28-16,7-3-57 0,8-9-99 15,5-4 111-15,6-5 16 0,5-8-15 16,4-2 63-16,1-2-22 0,-3-3-93 16,2-5 54-16,-6 0-7 15,0-4-28-15,-9 0 104 0,-2-1 12 16,-8 2 12-16,-7 0 27 0,-6 5 32 16,-7 3 149-16,-2 3-59 0,-2 5 16 15,-3 3 87-15,-2 2-143 16,-3 2-9-16,-6 5-64 0,-3 6-7 15,-1 6-41-15,1 7 6 0,2 0-6 16,2 3 0-16,-1-1-18 0,3 4 18 16,1-2 0-16,4-3-124 0,4-5 86 15,3-7-29-15,1-5-74 16,6-4 125-16,6-4 16 0,3-6 51 16,6-4 20-16,3-4-30 0,-1-1-15 15,-2 0 31-15,3-1-28 0,0 2-26 16,-1-4 23-16,1 5-26 0,-3 0-11 15,-1-1 11-15,-1 6 0 0,-2-1-19 16,-2 5 17-16,0 0 2 0,-3 1-42 16,1 3 42-16,0 0 0 0,-1 0 2 15,6 4 14-15,-4 2-16 16,2 0-11-16,3 1 11 0,0 0 0 16,1-1-39-16,2 0 23 0,2-6-60 15,2-2-69-15,2-7 143 16,0-4-1-16,1-3 3 0,0-4 13 15,2-3-4-15,-2-4-5 0,-2-5 15 16,0-4-19-16,-2-2-16 0,-2-4 14 16,-3-2 2-16,-4 0-103 0,-3-1 61 15,-2 0-3-15,-3 2-39 16,-7 3 83-16,-1 3 1 0,0 5 0 16,-8 4 4-16,-3 5 25 0,2 8 96 15,-3 9-13-15,-3 3-22 0,1 6-16 16,-4 9-14-16,-2 6-37 0,0 12-14 15,-2 4 71-15,0 4-19 0,4 7-20 16,0 2 45-16,5 3-29 0,2 4-54 16,1 2 57-16,3 1-60 0,-2 3 19 15,-1 0-19-15,1 4 0 16,0 1-184-16,-2 1 44 0,0-2-32 16,1-2-439-16,0-4 333 0,6-18-118 15,-1-7-1389-15</inkml:trace>
  <inkml:trace contextRef="#ctx0" brushRef="#br0" timeOffset="55995.75">24606 13962 1782 0,'0'0'117'16,"29"-54"-88"-16,-16 32 5 0,-5 3-34 15,-2 3 0-15,-5 4 22 0,-1 4-18 16,-5 1 35-16,-6 2 13 16,-8 2-14-16,-5 3 1 0,-1 2 49 15,-3 6-4-15,-1 4-16 0,-1 4 94 16,5 1-72-16,-2 2-13 0,6 3 38 15,2 1-54-15,6 0-38 0,5 1-7 16,3-2 0-16,3 4-16 0,2 0 16 16,10 1-3-16,0 2 6 0,6-3 3 15,0 3 33-15,6-2-20 16,-1 1-25-16,-1 0 31 0,-4 1-41 16,-3-1 19-16,-2 0-19 0,-6-1 0 15,-3-5 1-15,-4 0 6 16,-6-4-7-16,-6-3 25 0,-4 0-15 15,-6-5-10-15,0 1 25 0,-5-2-25 16,0 1 0-16,-3-2-18 0,5-4 18 16,6-3 0-16,9-1-32 0,4-5 32 15,8-11 42-15,4-2-26 16,9-6-16-16,8 0-3 0,7 0-52 16,2 3 54-16,4 2 1 0,-3 3 0 15,0 6 7-15,-3 6 57 0,-4 2-39 16,-2 5 36-16,2 5-45 0,-1 1-1 15,-2 5 14-15,3 0-29 0,0 1 13 16,-1 2-13-16,-2-2 0 0,2 2-6 16,-4-2 6-16,-2 0 0 0,-2-1-6 15,-2 0 6-15,-4-4 0 16,-1-2-3-16,-4-1 3 0,2-4 0 16,0 2-15-16,1 0 15 0,5 1 0 15,0-5-20-15,1-1 20 16,1-1 0-16,-5-2 25 0,-2 0-25 15,-3 3 0-15,-2 0-82 0,1 3 69 16,-3 6-19-16,0 10 0 0,-11 9 32 16,-5 7 45-16,-4 7-4 0,-1 4 29 15,1 4-70-15,-3 2-5 16,-2 8 4-16,-4 0-27 0,-5 3 9 16,-6 2-22-16,0 1 22 0,-2-6-199 15,3-11 180-15,4-13-30 0,10-16 1 16,9-11 67-16,8-14 3 0,5-14 122 15,3-7-16-15,8-12-96 0,8-6 0 16,7-6-13-16,6-2 0 16,6-10-4-16,2 2 4 0,5-4 0 15,0 0-89-15,2-1 73 0,2 2-38 16,-4 1-23-16,0 4 74 0,-4 8-64 16,-6 4-27-16,-2 9 94 0,-6 12 0 15,-6 5-17-15,1 6 17 16,-2 5 0-16,-2 6-32 0,-2 3 32 15,1 6-35-15,0 6-46 0,-3 4 62 16,1 1 3-16,-3 7 0 0,2-1 16 16,0 1 2-16,-3 0 62 0,0 1-9 15,0-4-7-15,-3 1 17 16,0-1-7-16,-1-2-10 0,-2-3-48 16,0-2 42-16,0-4-40 0,-1-2 4 15,-1-4 23-15,0-3-29 0,0-1 1 16,3 1 47-16,-3-1 55 0,2-4 63 15,1-8-128-15,8-5-38 0,-2-3-41 16,2-1 40-16,2 1 1 0,-4 4-26 16,1 2 26-16,-1 2 0 0,-5 6 3 15,-1 0-3-15,-1 4 0 16,0-1 3-16,-1 2 6 0,0 1-9 16,1 0-265-16,0 6 236 0,4 8 9 15,-1 2 20-15,-1 2 45 16,4 1-45-16,-1-2 7 0,2 1-7 15,2-1 0-15,2-6 3 0,3-2 13 16,1-4 3-16,3-3-6 0,-1-2 32 16,1-4-16-16,4-4-23 0,-3-2 45 15,1-3-22-15,2-2-26 16,-4 1 80-16,1-4-45 0,-4 4-34 16,2 0 34-16,-3 0-38 0,-4 4 0 15,-3 2 0-15,-5 3 0 0,0 2 19 16,-2 1-19-16,0 0 0 0,0 1-32 15,-1 1 31-15,-1 0-82 0,3 1-89 16,-2 5 172-16,0 3 0 0,2 4-8 16,1 2 7-16,0-4 1 0,0-1 0 15,3-3 6-15,3-3-5 16,4 0 14-16,3-1 29 0,2-2-12 16,-2-1-29-16,3-4 52 0,-1-1-43 15,1-3 1-15,-2-2 26 16,-2 0-30-16,2-2 13 0,-1 1 4 15,-2-1-26-15,1 1 22 0,-4-1-3 16,0 4-19-16,-2-2-1 0,-4 4 1 16,2 1 0-16,-6 2 10 0,2 3-10 15,0-1 0-15,-1 0-64 16,2-1 61-16,1 2-39 0,0 3-25 16,1-2 65-16,2 6 2 0,5 1-28 15,2 1 28-15,5-1 0 0,0-4-40 16,5-1 40-16,0-3 0 0,1-1-64 15,0-6 51-15,-2-2 13 0,3-5-66 16,-4 0 65-16,0-5-17 0,0-4-59 16,-3-1 77-16,2-5-39 0,-4-3-109 15,-1-3 68-15,-4-2-1 16,0-7-93-16,-3-1 96 0,0-5-3 16,-3 2 23-16,-2 4-75 0,-2 3 103 15,-4 6 30-15,0 5 23 0,-1 3-10 16,-4 8 42-16,-3 7 35 15,1 3 17-15,0 5-13 0,2 4-29 16,0 0-65-16,-3 12 3 0,-3 7 20 16,-1 7 41-16,1 6 20 0,5 0-13 15,3 2 13-15,3 3-1 16,1 2 1-16,6 3-23 0,1 2-10 16,4-1 16-16,0 1-67 0,4 0 1 15,-3-4-1-15,2-1 0 0,-2-3-99 16,-3-3 76-16,-5-1-12 0,-1-4-113 15,-3-7 81-15,-1-3-10 0,0-9-114 16,0-4 85-16,-1-3-46 0,0-2-43 16,-3 0 169-16,-4-8 26 0,-3-8-224 15,2-7-42-15,-1-2 5 16,2-6-198-16,3 2 234 0,2-1 62 16,1 4 163-16,-2 2 212 0,-2 4 114 15,4 4 234-15,-4 1-277 16,2 6-1-16,3-2 113 0,-2 4-205 15,2 5-22-15,1-1 57 0,0 0-97 16,4 1-128-16,7 0-32 0,9 2 13 16,5 0 3-16,8 0-32 15,2 6 48-15,-2-2 0 0,5 1-49 0,-2 2 23 16,1 1-35-16,-5-2-45 0,0 2 94 16,-3 0-17-16,-1-1-33 0,-2-2 60 15,-4 3-1-15,0-2-3 0,-6 0 4 16,0 0 2-16,-6 0 0 15,0 0 6-15,-5-2 45 0,-1-2 17 16,0 0-13-16,-1 2-4 0,-1-2-6 16,2 4 3-16,-1-5-42 0,0 3 4 15,-3-1 16-15,1-1-26 0,0 1 12 16,1 0-5-16,-2-1-7 0,2-2 19 16,-2 0-19-16,2 0 42 0,2 0 25 15,4 0 12-15,6-1-79 16,2-3 23-16,3 1-23 0,0 1 0 15,-2 2-10-15,0-2 10 0,1 1 0 16,-1 1 2-16,3 0 1 0,-1 0-3 16,-1 0-3-16,-2 0 3 0,2 0 0 15,-2 0-16-15,0 1 16 16,-2 1 0-16,1 0-16 0,2 1 16 16,1-3 0-16,0 1 4 0,4 1 2 15,-1-2-6-15,2 0-36 0,-1-3 34 16,4 0-44-16,0-2-91 0,1-2 133 15,2-3-37-15,1 2-32 16,-1-4 72-16,2-2 1 0,-5 1-48 16,-2 0 45-16,-1-3-33 0,-8 2 27 15,-6 4 9-15,-4 0 25 0,-5 5-15 16,0 2 64-16,-5 1-58 0,-8 0-7 16,-6 4-5-16,-5 7-1 0,1 3 6 15,5 7 36-15,3-1-45 16,4 4-16-16,3 0 13 0,3 2 3 15,4 0-48-15,1 2-42 0,1-2-58 16,4-4-232-16,2 0 49 0,1-8-137 16,-1-4-832-16</inkml:trace>
  <inkml:trace contextRef="#ctx0" brushRef="#br0" timeOffset="56151.99">27222 13896 2375 0,'0'0'2'0,"0"0"-2"0,0 0 0 16,0 0-68-16,0 0-30 0,0 0-366 16,8 39-196-16</inkml:trace>
  <inkml:trace contextRef="#ctx0" brushRef="#br0" timeOffset="56745.78">28055 14840 1975 0,'0'0'97'0,"0"0"-52"16,0 0-45-16,0 0 88 0,0 0 119 15,-44 34-145-15,13-24-37 0,-6 1-5 16,-8-2-20-16,-1-1 0 0,-8-1-110 16,-6 0 35-16,-7-2-5 15,-1 0 16-15,-4 2 44 0,-7-2 20 0,1 1 111 16,-9-1-14-16,-5 3-16 15,-5 0 51-15,-9 0-39 0,-3 3 20 16,-7 2 41-16,-5 0-73 0,-6-1-43 16,-4 0 100-16,-3 2-62 0,-6 3-53 15,-7-2-17-15,-2 2 39 0,-7-2-42 16,-4 1 16-16,-7-2 13 16,-1 1-32-16,-7 0 28 0,1 1-2 15,-2 2-10-15,-6 1-4 0,1-2 33 16,-2 1-45-16,-1-2 0 15,-2 0 0-15,0-3 0 0,-2-1-53 16,2 0 52-16,-1-4-20 0,-1-3-56 16,-1 1 74-16,1-2 3 0,2 0-35 15,0-4 35-15,4 1 16 0,6 2-3 16,11-2 149-16,5 2-39 0,12 3 161 16,7 2-142-16,10 3-133 0,12 2 50 15,9 1-56-15,12 0-3 0,20 2-49 16,4 2 14-16,17 0-63 15,12-2-274-15,5 2 137 0,14-4-241 16,8-4-1037-16</inkml:trace>
  <inkml:trace contextRef="#ctx0" brushRef="#br0" timeOffset="62916.16">12606 14962 1638 0,'0'0'386'0,"0"0"-386"16,0 0-302-16,0 0-81 16,38 42-18-16,-22-27-342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27:40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5515 2911 1314 0,'0'0'71'16,"35"-10"-22"-16,-14 5 153 16,3 1-56-16,1-1-19 0,3-1 22 15,0 1-94-15,4-2 4 0,0 3 31 16,3-4-38-16,2 3-13 0,2-3 9 16,1 1-22-16,3 2-13 0,2-2-3 15,0 3-7-15,1 0-1 0,0 0 11 16,4 2-13-16,-2-2 3 15,2 2 4-15,1 0-7 0,0 0-16 16,-1 1-12-16,4 0 28 0,2-3 13 16,0 0-7-16,2-2-6 0,2-3 2 15,2 1 8-15,-1 0 3 0,0 1-13 16,3 1-2-16,-4-1 0 16,0 3 4-16,3-1 5 0,-3 2-4 15,0 0-3-15,0 3-6 0,0 0 6 16,-3 0 1-16,2 3 6 0,-2-2 15 15,2 2-20-15,1-2-2 0,3 2 16 16,-1-3 4-16,1 0 2 16,4 0 14-16,-2-3-26 0,0 1-7 15,-1-1-3-15,-2 0 0 0,0 2-15 16,2 0-1-16,-4 1 32 0,4 0 19 16,-2 0 4-16,0 0-36 0,0 0-3 15,-1 1 0-15,2-1 0 0,2 1 0 16,-1 1 0-16,1-2 0 15,2 0 13-15,1 0-14 0,-1 0 1 16,1 0-3-16,0 0 3 0,1 0 0 16,-2 0-4-16,-1 0 4 0,1 1 0 15,-2-1 12-15,1 1-12 0,-1-1 0 16,-1 2-1-16,1-1 1 0,-1-1 0 16,3 0 0-16,-3-1 0 15,1-2 0-15,1 0-2 0,-4 1 2 16,0-1 0-16,-1 0 2 0,0 1-2 15,1-2 0-15,-2-2-7 0,1 4 7 16,0-2 1-16,-1 1-1 16,0-1 2-16,0 1 1 0,0-1 0 15,-1-1-3-15,-2 2 0 0,2-1 2 16,1 3 4-16,-3-3-6 0,1 1-13 16,2-2 13-16,-2 1 0 0,1-4 0 15,-2 3 7-15,3-1-4 0,-1-2-3 16,0 4 3-16,-2-1-3 0,-1 2 1 15,0 1-1-15,0 0 0 0,0 1-12 16,-1 0 12-16,-1 1 0 0,0-3 0 16,2 2-6-16,0-1 6 15,1 0-3-15,0 0 0 0,1 1 3 16,-1-3-26-16,2 1 26 0,-1-2 13 16,0 0-11-16,0-2-2 15,1 3 0-15,-3 0-4 0,3-1 1 16,-3-1 3-16,0 4-32 0,0-2 32 15,1 0 0-15,-2 1 1 0,1-1-7 16,-3 1 6-16,0-1 0 0,3 2 3 16,-2 0-3-16,-1 1 0 0,-1 1 0 15,0 0 0-15,0 0-6 16,-1 1 6-16,-2 2 0 0,3 0-17 16,-1-1 17-16,2-2 16 0,2 0-9 15,-1 0-1-15,4 0-6 0,-2 0 2 16,1 0-11-16,2-4-1 0,-2 3-3 15,2-2 13-15,-3-1 0 0,1 3 1 16,-1-2 12-16,1 2-11 0,1-2-2 16,-2 2 0-16,0-2 2 15,1 3 5-15,-2-1-6 0,1 0-1 16,0 1 0-16,-3 0 9 0,0 0-9 16,1 0-11-16,-1 1 11 15,0 0 0-15,-2 3-10 0,1 2 10 16,-1-2 0-16,-1 1-18 0,2 0 18 15,-1 1 3-15,2-2 7 0,1-3 3 16,3 2-10-16,0-3 3 0,3 0 10 16,-4 0-12-16,3-3-4 0,0 2 19 15,-3-1-19-15,0 2 3 16,-4-2 4-16,2 2-7 0,0-3 0 16,-2 0 0-16,1 1 0 0,-1-1 3 15,0-1 7-15,1 0-10 0,-3 0 1 16,0 0 8-16,0 1-9 0,-1-3-6 15,2 3 6-15,-2-1 0 0,4 0 3 16,-3 0 0-16,-1-1-3 0,2-2-3 16,-1 3 3-16,0 0 0 0,0 0-22 15,0-1 22-15,2 2 0 16,-2 0 2-16,2 2 4 0,-2 0-6 16,0-1 0-16,2 0 0 0,-2 2 0 15,0 0 1-15,1 0 0 16,-4 0-1-16,-2 0-49 0,2 0 49 15,2 0 0-15,-1 0 3 0,1-3 16 16,2 2-15-16,-2-1-1 0,2 0-3 16,-4-1 0-16,3-2 16 0,-3 5-13 15,2-3-3-15,-1 0 1 16,-2 2 2-16,0-2-3 0,-2 2-7 16,2 0 7-16,-4 1 0 0,-3 0-12 15,1-2 12-15,-1 1 0 0,-2 1-12 16,0 0 12-16,1 0 7 0,2-1-1 15,2-1 7-15,-2 1-10 0,3-2-3 16,0 1 20-16,-1 0-1 0,2 1 16 16,2-3 4-16,-2 3-39 0,1-1 3 15,-1 1 10-15,1-2-13 16,1 2 2-16,-2-2-2 0,2 1 0 16,0 0 10-16,-1 0-10 0,-1-1 0 15,1 2 1-15,-1-2 2 16,0 2-3-16,-1-1-2 0,1 1 2 15,-4 1 0-15,5 0-6 0,-3-1 6 16,-1-2 0-16,2 2 3 0,-2-1 13 16,-1-2-16-16,0 4 0 0,-4-2 3 15,3-1-3-15,-3 0-3 16,0 2 3-16,0-2 0 0,-2 2 0 16,0 0 0-16,-2 1 0 0,2-4 2 15,-2 4-2-15,-1 0 0 0,1 0 2 16,-1 0-2-16,1-2 0 0,0 2 2 15,-4-1 2-15,0 0-4 0,0-2 1 16,0 2 15-16,-2-1-16 0,1 2 0 16,0-2 0-16,1 0 0 0,-4 1 2 15,4 1-2-15,-2 0 0 16,2-1 2-16,-2 1 4 0,3 0-6 16,-4-2-1-16,2 2 1 0,0-1 0 15,-2 0 4-15,-1-1-1 16,0 2-3-16,-4-1 1 0,-1 0 2 15,-1-1-3-15,-2 1 16 0,0 1-16 16,-4-1 3-16,0-2 13 0,-1 2 26 16,-6 1-29-16,-1 0-4 0,2 0 14 15,-4 0-23-15,1 0 16 16,0 0-16-16,-2 0 0 0,0 0-10 16,-1 0-6-16,0 0 7 0,3 0-390 15,-3 0 82-15,3-3-293 0</inkml:trace>
  <inkml:trace contextRef="#ctx0" brushRef="#br0" timeOffset="7020.29">10502 8569 157 0,'0'0'466'0,"0"0"-241"15,0 0-105-15,-3-34 24 0,2 28 159 16,-3 1-141-16,1 2-22 0,0-1 42 16,-1 0-88-16,2 3-10 15,-1 1 40-15,3 0-69 0,0 0-55 16,0 5-88-16,3 10 88 0,3 13 49 15,1 8 74-15,1 9-39 0,0 9-71 16,-3-2 6-16,-1 9 17 16,-1 3-33-16,0 4 7 0,-1 1-8 0,-2 2-1 0,2-4-1 15,-1-5 1-15,0-6-1 0,2-6-77 16,-3-10-4-16,1-10 22 0,2-10-106 16,-2-6 84-16,1-8 29 0,0-4-65 15,-2 0 13-15,0-2-42 0,0 0-238 16,0-2 208-16,-2-10-313 0</inkml:trace>
  <inkml:trace contextRef="#ctx0" brushRef="#br0" timeOffset="7410.88">10212 9029 290 0,'0'0'75'0,"0"0"548"15,-40-2-460-15,31 2-13 0,1 0 198 16,1 0-205-16,5 0 3 0,0 0 123 16,1 0-139-16,0 0-30 0,-1 5-35 15,2 3-33-15,3 7 55 0,2 7 81 16,1 4-56-16,2-1-45 0,1-2-18 15,0-1-1-15,3 0-48 0,4-4 16 16,2 2-16-16,2-4 0 0,-2 0-3 16,1-4 3-16,0 2 0 0,-1-2-21 15,0-2 19-15,-1 0 2 16,-1 2-128-16,0-6 70 0,-1 5-22 16,-1-2-124-16,1-2 85 0,-2 2-33 15,-1-2-192-15,2-4 130 16,-2 1-114-16,0-4-458 0,-3-4 291 15</inkml:trace>
  <inkml:trace contextRef="#ctx0" brushRef="#br0" timeOffset="7645.23">10678 9136 75 0,'0'0'137'16,"0"0"528"-16,18-39-479 0,-14 33 32 15,-2 2-39-15,-2 2-26 0,1 1 110 16,-1 0-104-16,1-1-48 0,-1 2-37 15,0 4-58-15,-4 7-9 0,-5 10 109 16,0 5-57-16,-3 3-17 0,0 2-20 16,0-2-9-16,2-1 0 15,0 3-7-15,2-5-2 0,0 2-4 16,1-1 1-16,2-2-1 0,-1 1 0 16,4-6-124-16,2-3-25 0,0-2-33 15,0-7-230-15,1-2-57 16,3-6-257-16</inkml:trace>
  <inkml:trace contextRef="#ctx0" brushRef="#br0" timeOffset="8285.78">16863 8615 163 0,'0'0'0'16,"43"-22"-36"-16,-18 10-13 0</inkml:trace>
  <inkml:trace contextRef="#ctx0" brushRef="#br0" timeOffset="8586.62">17104 8417 72 0,'0'0'94'0,"22"-42"333"16,-20 26-9-16,1 1-223 0,-3 3 17 16,0 5 146-16,0 3-216 0,0 0-2 15,-3 0 93-15,-2 2-84 0,2-1-13 16,-2 2 22-16,1 1-62 15,-3 5-38-15,1 7-26 0,-5 9 42 16,0 10 0-16,2 5 16 0,5 0 25 16,-1 0-71-16,2 3-6 0,0 1-22 15,-2 4-13-15,0 2 17 16,-2 2 15-16,0 0-35 0,-1 2 19 16,0-2-7-16,0-3-12 0,0 0 7 15,2-5-7-15,0-2 0 0,1-5-111 16,1-1 80-16,3-7-40 0,1-3-146 15,-3-6 114-15,3-6-25 0,0-4-179 16,0-2 55-16,0-4-75 0,0 0-464 16,0 0 345-16,-5-8-44 0</inkml:trace>
  <inkml:trace contextRef="#ctx0" brushRef="#br0" timeOffset="8898.62">16655 8841 598 0,'0'0'1375'16,"0"0"-1204"-16,0 0 27 0,0 0-104 16,0 0-10-16,0 0-48 0,0 0-36 15,0 0 39-15,0 0 0 0,0 0-26 16,37 46-13-16,-19-26 2 15,2-3 14-15,0 3-16 0,1 0 1 16,-2 0 2-16,1 0-3 0,-2 1-25 16,4-3 8-16,-2 0-5 0,0-2-27 15,1-1 24-15,2-2-11 0,-2-1-51 16,-2 0 29-16,1-2-36 0,1-1-88 16,-2-2 46-16,-1-2-39 0,1-4-362 15,-7-1 25-15,1-1-13 0</inkml:trace>
  <inkml:trace contextRef="#ctx0" brushRef="#br0" timeOffset="9101.73">17236 8883 1823 0,'0'0'587'0,"-34"41"-503"16,12-12-84-16,2 2-3 0,2 0-5 16,-1 2 8-16,0 2 0 0,1-1-4 15,-2 1-32-15,-2 1-106 0,1 0-228 16,4-11-13-16,-3-2-197 0</inkml:trace>
  <inkml:trace contextRef="#ctx0" brushRef="#br0" timeOffset="11057.7">16368 6023 1793 0,'0'0'464'0,"0"0"-464"15,0 0-13-15,0 0 13 16,0 0 3-16,0 0 84 0,42 14-19 16,-22-3-21-16,6 0-47 0,0-2-2 15,6-1 2-15,4-1 9 0,5-3-6 16,4-4 0-16,3 0-1 16,-1 0-2-16,6 0-18 0,-2-6 15 15,1 1 3-15,0-2-32 0,-4 1 29 16,1-2-20-16,-5-3 10 0,-1 3 13 15,-2-4 0-15,-3 1-19 0,-4 1 3 16,-6-1-33-16,-1-2-97 0,-8 1-16 16,-5 0-36-16,-3-3-339 0,-4 4 71 15,-6 1-85-15</inkml:trace>
  <inkml:trace contextRef="#ctx0" brushRef="#br0" timeOffset="11338.92">17260 5831 95 0,'0'0'577'0,"-48"-26"-147"15,27 16-7-15,8 2 107 16,3 1-294-16,5 2-51 0,1 3 63 15,1 2-126-15,2-1-41 0,1 1-81 16,5 0-110-16,13 8 62 0,11 4 48 16,8 1 10-16,10 5-10 0,5 0-19 15,-1-2 19-15,1 4 0 0,-3-1-105 16,0 4 60-16,-6 1 13 16,-8 2-10-16,-9 2 41 0,-7 0 1 15,-14 2 0-15,-5 0 19 0,-8 0 10 16,-10 0 136-16,-6 2-53 15,-6 0-12-15,0 0 25 0,0 0-29 16,2-1-71-16,4 0-2 0,6-2-16 16,4 0-7-16,5-2-92 0,5 0-36 15,4-3-49-15,7 0-281 0,-1-10 33 16,5-3-186-16</inkml:trace>
  <inkml:trace contextRef="#ctx0" brushRef="#br0" timeOffset="11698.26">18342 5651 1918 0,'0'0'871'0,"0"0"-762"0,0 0-16 16,0 0-67-16,0 0 35 0,-34 6-26 15,34 17-22-15,-4 6 25 0,3 7-38 16,1 0-3-16,0 2 3 16,0 0 0-16,5 1 3 0,-1 2-3 15,2 1 0-15,3 0-108 0,0 0 73 16,1-4-148-16,-1 1 115 0,4-2 68 16,-3-5 0-16,7-2-13 0,0-6 13 15,5-7 0-15,4-4-9 16,1-5-66-16,0-4 75 0,3-4 103 15,0 0-65-15,0-5-25 0,1-2-3 16,0-1 6-16,1-2-16 0,-3-1-39 16,-2-4-64-16,-1 1-48 0,-6-1-335 15,-8 4 38-15,-4-2-200 0</inkml:trace>
  <inkml:trace contextRef="#ctx0" brushRef="#br0" timeOffset="11901.35">18331 5943 1061 0,'0'0'1528'0,"-45"-15"-1441"15,27 7 13-15,10 7 41 0,6-2 20 16,2 2-24-16,0 1-99 0,5 0-38 16,11 0-105-16,9-3 44 0,10-1 61 15,4 1 0-15,2-1-163 16,-2-1 50-16,-1 2-48 0,4-2-282 15,-5 0 51-15,-8 2-126 0,-3-4-681 0</inkml:trace>
  <inkml:trace contextRef="#ctx0" brushRef="#br0" timeOffset="12104.46">18499 5703 756 0,'0'0'1178'0,"-57"-18"-1006"0,30 10-1 15,14 4 140-15,3 3-115 0,8-2-32 16,2 3-19-16,1-1-145 16,14-2-33-16,15 1-182 0,13-5 213 15,9 2-94-15,3-1-159 0,1 1 64 16,4-2-127-16,-16 2-667 0,-2 0-13 16</inkml:trace>
  <inkml:trace contextRef="#ctx0" brushRef="#br0" timeOffset="12354.44">18750 6087 2640 0,'0'0'149'15,"0"0"-98"-15,0 0-48 0,0 0 68 16,0 0-71-16,0 0-68 0,41-44 68 16,-8 32-2-16,5-3-62 0,-1 3 48 15,2 0-74-15,-2 1-156 0,0 1 7 16,-9 2-160-16,-1 0-829 0</inkml:trace>
  <inkml:trace contextRef="#ctx0" brushRef="#br0" timeOffset="12698.15">19330 5600 258 0,'0'0'2108'16,"0"0"-1943"-16,-6-37 28 16,6 34 109-16,-2 3-75 0,2-1-172 15,0 1-55-15,0 8-106 0,2 8 65 16,4 8 41-16,-2 9 51 0,0 0-35 15,1 3 0-15,0 0 9 0,1 2-25 16,2-2 0-16,-4-4 0 16,5-3 0-16,-5-6-162 0,4-7 118 15,-1-7-11-15,-3-4 7 0,4-5 48 16,2 0 38-16,4-10 30 0,0-5 41 16,5-6-49-16,0-6-41 0,2-1 36 15,0-1-55-15,-3-3 28 16,0 1-18-16,-2-1-10 0,-2 0-13 15,-4 3-6-15,4 2-54 0,-6 3-260 16,-2 7 136-16,0 2-61 0,-4 7-254 16,-2 3 223-16,3 5-281 0,-3 1-434 0</inkml:trace>
  <inkml:trace contextRef="#ctx0" brushRef="#br0" timeOffset="12838.76">19622 5815 421 0,'0'0'1248'0,"0"0"-1001"0,0 0-16 16,46-6 60-16,-27 1-139 16,2-3-23-16,2 0-8 0,2 0-63 15,1 0-58-15,3 0-23 16,-4 3 20-16,2 1-42 0,0-2-313 0,-9 5-37 16,0-4-251-16</inkml:trace>
  <inkml:trace contextRef="#ctx0" brushRef="#br0" timeOffset="13073.11">20420 5468 3023 0,'0'0'160'0,"0"0"28"15,0 0 16-15,0 0-160 0,0 0-44 16,0 0-6-16,-2 68 6 0,-2-24 0 15,2 5 22-15,0 2-13 16,2 5-9-16,0 1-195 0,0 7 29 16,-6 4-93-16,-3-1-625 0,0-18-543 15,-5-3 732-15</inkml:trace>
  <inkml:trace contextRef="#ctx0" brushRef="#br0" timeOffset="13463.7">17798 7291 1592 0,'0'0'1172'0,"0"0"-1079"0,37-30-93 16,-14 24 0-16,6-1 29 0,6 2 77 15,6-2-32-15,4 3-71 0,3 0 29 16,4 0-32-16,3 1 0 0,4 1-67 16,-2-1-17-16,0 0-57 15,-2 1-246-15,-4-1-12 0,-14 0-166 16,-5-2-893-16</inkml:trace>
  <inkml:trace contextRef="#ctx0" brushRef="#br0" timeOffset="13794.61">18852 6836 1216 0,'0'0'1197'0,"2"-51"-958"0,-5 31-17 15,2 14 25-15,-1 0 40 0,2 5-99 16,-2 0-68-16,2 1-120 0,0 1-13 16,0 11-72-16,-3 12 18 15,-2 9 67-15,-2 9 0 0,-1 4 19 16,-1 0-9-16,2-1-10 0,-4 3-48 15,2 1 48-15,0-3 0 0,1-2-53 16,6-6 50-16,2-8-19 0,3-9-70 16,9-5 89-16,1-7 3 0,5-1-13 15,-1-2 13-15,3-5 0 0,7-1 16 16,-1-5-4-16,5-5-12 0,4-2 20 16,-1-1-20-16,1 0 0 0,-2-3-100 15,1 1 65-15,-4 2-26 16,-4-2-173-16,-2 3 90 0,-8 0-37 15,-4 4-336-15,-7 1 147 0,-2 3-105 16,-3-2-529-16</inkml:trace>
  <inkml:trace contextRef="#ctx0" brushRef="#br0" timeOffset="13967.24">18844 7079 1193 0,'0'0'527'0,"-45"-16"-111"0,26 9-261 16,7 4-41-16,6 1 54 0,3 2-55 15,3-2-59-15,0 1-54 16,4 1-80-16,8-1-27 0,9-1-19 16,6 1 49-16,4-2-56 0,2-1-273 15,-9 0 36-15,3-1-243 0</inkml:trace>
  <inkml:trace contextRef="#ctx0" brushRef="#br0" timeOffset="14154.72">19071 6823 2191 0,'0'0'485'0,"-37"-28"-350"0,23 18-22 15,8 8 53-15,2-4-3 0,2 5-51 16,2-2-64-16,0 1-48 16,8-1-7-16,10-1-197 0,6-3 131 15,4 2-46-15,4-2-170 0,0 3 76 16,0-1-107-16,2 0-421 15,-10-1 103-15,-2 1 204 0</inkml:trace>
  <inkml:trace contextRef="#ctx0" brushRef="#br0" timeOffset="14920.26">19500 6755 2066 0,'0'0'569'0,"0"0"-373"0,0 0 7 15,-20-35-50-15,19 34 137 16,-2-3-100-16,3 2-136 0,0 2-54 16,0 0-28-16,8 7-45 0,2 6 13 15,2 5 60-15,-4 4 0 0,2 5-21 16,-3 1 21-16,-2 3 0 0,2-1-86 16,-3 0 64-16,0 2-39 0,0-3-89 15,0-4 102-15,0-3-6 0,-1-9-100 16,-1-4 113-16,2-5 21 15,0-4 17-15,-1 0 3 0,0 0 51 16,2-2 145-16,3-13-43 0,1-8-67 16,1-5-35-16,-1-6 60 0,0 2-51 15,-2 0-28-15,0 1 47 0,-5-1-79 16,2 3 13-16,-1-3-15 16,2 1 2-16,-1 4-193 0,0 3 91 15,2 7-29-15,-4 4-208 0,1 6 146 16,1 4-77-16,-3 3-486 15,2 0-5-15,-3 2-224 0</inkml:trace>
  <inkml:trace contextRef="#ctx0" brushRef="#br0" timeOffset="15076.49">19768 6924 1307 0,'0'0'537'0,"0"0"133"16,0 0-518-16,0 0-36 0,0 0 82 15,0 0-76-15,0 0-122 16,0 0-28-16,0 0 27 0,44 0 1 16,-20-5-141-16,3 2 0 0,1-1-85 15,-9 3-545-15,-3-2-346 0</inkml:trace>
  <inkml:trace contextRef="#ctx0" brushRef="#br0" timeOffset="15482.92">20302 6636 2443 0,'0'0'307'0,"0"0"-75"15,0-32-30-15,1 28-33 0,3 0-51 16,7-1-85-16,3 1-33 0,5 2-92 15,2 2 88-15,1 7 4 16,-4 4-54-16,0 2 51 0,-2 3 3 16,-3 7-127-16,-2 1 79 0,-6 5-26 15,-2 3-73-15,-3 4 121 0,-4-3-6 16,-6 3-13-16,-3-1 45 16,0 0 0-16,-1-1 16 0,2-2-3 15,-1-5-13-15,2-2 42 0,1-5 47 16,4-5 81-16,6-2-77 15,0-2-20-15,6 0-22 0,7-5 9 16,3 0 48-16,7-5-32 0,11-1-41 16,6-3 66-16,10-5-101 0,10 0-32 15,6-2 20-15,8-1-146 0,-1-2-314 16,-13 3 13-16,-1-4-635 0</inkml:trace>
  <inkml:trace contextRef="#ctx0" brushRef="#br0" timeOffset="27941.06">24211 10317 3104 0,'0'0'189'0,"0"0"-189"32,0 0-130-32,0 0 130 0,0 0 35 15,0 0-32-15,0 0 83 0,0 0-15 16,-29 20-52-16,31-16-20 0,1 0 1 15,-2 0-39-15,3 0 39 0,-2 0 0 16,-1-1-75-16,0 0 33 16,1-2-60-16,-2 0-161 0,1-1 102 0,0-5-62 0,-1 1-591 15,0-15-665-15</inkml:trace>
  <inkml:trace contextRef="#ctx0" brushRef="#br0" timeOffset="30205.25">15594 6627 1072 0,'0'0'680'0,"0"0"-482"0,0 0-72 16,0 0-54-16,0 0 6 0,-24-38-7 15,22 32-32-15,-3 0-39 0,0 1-16 16,-1 0 4-16,-2 2-14 0,-5 0-52 15,-6 3-10-15,-5 0 14 16,-4 4-46-16,-1 2 77 0,1 0 27 16,-4 0-2-16,-4 0-2 0,-1 1 1 15,-1 1 3-15,-3-1 16 0,-2-2 0 16,-1 0 21-16,2-2-8 0,-2-2 7 0,1 1 54 16,2-1-15-16,-3-1 25 0,1-3 17 15,0 2-49-15,1-2-4 0,-1 1 27 16,0-1-27-16,-3 0-2 0,0 1-14 15,-3 2-13-15,-3-2-19 0,1 0-10 16,-3 0 8-16,-2 2-11 0,0 0-24 16,-3 0 35-16,-1-1-34 0,0 1-51 15,0-1 57-15,-1-3 14 0,-1 2 13 16,1-2-11-16,0 2 14 16,-1-4 15-16,1 1-2 0,2 1 13 15,-1-1 26-15,0-1-4 0,0 1-2 16,-1 0-11-16,0-1-19 0,-1 4 4 15,4-2 12-15,-5 1-29 16,0 2 10-16,1-1 0 0,-2 2 10 16,1 0-23-16,-2 3 0 0,1 0 0 15,0 1 0-15,1 0-9 0,0 0 9 16,2 0 0-16,2 0 1 16,-1 0-1-16,0 1 3 0,0 0 0 15,0-1 10-15,3 0 7 0,1 3 6 16,0-2 9-16,0 1-22 0,1 0 13 15,2 0 28-15,0 0-2 0,2 2 41 16,0 0-29-16,1 3-57 0,0-2 9 16,1 3-16-16,2 2 0 0,1 0 13 15,3 2-4-15,-1 2-9 0,5 2 19 16,-1 0-19-16,6 1 0 16,0 3 4-16,5 1-3 0,1 1-1 15,4 2-55-15,3 1 53 0,3 2 2 16,4-2-87-16,4 0 17 0,4 3 2 15,3-1-48-15,3 0 87 16,3 1 0-16,3-2-55 0,4 1 82 16,3 1-1-16,2 0-4 0,3-1 7 15,4 2 0-15,2-1 10 16,2 0 16-16,4 0 3 0,0 0-26 16,4 0 26-16,2 1-13 0,1-1 0 15,4-2 17-15,1 0-30 0,0 0 13 16,5-1 7-16,1 0-14 0,1 1-6 15,2-2 20-15,1-2-13 0,4-2-7 16,1 0 10-16,2-1-13 0,1 0 1 16,3-2 9-16,-1-1-10 0,4-3 1 15,2 1-1-15,1-4 0 16,2-2 3-16,2 0 9 0,3-1-12 16,0-3 0-16,1 1 3 0,2-3-3 15,0-1 1-15,2 0 2 0,0 2-3 16,-1-4 3-16,0 1 1 15,2 0-4-15,-2-3 3 0,0 3 10 16,2-3-11-16,0 2-2 0,-1-3 19 16,3 3-19-16,0-3 3 0,0 0 13 15,-1-3-3-15,2 2-6 16,-1-1 38-16,1 1-29 0,1-2-7 16,-2 2 4-16,1 0-13 0,-1-5-4 15,0 4 4-15,0-1 0 0,-4-2-1 16,3-1 1-16,-3 1 0 0,-2-2-4 15,0-1 4-15,-2 2 0 0,-2-2-10 16,-2 0 10-16,0 0 0 0,-4-2 3 16,2 0 0-16,-2-1-3 0,0-1 7 15,-6 0-7-15,2 0 0 16,-1 0 2-16,-6 0 11 0,2-1-13 16,-2 1 6-16,-5-3-6 0,3 2 0 15,-4-3 0-15,-5 0-1 0,2-2 1 16,-4 0 0-16,-4-1 6 15,-1 0-6-15,-4 1 4 0,-2-2-4 16,-5-2 0-16,0 2 3 0,-4-1 13 16,-1-2-16-16,-3 1-10 0,-3-1 7 15,-2-2-26-15,-5-1-38 16,1 1 67-16,-4-2 0 0,-2 2-15 16,-5-2 13-16,0-1 2 0,0 0-29 15,-8 2 29-15,-1-2 0 0,-3 0-11 16,-4 1 11-16,0 0 0 0,-6-2 13 15,2 2-7-15,-4 1 7 0,-4 0-10 16,2 1 23-16,-1 0-10 0,-5-1 0 16,1 4 32-16,-3-1-32 0,-1-1-12 15,2 1 15-15,-5 1-19 16,2-1 0-16,-4 0 0 0,-1-1 0 16,1 3-3-16,-4 1-1 0,-1 0 4 15,-2 0-35-15,-2 3 35 0,-2-2 0 16,-2 2-13-16,-5 3 13 0,-2 4 0 15,-9 0-60-15,-2 6 48 16,-5 3-17-16,-6 1-84 0,-4 5 20 16,0 5-56-16,-6 3-272 0,21-4 15 15,0 2-163-15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28:19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7967 14834 50 0,'0'0'52'0,"0"0"-6"0,0 0 32 15,0 0 17-15,0 0-20 0,0 0 303 16,0 0-290-16,0 0-20 0,0 0 24 15,0 0-24-15,18 0 13 0,-17 0 43 16,2 0-72-16,-1-1-9 0,1-1-8 16,1 1-2-16,-1-2-14 0,1 3 37 15,0-2-53-15,1-2 13 16,0 1 10-16,2-1-26 0,0-1 0 16,1-2 4-16,1-2-4 0,3-2 0 15,0-1 0-15,-1-1 0 0,-1 1 0 16,-2 2 3-16,2-2 12 15,0 0-14-15,0-1-1 0,-1 2 1 16,2-1 15-16,-1-1 75 0,0 1-39 16,0 1-13-16,0 1 26 0,2-2-48 15,-2 2 2-15,1 1-19 16,1-3 0-16,0 3 2 0,-1-2-2 16,1-1 0-16,1 3-2 0,-1-2 1 15,0-2 0-15,1 2 2 0,-2 2-1 16,1-2 0-16,0 0-3 0,0 1-9 15,-1-1 12-15,1-1 16 0,-2 1-10 16,2-1-6-16,0 2-13 0,0-4 8 16,-1 4 4-16,2-4 2 15,1 5 2-15,-2-2-1 0,1 1 1 16,-1 0 29-16,3-2-32 0,-1 2 0 16,1-1-3-16,1-1 3 0,-1-1 0 15,1-1 0-15,1 1 0 0,-1 1-1 16,-1-4 3-16,2 1-1 0,0 3-1 15,-2-1 0-15,4 0 0 16,-6-1-5-16,4 2 5 0,-1-1-16 16,0-2 16-16,0 3 13 0,0-1-11 15,0 1 9-15,-1 0-10 16,0 0-1-16,1 0 19 0,-2 0 30 16,2 0-36-16,-1 1 6 0,1-2 3 15,0 0-9-15,1 1-12 0,-1-3 11 16,3 0-12-16,-2 2 12 0,2-2-11 15,0-2-2-15,-1 2 1 0,2-5 0 16,-1 2 0-16,2-1 3 0,-2-4 0 16,1 3-2-16,0 0-1 15,-1-1 0-15,-1 2 0 0,2-1 0 16,-1 2-1-16,0-1 1 0,1 2 3 16,-2-1 13-16,1 1 16 0,1 1-9 15,0 0 5-15,0 0-25 0,-1 1-3 16,1 1 3-16,1-2-3 0,-2 1-1 15,1-4 1-15,0 2 12 16,0-2-12-16,1 1-2 0,-1-2 0 16,0 1 1-16,1-1 1 0,-2-1-1 15,1 2 1-15,0 2 3 0,-1-1-3 16,-1 2 0-16,1-2 2 0,0 2 1 16,-2-3 10-16,2 3 45 15,-1 0-45-15,1 1 4 0,0-1-2 16,1 2-13-16,0-1 5 0,0-1-7 15,1 0 0-15,-1-1 0 0,4-1 0 16,-1 1 1-16,1-3-14 0,0 1 2 16,0-2 8-16,-2-2-13 0,5 1-32 15,-3-1 32-15,3 0 12 16,-3 1-4-16,1-2 7 0,0 2 1 16,1 1-3-16,-1-2 3 0,2-1 0 15,-2 2 4-15,2-2-4 0,-1-2 1 16,0 1 2-16,2-2-3 0,0 1 2 15,1-1 2-15,-1-1 0 16,1 1 9-16,2-2 7 0,-3 1 0 16,3 0-4-16,-3 0-14 0,2 1 0 15,1 2-1-15,-2-2 0 0,2 1 0 16,0-4 12-16,1 4-12 0,0-2-1 16,-3 0 0-16,2 2 1 15,-1 0-1-15,1-1-1 0,0-2-2 16,-1 2 3-16,1-4 2 0,0 5-2 15,-1-2 1-15,1 0-1 0,-2 0 4 16,2 1-2-16,0 0 11 0,1-1-12 16,-3 2 12-16,0-1-13 0,2 3 0 15,-2-3 1-15,-1 2-1 0,3 0 1 16,-2 1 11-16,-1-2-11 0,4 0-1 16,-1-1 0-16,-2 0 0 0,3-2 0 15,-1 2 1-15,0-3 1 0,-1 2 11 16,-3-2-11-16,2 4 11 0,-1-2 50 15,0-2-28-15,0 4-6 16,-1-4 42-16,0 2-35 0,2-2-17 16,-2 2-3-16,2-3 23 0,-1 2-26 15,0-1-7-15,1 1 10 0,1 0-13 16,-1-2 10-16,-1 3-6 16,4-1-7-16,-3-2 2 0,2 3 8 15,1-3-10-15,-3 1-7 0,1 0 7 16,3 0 0-16,-5-1-5 0,3 0 5 15,-1 2 0-15,0 1-22 16,-4 0 22-16,4 0 0 0,-4 1 3 16,1-1-3-16,0 3 0 0,-2 0 7 15,2-1-7-15,-1 2 0 0,0 0-16 16,-1 0 16-16,0-1 3 0,-1 0 0 16,2 1-3-16,-2-2 0 0,0 0 3 15,0 0 7-15,0 1-10 0,0-2-5 16,-2 2 5-16,2 0 0 0,-1 1 13 15,0 1-13-15,-1-2 0 16,1 1 1-16,-2-2 2 0,1 5-3 16,0-2 2-16,0 1 1 0,0-1-3 15,2 0 4-15,0 1 15 0,-1-1-19 16,2 2 3-16,1-3-3 0,-1 2 0 16,2 1-13-16,1-3 13 15,-2 0 0-15,4-1-7 0,-1 1 7 16,0-3 0-16,2 0-8 0,0 1 8 15,-2-1 0-15,0-2-56 0,2 2 55 16,-2 0 0-16,2 2-2 0,-2-2 3 16,1 1 0-16,-1 2-17 15,-1-2 17-15,1 2 0 0,-1-2 3 16,0 2-3-16,2-2 0 0,-1-2 3 16,-1 2 7-16,-1-2-10 0,1 1 0 15,-2-1 3-15,1 0 4 0,1 0 2 16,-1 1 1-16,-1 1 12 0,2-1 1 15,-2 3 22-15,-2-1-32 16,4 2-3-16,-3-2 19 0,0 2-29 16,3 0 0-16,-1 1 6 0,0-1-6 15,2 2-14-15,-2-2 14 0,1 3 0 16,2-1 1-16,0-2-2 0,-2 0 1 16,2 1-19-16,0-1 19 15,-4 0 0-15,4-1 3 0,-2 0-4 16,-2 0 1-16,2 2-39 0,-2-4 38 15,-1 1 0-15,-1 2-9 0,0-1 10 16,0 0 0-16,-1 2 1 0,-2 0 3 16,-1 0-4-16,1 0 13 15,-1 1-13-15,3 0 0 0,-4-1 1 16,1 2 2-16,1 0-3 0,-1 0-16 16,0-1 16-16,0-2 0 0,0 3 13 15,1-1-13-15,1 0 0 0,-1-1-22 16,0 1 22-16,-2-2 0 0,5 1 3 15,-3-1 9-15,1 0-12 0,0 1-3 16,1-4 3-16,-2 4 0 16,3-1 2-16,-1-1 1 0,0-3-3 15,1 2-2-15,0-2 2 0,1 1 0 16,-2-2-18-16,1 1 18 0,2-1 0 16,-2-1 0-16,2 3-3 0,-1-3 3 15,0 0-53-15,-1-2 52 16,3 3 1-16,-2-3-22 0,2 3 22 15,0-2 0-15,-3 0 3 0,0 2-3 16,0-2 0-16,1 3 1 0,-1-4 5 16,0 3-6-16,1-2 1 15,1 2-1-15,0-2 0 0,-2 0-5 16,6-1 5-16,-5 3 0 0,2-4-4 16,-1 4 4-16,2-1 0 0,-1-1 2 15,0 2-2-15,-2 2 0 0,2-1-4 16,-2-1 4-16,0 1 0 0,3 1-7 15,-1 0 7-15,0 1 0 0,1 0-10 16,-3 1 10-16,2 0 0 0,-1 2-4 16,0 0 4-16,2 2 0 0,-4-3-11 15,1 2 11-15,2-1 0 16,1 1-3-16,-2-2 3 0,4 2 0 16,-1-2-13-16,0 1 13 0,-1-1 0 15,2-1-9-15,-1 1 9 0,2-1 0 16,1 0-6-16,-2-1 6 15,2 0 0-15,2-5 4 0,0 4 2 16,1-5-6-16,0 3 1 0,-2-1 6 16,2-1-7-16,-2 1 0 0,2-2 6 15,1-1-6-15,-2 3-2 0,1-2 2 16,0 1 0-16,1 0 2 16,1 0 1-16,2-2-3 0,1 1 3 15,-4-1 7-15,4-1-10 0,-2 1-2 16,2 0 2-16,-2-3 0 0,2 2 2 15,-2-1 8-15,4 0-10 0,-4-1 1 16,2 0 2-16,0-1-3 0,-1 0 1 16,1 3 6-16,-1-4-7 0,-2 1 3 15,2 0-3-15,-2-3 0 16,0 4 2 0,-1-2 4-16,4 0-6 0,-4-1 4 0,2 5 21 0,-1-3 17 15,0 1-23-15,1 2 14 0,-4-2-30 16,4 3 10-16,-2 0-7 15,1 0-6-15,0 0 3 0,-1 0 4 16,2 2-7-16,-5-1 3 0,2 2-3 16,-1-2 0-16,0 3 0 0,0-1 0 15,-3 1 0-15,1-2 2 0,-1 2 1 16,-1 2-3-16,1-1 1 16,0 0 9-16,-1 2-10 0,0-2 1 15,-2 2 2-15,0 0 1 0,1 2 5 16,-2-1 23-16,-1 0-22 0,1 1-4 15,0-1 17-15,-3 2-23 0,0-2 13 16,0 0-4-16,-4 1-9 0,2 2 16 16,-2 1 0-16,2 0-13 0,-4 1 13 15,1-1 17-15,1 0-11 0,-1 1-13 16,-1 1 17-16,1 0-26 16,-3 1 2-16,0 1 1 0,1 0-3 15,-1 1 7-15,-1-2-7 0,0 4 0 16,-1-1 3-16,0 0-3 15,2 0 0-15,-3 1 0 0,0-2 0 16,3 2 0-16,-1 0-8 0,2-1 7 16,1 1 1-16,-2 0-19 0,1 1 19 15,0 0 0-15,-2-2-3 0,2 1 3 16,-1 1 0-16,-1 0-17 0,1 0 17 16,-1-1 0-16,1-1 10 15,-2 2-10-15,1 0 0 0,-2 0 9 16,1-1-9-16,-4 1 0 0,4 0 13 15,-2 1-13-15,0-1 0 0,-3-1 13 16,2 2-7-16,-1-1-6 0,4 0 13 16,-4-1-7-16,1 1 1 0,1-1-1 15,-1 1 39-15,1 0-45 0,0-2 22 16,-2 2-9-16,1 2-13 0,0-2 6 16,-1 2-6-16,2 1 0 15,-1 0-14-15,-3 1 14 0,0 1 0 16,3-1-24-16,-1-1 24 0,4 1 0 15,-1-3-24-15,-1 3 24 16,1-1 0-16,-2-1-40 0,2 4 24 16,-2-2 3-16,5-2-111 0,-1-2 53 15,2 0-28-15,3-4-143 0,5-4 93 16,-2 3-83-16,-3-4-968 0</inkml:trace>
  <inkml:trace contextRef="#ctx0" brushRef="#br0" timeOffset="4379.67">8605 3386 346 0,'0'0'0'0,"0"0"505"16,0 0-368-16,0 0-111 0,0 0 68 15,0 0 118-15,-39 1-166 0,35 1-4 16,1-1 104-16,-1 0-80 16,4-1 5-16,0 2-71 0,0-2-49 15,0 0-32-15,3 2 52 0,1 0 29 16,1-1 13-16,2 3-13 0,2-1 0 15,5-1-3-15,-2 4 3 16,0-1 0-16,-3-2-2 0,-1 1 1 16,-4 0-2-16,1 0 3 0,1 0-3 15,2 2 2-15,0 1-9 0,-2 0 10 16,2 2 0-16,2 2 1 0,-1 1 0 16,2 1-1-16,-2-1 2 0,0-1 99 15,1 1-52-15,0-2-23 0,1 1 39 16,0 1-36-16,2 1 0 0,0-1-8 15,2 3 2-15,1 2-22 16,0-1 34-16,1 3-32 0,1 0 14 16,0 1-17-16,1 0 0 0,0 4 3 15,-1 1 3-15,1 0-5 0,1 1 2 16,1 3 3-16,-3-1-3 16,3 0-3-16,-4-1 0 0,1 1 1 15,0-2 1-15,-2 2 12 0,3-1-14 16,-2 1-2-16,-1 0 2 0,3-3 0 15,-3 2 2-15,3-3-1 16,-1-1-1-16,2-1 1 0,2 1-1 16,2 0 16-16,-2-1-15 0,2 1 2 15,-1 1-1-15,1-1 1 0,-1 3 0 16,-1-2-1-16,-2 2 3 0,0-1 7 16,0 3-24-16,-4-4-1 0,3 1 13 15,0-1-1-15,-1 0-3 16,2-1-9-16,-1 0 13 0,2 1 1 15,2-3 5-15,-2-1-3 0,3 0 0 16,0-1 10-16,0-1-13 0,2 2 1 16,-1-2 1-16,-1 2 0 0,1-3-2 15,-1-1 1-15,-1 1 0 16,0 2 0-16,-2 0 1 0,0-1 0 16,1 1-2-16,-2 1 14 0,-2-1 9 15,1 1 9-15,1 0 11 0,-1 0-4 16,1 4-23-16,-2-3-10 0,2 2 10 15,2-2-16-15,-2 3 2 16,1-4-1-16,2 5 1 0,1-1 7 16,-4 2-9-16,2-2 3 0,0 1-3 15,-4 3 0-15,4 1 0 0,-2 3 2 16,1 0-2-16,-1 3 2 0,-1-2 2 16,2 2 0-16,0 0-4 0,1-1 0 15,0 2 0-15,1-1 0 16,2 0 0-16,1-2 2 0,0 2-2 15,2-1-1-15,-1-2 0 0,1 2 2 16,1-2 0-16,1 1-1 0,-1-1-1 16,3 1 0-16,-1 3-1 0,-1 0 2 15,1 0 0-15,2 2 2 16,-2-2 1-16,1 1 11 0,0 2-14 16,3 1 2-16,-2-2 1 0,2 2-3 15,2 0 1-15,0-1 0 0,2-2 1 16,1 1 0-16,0-1-2 15,1 0 1-15,3-3-2 0,-1 2 1 16,1-2-4-16,-1-2 2 0,2 3 0 16,0 0 1-16,2-1 0 0,-3 2-7 15,1 3 8-15,-3 0 2 0,-1-1 1 16,0 4-3-16,-2-2 1 0,0 2 0 16,-1 1 2-16,-2 0-2 0,0 1-1 15,2 0 1-15,-2-3 0 16,0 2-1-16,0-3 0 0,0 1 0 15,0-2-1-15,1-3 0 0,-1 1-2 16,0-2-4-16,0-1-21 0,0 4 28 16,-3-2 17-16,1 1-15 15,-1 0-1-15,-2 2 15 0,-1-3-16 16,0 3 1-16,0-2 1 0,-2 0-2 16,3 1 0-16,-2-1 0 0,-1 0 0 15,0 2 0-15,0-2-4 0,-1 2-12 16,-2 0-1-16,-1 2-31 15,-1 0 25-15,-2-1 7 0,1 3-13 16,-2-3 29-16,1-1 21 0,-1-1-20 16,1-2 2-16,2-1-2 0,0 1 1 15,-2-3 17-15,3 2 7 0,-1 0 10 16,1-3-23-16,-2 1 3 16,1-1-11-16,1 1-5 0,-1 2 12 15,1-2-11-15,-2-1 15 0,1 3-16 16,1-2 0-16,1 1-3 0,1-2 2 15,0-3-1-15,2 0 0 0,2 1 1 16,-1-2 0-16,2-2 0 0,-2 2 1 16,3-1-1-16,0-2-2 15,-1 1 1-15,2-1-30 0,0 0-43 16,-1-1 24-16,4 0-5 0,-2-1 30 16,2 0 13-16,0-1-8 15,-3 1 18-15,3 0 0 0,-3-3 2 16,1 1 0-16,0 2 1 0,1-2 0 15,0-1 2-15,2 1 1 0,0-2 78 16,2 1-52-16,0 0-13 0,-2-1-2 16,-1-1-14-16,3 2-2 0,-2 2-10 15,2 0 12-15,-3 0 0 0,1 0 0 16,-1 0-1-16,-1 3 1 16,1 0-17-16,-3 1 17 0,3 0-29 15,-1 0 10-15,-2 0 17 0,2 0 1 16,-2 0-3-16,0 2 2 0,-1-1 2 15,0 1 2-15,0 0 1 16,-1 0-2-16,1 1-1 0,0-1 0 16,0 2 0-16,0-1 13 0,-1 0-12 15,2 2 22-15,-2 0 42 0,-2 3-49 16,2 1-15-16,-1 1 14 16,0 4-15-16,-2-1 1 0,0 5 1 15,0 0-1-15,0 1 1 0,-2 2 2 16,1 1-1-16,0 0-2 0,-1 1 2 15,0-1 1-15,3 1-4 0,0-2-2 16,3 2 2-16,-1 1-1 0,4-2 1 16,-1 1 0-16,4-2 4 0,-1 2 51 15,0 0-42-15,1-2-13 16,0 4 14-16,0-2-12 0,0 0-2 16,2 2 5-16,3 2-2 0,-2-2 1 15,5 1-2-15,-2 1 1 16,2-1-2-16,0 0-1 0,2 2 0 15,1-2 2-15,-1-2-1 0,3 2-1 16,-1 0 0-16,0-1-1 0,-1 1 0 16,2 0 1-16,-1 3-3 15,0-2 2-15,-1 3 1 0,2-3 2 16,-1 3-2-16,0-2 1 0,0 0 0 16,1 0-1-16,0 2-2 0,-1-2 0 15,2 0 2-15,2-2-1 0,0 1 0 16,0-2-18-16,3-2 19 0,-2 0 3 15,1-2-2-15,4 0-1 0,0 1 2 16,-2-2-2-16,2 2 2 16,0 0 0-16,0 2-2 0,-1-1 0 15,-2 3-39-15,1 1-22 0,-2 1 48 16,-2 2 13-16,0-2 0 16,-2 1-172-16,-3 1 172 0,-1-3 39 15,-1 5-26-15,-1-2-9 0,0 0 12 16,0 0-15-16,0-2 27 0,0-2 11 15,0-1-22-15,4 0 14 0,-3 1-12 16,4 0 1-16,-2-2 1 16,2 1-4-16,-2-3-14 0,0 0-3 15,2 0 1-15,-2-1 0 0,2 2-1 16,-4-2 2-16,-2 1 1 0,2 0 4 16,-2 2-6-16,-1 0-1 0,-1-1-90 15,-2 0 90-15,-1-1 62 0,1 0-57 16,-3 2-3-16,0 0 11 15,0-2-10-15,2-2-2 0,-2 0-1 16,0 0-290-16,0-5 228 0,0-5 49 16,-10-9-338-16,-4-9-626 0</inkml:trace>
  <inkml:trace contextRef="#ctx0" brushRef="#br0" timeOffset="5509.28">13627 8858 1186 0,'0'0'100'0,"0"0"18"0,-38 13 83 15,34-11-93-15,2-1-4 0,2-1-62 16,0 3-42-16,3-2 0 0,5 0 101 16,3-1-82-16,6 0 13 15,3-1-26-15,3-6 10 0,-2-5 0 16,2-1-16-16,-2-4-8 0,0-3-41 16,1-4-42-16,-1-2 29 0,-1 1 27 15,-1 0 18-15,-2 3 6 0,-2 4 11 16,-5 0 1-16,1 6 1 15,-3 2 1-15,-3 3 1 0,1 4-4 16,-2 2 3-16,0 1-1 0,1 0 27 16,2 1 0-16,2 10 56 0,0 8-37 15,1 5 20-15,-1 5 20 16,0 3-43-16,2 1-6 0,1-1 7 16,0 4-46-16,-1-2 1 0,2-2-1 15,-1-2 0-15,-1-2-1 0,2-2-9 16,-2-2 10-16,-1-4 0 0,2 0-20 15,-2-3-51-15,-1-1-13 0,0 0-108 16,1-3 40-16,-4-2-444 0,-3-4 433 16,0-5-349-16</inkml:trace>
  <inkml:trace contextRef="#ctx0" brushRef="#br0" timeOffset="6024.85">13290 8054 1480 0,'-35'9'153'0,"15"3"-116"16,-2 7-37-16,7-2 0 0,3 2 7 15,4 1 45-15,3 0-49 0,2 0-3 16,2 0-26-16,1-1 23 0,0 1-17 15,1-7 0-15,3-4-13 16,-1-5-35-16,1-2-101 0,1-2 39 16,2-4 48-16,3-8 82 0,1-8 59 15,0-7-30-15,-1-1-7 16,0 1 4-16,-5 2 42 0,3 4 95 16,-4-1-78-16,1 4 2 0,1 6 66 15,-2 2-62-15,-2 6 3 0,0 3 75 16,0 0-121-16,1 1-45 0,4 4 17 15,3 8 19-15,8 9 58 0,2 8 77 16,0 3-142-16,1 2-31 0,-2-2-1 16,1 4 12-16,0 0-12 0,0 0-45 15,1-2-32-15,-1-2-23 16,-1-1-111-16,-1-8 26 0,0-6-48 16,-4-8-226-16,-3-6 45 0,-2-6-85 0</inkml:trace>
  <inkml:trace contextRef="#ctx0" brushRef="#br0" timeOffset="6337.44">13567 8011 1368 0,'0'0'172'0,"0"0"-155"0,-42-25 148 16,30 25 8-16,4 5 28 0,1-2 84 15,2 6-188-15,1 2-23 0,2 4-51 16,2 5-23-16,0-2-2 0,3 1-15 15,4 1 15-15,-1-3-11 0,5 1-9 16,0-4-43-16,1 0-51 0,-2-5-33 16,2-1 61-16,-1-3-19 0,0-3-101 15,-3-4 43-15,-3-7 25 0,-1-6 81 16,-3-2 59-16,-1-4 49 16,-5-1 26-16,-2 2 39 0,-3 2 3 15,-1 3 45-15,0 2-94 0,1 3-35 16,3 5-33-16,2 4-10 0,1-1-143 15,0 4-849-15</inkml:trace>
  <inkml:trace contextRef="#ctx0" brushRef="#br0" timeOffset="23250.96">20149 9265 95 0,'0'0'996'0,"0"0"-872"0,0 0 126 16,0 0-58-16,0 0-36 0,0 0 130 16,0 0-198-16,0 0 2 0,-16-19 17 15,13 19-75-15,2 3-29 0,-1-1 3 16,2 2 14-16,0 0-4 0,2 0 0 15,2-1 32-15,4 2-6 0,2 1 0 16,6-5 16-16,6-1-3 0,2 0 54 16,2 0-19-16,0-1-19 15,2-2-39-15,1 2 19 0,0-1-31 16,1-2-14-16,0 3 32 0,2 0-38 16,2-2 13-16,-4 0-10 15,2-1-3-15,-2 2 4 0,-4 0 2 16,1 0-6-16,-8 0-176 0,1 1 64 15,-7 1-33-15,0-1-136 0,-3-2 54 16,-4 2-90-16,0-1-503 0,-6-2 145 16</inkml:trace>
  <inkml:trace contextRef="#ctx0" brushRef="#br0" timeOffset="23563.42">20593 9173 33 0,'0'0'1198'15,"-35"-7"-921"-15,23 4-20 0,1 2 100 16,6 1-179-16,2 0-26 0,1-3 84 15,-1 3-108-15,3 0-21 0,0 0-107 16,5 0-78-16,7 0 78 0,12 0 47 16,6 3 29-16,7-3-18 15,4 0-13-15,2 0 0 0,2 0-45 16,5 0 22-16,-1-3-18 0,4 2-4 16,-6 1 12-16,-2 0-12 15,-7 4 0-15,-6 0 2 0,-8 4 40 16,-8 3-4-16,-8 1-19 0,-6 2 42 15,-4 2-29-15,-12 3 44 0,-3 1 168 16,-4 4-111-16,-6-3-70 0,3 3 44 16,-1-1-92-16,1 1 23 15,0 0-13-15,5 1-25 0,4-1-50 16,2-1 19-16,2 1 31 0,9 0-353 16,-1-3 181-16,3 2-105 0,8-8-573 15,0-5 39-15,1-8-562 0</inkml:trace>
  <inkml:trace contextRef="#ctx0" brushRef="#br0" timeOffset="23813.4">21703 9047 349 0,'0'0'1592'0,"0"0"-1348"0,0 0-244 15,0 0 0-15,0 0 51 0,-25 46 59 16,4-20-58-16,-6 5-26 0,-1-3-23 16,-1 3 10-16,-1-1 52 15,-3 1-10-15,-2 1 6 0,2 0 7 16,0 0-10-16,-3-1-36 0,5-1 4 16,-4 0-4-16,3-2-22 0,4-4-22 15,0-2-104-15,3-7-48 0,5-4-325 16,7-5-8-16,-1-6-252 0</inkml:trace>
  <inkml:trace contextRef="#ctx0" brushRef="#br0" timeOffset="24047.75">21170 9223 851 0,'0'0'801'0,"0"0"-405"15,0 0-30-15,32-16-253 16,-21 19-13-16,5 9 132 0,0 5-78 15,2 3-38-15,4 2 12 0,-2 0-4 16,5 2-13-16,3 3-79 0,-1 0 28 16,3 1-60-16,1 0 35 15,1-2-22-15,4 4-13 0,0-4 3 16,1 4-3-16,-1-1 0 0,3-2-112 16,-4 1-25-16,1-6-89 0,-2-3-379 15,-7-7 6-15,-3-5-552 0</inkml:trace>
  <inkml:trace contextRef="#ctx0" brushRef="#br0" timeOffset="25191.97">14078 3246 7 0,'0'0'11'15,"0"0"42"-15,0 0 1081 0,0 0-919 16,0 0-192-16,0 0-10 16,0 0-13-16,0 0 117 0,0 0 208 15,-1-5-117-15,1 5-17 0,-2-3 87 16,2 3-143-16,-1-1-3 0,0 1 51 15,-1 0-87-15,1 0-16 0,-2 0-57 16,-1 0 28-16,-1 0-16 16,-3 0-13-16,1 0 38 0,-1 0-18 15,-2-7-23-15,-2-4 60 0,-2-11-79 16,2-10 16-16,2-10-6 0,3-7-10 16,3-11-27-16,3-8 27 0,-1-8 0 15,2-7-47-15,2 1 47 0,0 2 0 16,5 1-19-16,-2 7 19 15,1 3 0-15,0 7-23 0,-2 4 23 16,2 6 0-16,-2 6-6 0,0 6 6 16,-2 4 0-16,0 8-10 0,-1 4 10 15,-1 4 0-15,0 6-178 0,0 2 73 16,0 1-49-16,-1 6-210 16,-1 1 99-16,0 0-133 0,0 2-640 15,-4-3 114-15</inkml:trace>
  <inkml:trace contextRef="#ctx0" brushRef="#br0" timeOffset="25896.81">14017 1742 661 0,'0'0'1381'0,"-14"-48"-1251"0,5 29-43 16,2 3 117-16,1 4-78 0,3 3 6 15,0 2-7-15,1 5-28 0,2 0-46 16,-2 0-25-16,2 2 25 15,0 0-51-15,0 0-83 0,0 0 12 16,0 4-51-16,4 5 122 0,0 8 26 16,3 3 19-16,0 2 6 0,-2 0 4 15,0-2-23-15,1 3-29 0,-2-3 29 16,0 0-32-16,-3-3 23 16,-1-1-23-16,0 0 0 0,-3-1-17 15,-2-2-72-15,-3 1-30 0,-3-1-162 16,-1-2 97-16,-1-3-85 0,-3-8-345 15,0-3 159-15,0-9 44 0,0-7 72 16,1-2 339-16,1-2 212 0,0-3 296 16,2-1-228-16,2-1-75 15,3 1 104-15,3 2-185 0,1 2-1 16,3 5 94-16,0 2-100 0,0 8-1 16,0 2 75-16,0 2-98 0,3 4-55 15,2 0-38-15,5 0 0 16,4 8 14-16,4 2 9 0,2 4 38 15,0 2-13-15,1 2-19 0,4-2 22 16,1 1-41-16,0 2 6 0,5-3 0 16,-3 1-16-16,1-1 2 0,1-3 5 15,-1-3-7-15,0-4 2 0,2-3 7 16,-3-3-9-16,-1-1 20 16,-1-5-1-16,0 0-19 0,-5-2 9 15,-1 1-31-15,-3-1-23 0,-2-4-169 16,-6 1 105-16,1-2-43 0,-6-2-177 15,-2 2 118-15,0-4-29 0,-2-2-173 16,0 2 256-16,-2-1 141 0,1 0 16 16,1-1 56-16,0 3 28 15,0 1 147-15,1 6-58 0,1 2 2 16,-1 3 123 0,2 2-155-16,-2-1-21 0,3 3 37 15,0 0-85-15,3 7 6 16,1 9 74-16,1 5-13 0,0 8-23 15,-2 6-32-15,-3 1-6 0,-1 5-20 16,-3 5-47-16,-4 2 32 0,-6 5-45 16,-6 6 19-16,-2 5 9 15,-2 4-28-15,1-3-63 0,-2 0-45 16,2-2-77-16,2-6-374 0,5-14-29 16,0-8-547-16</inkml:trace>
  <inkml:trace contextRef="#ctx0" brushRef="#br0" timeOffset="28983.78">20362 3261 473 0,'0'0'261'0,"0"0"42"15,-33-3 26-15,23 3-219 0,5-1 20 16,1 1 101-16,-1-2-78 0,1 2-20 16,0 0 29-16,0 0-101 15,0 0 4-15,2 0 29 0,2 0-53 16,0-1-41-16,2 0-68 0,3-1 68 16,6-2 71-16,3-5 52 0,8-6-53 15,2-1-34-15,1-4-10 16,2-2 22-16,2-4-3 0,4-2-16 15,5-5 44-15,2-2-15 0,4 1-16 16,1-2 38-16,2-3-39 0,2 2-37 16,2-2 56-16,1-1-31 0,1-3-26 15,-1 2 48-15,3-2-51 0,-1-1 25 16,1 3-18-16,0-2-7 0,-1 3 16 16,2 0-16-16,-4 2 0 0,0 3-13 15,-4 3 13-15,-6 1 0 16,-2 6-19-16,-7 5 6 0,-1 0 13 15,-8 5-233-15,-3 5 131 0,-7 3-49 16,-5 3-200-16,-2 3 37 0,-7-1-72 16,1 1-666-16,-2-2 358 0</inkml:trace>
  <inkml:trace contextRef="#ctx0" brushRef="#br0" timeOffset="29343.19">21381 2047 1372 0,'0'0'602'15,"0"0"-447"-15,0 0 7 0,0 0 3 16,0 0-165-16,0 0 0 0,0 0 40 16,41-28 22-16,-13 24-4 0,0-1 6 15,4 2-16-15,0 3 17 16,4 0-20-16,-1 8-19 0,1 4-26 15,-2 7-5-15,-2 5 5 0,-6 3 0 16,-2 5 0-16,-6 1 0 0,-7 3 26 16,-8 1 64-16,-3 2 29 0,-8 2-11 15,-8 5-18-15,-3-1 18 16,0 3-67-16,-1-3-28 0,2 1 12 16,0-2-25-16,5-4-63 0,4 0-58 15,5-6-64-15,4-6-398 0,1-6 65 16,7-10-184-16</inkml:trace>
  <inkml:trace contextRef="#ctx0" brushRef="#br0" timeOffset="29673.06">22301 1755 1239 0,'0'0'744'0,"0"0"-692"0,0 0-23 16,0 0 36-16,0 0-6 0,0 0-59 16,0 0-49-16,0 0 49 0,0 0 78 15,0 0 139-15,0 56-117 16,-3-25-19-16,3 1 45 0,-1 3-32 16,-1 1 5-16,0 6-15 0,-1 0-1 15,0 2-82-15,-2 0 53 0,5 0 26 16,-3 1-67-16,3-1 3 15,0-5 16-15,3-7-32 0,6-7 16 16,1-6-13-16,6-6-3 0,0-6 19 16,2-2-19-16,5-4 0 0,0-3-4 15,5-8 4-15,0-4 0 0,4-5-15 16,0-2-10-16,-4-5-17 0,1 1-198 16,-4-2 99-16,-2 3-65 0,-6 2-273 15,-6 0 77-15,-7 5-161 0,-4 2-655 0</inkml:trace>
  <inkml:trace contextRef="#ctx0" brushRef="#br0" timeOffset="29861.31">22455 2119 297 0,'0'0'1702'0,"0"0"-1553"16,0 0-134-16,0 0-15 0,0 0-104 15,0 0 104-15,0 0 136 0,0 0-97 16,0 0-26-16,56 4 29 0,-25-16-19 15,6-4-1-15,5-5-22 0,0-2-25 16,2-1-56-16,2 0-140 0,-5 2 36 16,-9 3-68-16,-5 2-783 0</inkml:trace>
  <inkml:trace contextRef="#ctx0" brushRef="#br0" timeOffset="30126.93">22494 1759 760 0,'0'0'163'0,"0"0"3"16,0 0-3-16,0 0 26 0,0 0 35 16,0 0 198-16,-28-33-286 0,28 21-136 15,9-5-13-15,3 2-32 16,2-5 6-16,2 3 10 0,-3 2 3 15,2-4 10-15,1 3-43 0,-3 0-80 16,0-2-27-16,3-2-221 0,-4 2 61 16,0 1 13-16,-5 5-186 15</inkml:trace>
  <inkml:trace contextRef="#ctx0" brushRef="#br0" timeOffset="30501.92">22721 1410 649 0,'0'0'362'0,"0"0"-105"16,0 0 39-16,0 0-130 0,0 0 9 15,46-3 98-15,-31 13-143 0,0 6 5 16,1 4 88-16,-3 4-88 0,-1 5-12 16,3 3-43-16,-2 3 22 15,0 2-22-15,2 4 3 0,-2 2 10 16,1 6-49-16,2 1-31 0,0 0 22 15,-2 0-35-15,2-12-86 0,-2-7 70 16,2-15-3-16,-3-11-29 0,-4-3 48 16,-1-2 35-16,-1-8-6 15,0-7 66-15,1-8-18 0,2-3-49 16,-2-8 36-16,0 2-64 0,-4-4 22 16,3 0-10-16,-7-1-12 0,3 0-3 15,-3 2 1-15,0 2 2 0,-3 5-146 16,2 2 89-16,-3 6-22 0,2 7-129 15,2 4 128-15,-1 3-13 16,1 4-116-16,0-1 93 0,0 0-84 16,1 3-692-16,1 0 270 0,6 4 39 0</inkml:trace>
  <inkml:trace contextRef="#ctx0" brushRef="#br0" timeOffset="30658.15">23249 1598 1062 0,'0'0'332'15,"0"0"-134"-15,0 0 14 0,0 0 41 16,0 0-46-16,0 0-9 0,0 0-114 16,0 0 9-16,0 0-9 15,36-21-62-15,-20 14-22 0,4-2-49 16,0-1 48-16,2 1-25 0,2 0-335 16,0-2 17-16,-5 0-121 0,0 1-776 0</inkml:trace>
  <inkml:trace contextRef="#ctx0" brushRef="#br0" timeOffset="30830.01">23795 1234 616 0,'0'0'642'0,"31"-32"-336"15,-16 19 152-15,-6 6-121 0,-4 2-165 16,-2 5 76-16,-2 0-155 0,3 0-80 16,-4 8-6-16,6 6 76 15,-4 12-13-15,5 3-41 0,0 6 6 16,3-1-35-16,2 0-100 0,3 3-44 15,0 2-82-15,-1-11-548 0,-4 2-365 16</inkml:trace>
  <inkml:trace contextRef="#ctx0" brushRef="#br0" timeOffset="31506.7">24698 1471 2629 0,'0'0'273'15,"0"0"-144"1,0 0-110-16,0 0-19 0,0 0 0 16,-39 20 0-16,31 10 61 15,0 3-13-15,-2 7-36 0,-1 3 43 16,4 2-52-16,-1 6 16 0,3 1-1 16,-2 4-18-16,1 4-19 0,-1 1-3 15,2 2 22-15,-2-1-10 16,4-2 10-16,-2-6 0 0,2-5-16 15,3-9 3-15,0-5 13 0,3-9-48 16,-3-10 47-16,3-5 1 0,-1-7-41 16,-2-3 41-16,0-1 1 0,0 0 18 15,0-13 147-15,4-15-166 0,0-13-54 16,3-10 19-16,0-12 3 0,-2-1-44 16,0-4 75-16,-2-5-24 0,-3 1-135 15,1-1 131-15,3 2 26 0,2 4 1 16,-1 2 4-16,4 2-4 15,5 5 4-15,-1 2 8 0,3 4-10 16,3 4-10-16,1 9 9 0,4 8-1 16,-3 10 2-16,3 4 25 15,-1 9 27-15,1 4-39 0,-2 4 22 16,2 5-29-16,-2 7 7 0,-4 5 22 16,2 6-15-16,-5 4-20 0,-4 5 48 15,-1 2-23-15,-7 4-12 16,-3-2 48-16,-3 0-42 0,-6 1-10 15,-3-6 20-15,-3-1-29 0,-2 0 23 16,1-6-23-16,-3-2 0 0,-1 1-148 16,-1-3 61-16,0 0-73 0,-1 0-285 15,1-4-12-15,6-4-203 0</inkml:trace>
  <inkml:trace contextRef="#ctx0" brushRef="#br0" timeOffset="31883.76">25582 1291 1521 0,'0'0'260'0,"-4"-34"-10"0,-3 22 135 15,-3 5-162-15,-5 3-29 0,-4 4 37 16,-3 3-100-16,-2 7-16 0,-7 9 15 16,-1 5-22-16,-3 7-41 0,2 7-26 15,4 8 69-15,-1 2-81 0,5 4 8 16,6 2-21-16,6 1-16 15,8 1-50-15,5 1 28 0,13-1 22 16,6-5-168-16,13-10 3 0,9-7 25 16,6-13-96-16,7-9 101 0,8-7-26 15,-1-9-216-15,2-6 118 0,-1-6 35 16,-18 0-749-16,-4-4 158 0</inkml:trace>
  <inkml:trace contextRef="#ctx0" brushRef="#br0" timeOffset="33008.64">26035 1203 1944 0,'0'0'380'0,"0"0"-280"0,0 0 29 15,0 0 39-15,0 0-123 0,0 0-45 16,0 0-109-16,0 0 109 0,0 0 3 16,0 0 74-16,-6 67 10 15,-1-26-13-15,0-1 6 0,-3 6-13 16,-2 2-67-16,-2 1 20 0,0 2-20 15,-1 1 0-15,0-2 13 0,-1-3-13 16,3-2 0-16,2-13-74 16,3-9-32-16,4-11-26 0,3-9 119 15,1-6 13-15,0-9 187 0,1-12-117 16,7-13-68-16,0-9-2 0,4-4 0 16,2-1 13-16,-2-5 42 0,2 1-10 15,2-1 15-15,0-1-60 0,2 5 26 16,0 0-23-16,1 4-3 15,0 1 13-15,-3 5-13 0,1 4 0 16,-4 8 6-16,-2 4-6 0,-4 9 16 16,-1 6-10-16,-3 5 49 0,0 4-7 15,-1 0-39-15,2 2 10 0,3 0-19 16,4 9 0-16,1 10 35 0,1 13 48 16,-1 6 132-16,0 5-51 15,-1 2-79-15,-2-3-85 0,2 2 81 16,-2-3-81-16,2 0 26 0,-1 1-26 15,1 0 0-15,0 1-45 0,-1 1 42 16,1 3 3-16,-2-2-374 16,2 4 269-16,-2-2-89 0,-2-3-640 15,-3-13 465-15,-1-10-352 0</inkml:trace>
  <inkml:trace contextRef="#ctx0" brushRef="#br0" timeOffset="33258.68">25990 1515 2263 0,'0'0'382'0,"0"0"-202"15,0 0-19-15,0 0-116 0,-31-34-36 16,29 30 10-16,2 1-15 0,-2-1-4 16,2 0-53-16,2 0 53 15,4-3-42-15,4-3-70 0,8-2 110 16,4-2-11-16,3 0-29 0,2 0 40 15,-2 2 2-15,2-2-35 0,1 2 35 16,-2 1 0-16,0 0-139 16,-1 3 0-16,-4 0-26 0,-2 4-237 15,-2 0 100-15,-2 3-62 0,-6 1-422 16,-2 0 382-16</inkml:trace>
  <inkml:trace contextRef="#ctx0" brushRef="#br0" timeOffset="33477.43">26453 1305 189 0,'0'0'1449'0,"0"0"-1101"15,0 0 27-15,0 0-194 0,0 0-19 16,0 0 53-16,0 0-67 0,0 0-27 16,0 0-34-16,0 0-49 15,-2-7-38-15,9 6-176 0,5-2 176 16,8 0 0-16,5-1-33 0,5 0 20 15,0-2 1-15,-2 0-326 0,0 1 83 16,3-2-123-16,-3-1-448 16,-5 0 275-16,-3 0 69 0</inkml:trace>
  <inkml:trace contextRef="#ctx0" brushRef="#br0" timeOffset="34839.93">27077 829 147 0,'0'0'704'0,"0"0"-368"0,0 0 123 16,0 0-255-16,0 0 7 0,0 0 91 15,-4-34-189-15,1 30 6 16,0 2-20-16,2-2-44 0,-2 0-17 16,1 2-25-16,-1 1-11 0,0 0-2 15,1 1-57-15,0 0 44 0,0 0-3 16,0 2-36-16,1 0 50 0,0 2 0 16,-2-2-12-16,3 2 13 15,0-2 1-15,-1 0-4 0,1 0 4 0,0-1 0 16,0 2 3-16,0-2 13 0,0-1-3 15,0 0-13-15,0 1 19 16,0-1-6-16,1 0-7 0,-1 2 17 16,0-2-1-16,0 0 1 0,0 0 22 15,0 0-23-15,3 0-22 0,-3 0 25 16,0 0-25-16,0 0-55 16,0 0 53-16,0 0-23 0,0 0-17 15,1 1 16-15,-1-1-90 0,1 3-126 16,1-2 60-16,0 3-16 0,0 0-270 15,-2-1-40-15,0 6-95 0,-8-34 199 0</inkml:trace>
  <inkml:trace contextRef="#ctx0" brushRef="#br0" timeOffset="35371.89">26211 962 66 0,'0'0'1070'0,"0"0"-885"0,0 0 267 16,11-36-182-16,-8 33-46 0,-2-1 28 16,0 4-172-16,5-2-44 15,-1 2-36-15,2 0 52 0,2 4 38 16,-1 8 64-16,3 8-10 0,-3 10-35 15,-3 9 19-15,-2 6-36 0,-3 1-19 16,-4-1 10-16,-4 0 34 16,-3 3-44-16,-1 3-51 0,-1 2 69 15,-6 2-91-15,4-2 22 0,-2-1 16 16,1 2-38-16,0-6 28 16,-1 0 19-16,5-6-44 0,-2-6 35 15,5-2-15-15,0-9-11 0,2-4 51 16,0-2 64-16,3-4-127 0,2-5 13 15,0-3-13-15,2-7 0 0,-1 0-180 16,1 0 180-16,0 0 0 0,-1-4-115 16,1-5 114-16,0-13-165 0,1-4-434 15,0-8 148-15,-1 6-169 0,0 3-1124 16</inkml:trace>
  <inkml:trace contextRef="#ctx0" brushRef="#br0" timeOffset="35754.87">25575 1523 137 0,'0'0'633'0,"0"0"-288"16,0 0 120-16,0 0-344 0,0 0 168 16,0 0-159-16,0 0 12 0,0 0-16 15,38 24 55-15,-20-24-48 16,5-4 8-16,1-2 51 0,1-2-55 16,5-6-34-16,-1 4-20 0,4-4-1 15,1 2-56-15,-1 0-10 0,-1 0 12 0,0 2-28 0,-3 0-26 16,-1 1 26-16,-1 0 0 0,-2 3-83 15,-1 0 58-15,0 2-61 0,-4-2-148 16,2 2 144-16,-2 0-28 0,1-2-150 16,0-4 113-16,-1 1-78 0,0-4-296 15,-4 2 37-15,-1-2-156 0</inkml:trace>
  <inkml:trace contextRef="#ctx0" brushRef="#br0" timeOffset="36067.42">26330 927 124 0,'0'0'883'0,"0"0"-674"15,0 0 12-15,0 0 4 0,0 0-95 16,-35-30 19-16,33 28 143 0,-2 0-140 16,1 0 10-16,-1 1-36 15,3 1-126-15,-1 3-20 0,2 7 20 16,0 13 126-16,0 14 9 0,0 15 6 15,0 7-45-15,-4 1-6 0,-2 0 47 16,-2-3-20-16,-4 3-44 0,-2 4-66 16,-2 3 21-16,-1-2-28 0,0 1-16 15,2-2 16-15,2-4 0 16,2-6-164-16,3-4 120 0,4-9-39 16,3-9-173-16,1-1 141 0,1-11-72 15,6-7-304-15,-2-4-2 0,2-6-256 0</inkml:trace>
  <inkml:trace contextRef="#ctx0" brushRef="#br0" timeOffset="37347.87">6795 2474 2151 0,'0'0'152'0,"0"0"-39"0,-33-36 130 15,29 33-111-15,1 2-10 0,2 0 32 16,0-1-52-16,1 2-102 0,0 3-173 16,10 5 138-16,8 11 35 0,3 7 71 15,7 8-4-15,1 7-16 16,-1 2-48-16,3 5 39 0,-3 4-33 16,0 4 7-16,-1-3 7 0,-1 3-23 15,-2-1 12-15,2-1-43 0,-2 2-21 16,-2-4-156-16,-2 0 80 15,-1-6-65-15,-3-9-406 0,-4-8 144 16,-5-10-164-16</inkml:trace>
  <inkml:trace contextRef="#ctx0" brushRef="#br0" timeOffset="37691.58">6751 2393 1641 0,'0'0'814'16,"0"0"-656"-16,-21-32-19 0,21 29-46 15,3-2-89-15,7 2-4 16,10 2-84-16,6 1 60 0,2 8 24 16,2 5 4-16,0 3-1 0,-1 5-3 15,2 6 1-15,-5 2 18 0,0 7-6 16,-6 3-3-16,-3 2 15 15,-4 2-12-15,-6 4-13 0,-6-1 29 16,-1 1-9-16,-4 4-17 0,-5-3-6 16,-4 0-39-16,-1-2-42 15,2-2 42-15,0-1-22 0,3-7-123 16,2-4 44-16,3-7-74 0,4-10-329 16,0-8 97-16,2-7-121 0</inkml:trace>
  <inkml:trace contextRef="#ctx0" brushRef="#br0" timeOffset="37941.57">7254 2321 722 0,'13'-39'215'15,"-3"2"94"-15,-1 3-91 16,-2 12 117-16,-3 7-156 0,-3 6-10 16,0 3 129-16,-1 4-140 0,0 0 19 15,0 2 99-15,-4 0-148 0,0 6-115 16,-4 7 12-16,-1 16 4 15,-2 7 13-15,3 8 12 0,4 6 38 16,2-5-25-16,2-2-42 0,2-2 51 16,5 3-76-16,4-7 35 15,2-2-35-15,6-6 0 0,1-1-32 16,5-5 10-16,2-8 22 0,2-10-273 16,3-4 251-16,1-3-55 0,2-10-192 15,1-6-17-15,-3-6 66 0,-7 3-568 16,-5 0-341-16</inkml:trace>
  <inkml:trace contextRef="#ctx0" brushRef="#br0" timeOffset="38144.67">7666 2211 1683 0,'0'0'1291'15,"0"0"-939"-15,0 0-212 0,0 0-36 16,0 0 77-16,0 0-134 15,0 0-47-15,0 0-133 0,0 0 133 16,49-25 0-16,-18 13-168 0,-3 3 0 16,0-3-68-16,-4-6-609 0,-8 8-183 15,-5-5-192-15</inkml:trace>
  <inkml:trace contextRef="#ctx0" brushRef="#br0" timeOffset="38488.37">7750 1745 2372 0,'0'0'487'15,"0"0"-307"-15,0 0 18 16,-16-35-22-16,19 31-148 0,6 0-28 16,10 0-67-16,6 0 67 0,2 4 0 15,1 5-29-15,-2 3 28 0,1 4 1 16,-2 6-16-16,1 3 16 15,-2 4 0-15,-3 3-45 0,-4 3 45 16,-2 5 0-16,-3 3-89 0,-4 1 76 16,-4 1-19-16,-3-2 0 0,-1-3 32 15,-1-2 0-15,-2-4 3 16,1-6 13-16,0-6-16 0,2-6-19 16,0-6 17-16,2-4 2 0,2 0-29 15,2-2 29-15,6-4 58 0,7-10-17 16,6-4 26-16,2-9-54 0,4-5 16 15,-1-1-20-15,1-2-9 0,4-1-185 16,-2 1 41-16,0-1-91 0,-5 3-499 16,-6 8-66-16,-8-1-402 0</inkml:trace>
  <inkml:trace contextRef="#ctx0" brushRef="#br0" timeOffset="38878.97">8761 1742 2013 0,'0'0'737'0,"0"0"-493"0,-44-13-77 15,34 13-55-15,5 4-26 0,0 5-71 16,-1 8 1-16,4 6-16 0,0 6-63 16,4 3 63-16,2 2 0 0,5 0-32 15,3 2 32-15,1-1 0 16,3 2-12-16,0-3 12 0,0-4 0 16,3-4-23-16,1-6 23 0,0-7 0 15,1-2-61-15,2-6 48 0,1-4 13 16,0-1-22-16,0-4 22 15,1-5 0-15,-1-4-123 0,2-5 91 16,-4 0 32-16,1-5-204 0,-2 0 97 16,-1-3-22-16,-2 0-255 0,-4 1 36 15,-4 6-140-15,-5 2-600 0</inkml:trace>
  <inkml:trace contextRef="#ctx0" brushRef="#br0" timeOffset="39097.71">8875 1994 264 0,'0'0'1974'16,"-34"12"-1708"-16,23-11-44 0,7 1 13 15,1-2-52-15,2 0-1 16,1 0-30-16,0-6-129 0,9-6-23 16,6-6-184-16,5-8 183 0,4-2 1 15,0 0-137-15,-1 3 25 0,-3 0-55 16,-3-1-262-16,-2 2 31 15,-6 3-63-15,-4 4-650 0</inkml:trace>
  <inkml:trace contextRef="#ctx0" brushRef="#br0" timeOffset="39472.68">8826 1651 134 0,'-41'-6'1004'0,"9"0"-438"16,-3 4-420-16,10-1-6 0,3 3 155 15,8 0-153-15,2-3-9 0,5 2 18 16,4 1-70-16,1-3-46 0,2 1-35 15,0-1-6-15,5-6-78 0,7-5-55 16,4 0 114-16,1-5 2 0,2 2-8 16,2 2 30-16,1 2-1 0,-1 1-21 15,3 2 23-15,0 5 35 16,3 2 7-16,-1 3-9 0,2 3-30 16,0 5 16-16,2 3-19 0,0 2 4 15,0 3-4-15,0 3 0 0,1 3-3 16,0 4 3-16,1 3 33 15,-3 4-33-15,0 2-55 0,-2-2-74 16,-6-2-33-16,-5-8-133 0,-2-9 162 16,-9-7 68-16,-2-6 49 0,-2-1 16 15,-1 0 182-15,-3-2 458 16,-3-6-456-16,-9-8-113 0,0-3-39 16,-3-5 32-16,-2 0-9 0,1 3-36 15,2-3 29-15,1 0-48 0,-2 1-32 16,1-1 31-16,4 3-14 0,1-2-130 15,2 4-15-15,5 5-31 0,4-1-158 16,1 3 60-16,4 3-71 0,0 2-504 16,4 0 339-16</inkml:trace>
  <inkml:trace contextRef="#ctx0" brushRef="#br0" timeOffset="39725.83">9358 1405 615 0,'0'0'1247'0,"0"0"-1107"16,0 0 93-16,0 0 110 0,0 0-198 16,0 0-7-16,8 34 7 0,-5-24-65 15,-3-4-16-15,4 4-48 16,-2-4 19-16,2 2-35 0,4 0-30 16,2-2 18-16,4-4 5 0,4-2-150 15,-1-6 64 1,2-5-32-16,-1-5-204 15,0-1 31-15,-2-5-92 0,-3 5-697 16,-4-2 414-16</inkml:trace>
  <inkml:trace contextRef="#ctx0" brushRef="#br0" timeOffset="40054.68">9646 1149 1661 0,'0'0'561'0,"0"0"-263"15,0 0 156-15,0 0-220 0,0 0-56 16,-23-38 6-16,22 33-38 0,-2 2-77 16,3 2-67-16,0 0-4 0,3 1-74 15,2 0-105-15,9 1 180 16,3 4 1-16,3 7-44 0,1 2 25 16,-1 6 19-16,-1 4-201 0,-4 2 147 0,-2 4-13 15,-5-2-68-15,-1-2 100 16,-5-2 19-16,0-5-4 0,-2 0 20 15,0-2 0-15,0-1 65 0,0-4 56 16,0-1-25-16,1-7-77 16,0-2 141-16,-1 0-55 0,0-1-77 15,3-1 83-15,2-7-10 0,6-6 25 16,6-8 28-16,6-9-142 0,5-2 40 16,3-2-52-16,1 2 0 0,2 0-114 15,2 1 16-15,2 4-141 0,-6-1-533 16,-11 10-259-16,-6-2-733 0</inkml:trace>
  <inkml:trace contextRef="#ctx0" brushRef="#br0" timeOffset="41398.37">27005 1446 2269 0,'0'0'526'15,"0"0"-340"-15,0 0-22 0,0 0-30 16,0 0-80-16,0 0-35 0,0 0 32 16,-34 67 60-16,24-25-31 0,4 5-55 15,4-2 32-15,2 2-57 0,2-2 16 16,8-1-16-16,0-2 0 15,8-1-49-15,2-4 48 0,1-3 1 16,6-6-155-16,3-6 79 0,4-7 6 16,3-7-93-16,3-7 137 0,5-3-6 15,1-8-38-15,-1-3 18 16,-2-3-50-16,-1-3-211 0,-2-1 90 0,-4-1-94 16,-8 0-301-16,-9 6-36 15,-8-2-38-15</inkml:trace>
  <inkml:trace contextRef="#ctx0" brushRef="#br0" timeOffset="41585.85">27149 1766 1820 0,'0'0'490'0,"0"0"-42"16,0 0-277-16,0 0-78 0,0 0 0 15,-20-33-90-15,32 23-3 0,12-2-140 16,6-2 139-16,5 0-11 15,5 1-49-15,-3 2-6 0,3-1-101 16,-2-1-265-16,-10 2 2 0,-3-1-230 0</inkml:trace>
  <inkml:trace contextRef="#ctx0" brushRef="#br0" timeOffset="41788.94">26966 1286 378 0,'0'0'2661'15,"0"0"-2520"-15,-32-35-100 0,33 31-37 16,14-4-8-16,14-4-120 0,14 0-30 16,8 3 12-16,2 0-80 0,-1 2-497 15,-12 2 23-15,1-3-460 0</inkml:trace>
  <inkml:trace contextRef="#ctx0" brushRef="#br0" timeOffset="42041.06">27514 1445 2004 0,'0'0'182'16,"0"0"-30"-16,0 0 103 0,-35 37-91 15,35-34-41-15,0 2-14 0,7 2-23 16,8 2-28-16,11-1-26 0,9-3 22 16,8-2-54-16,1-3 23 15,5-4-46-15,-1-4-76 0,3 0-280 16,-1-3 105-16,-12 3-166 0,-6-4-849 0</inkml:trace>
  <inkml:trace contextRef="#ctx0" brushRef="#br0" timeOffset="42369.15">28117 1145 3054 0,'0'0'246'0,"0"0"-246"15,0 0 16-15,-10 33-16 0,10-5 83 16,4 5-23-16,4 1 10 15,2 0-63-15,0 1 15 0,4 4 6 16,-1-1-28-16,2 0 13 0,-2-1-57 16,0-2 25-16,3-7-153 15,0-3 51-15,-1-10-4 0,4-7-180 16,-5-11 305-16,1-6 45 0,-3-10 36 16,-1-6-1-16,-2-3-16 0,-2-8-22 15,-2-3 25-15,0-2-13 0,1-5-13 16,-1 0 26-16,2-1-67 0,2 0-9 15,0 2 6-15,3 1 3 0,2 1-115 16,0 3 57-16,2 8-73 0,-2 7-200 16,2 8 105-16,-2 7-23 15,1 6-287-15,-6 0 19 0,1 0-216 0</inkml:trace>
  <inkml:trace contextRef="#ctx0" brushRef="#br0" timeOffset="42587.88">28751 1242 3137 0,'0'0'198'0,"0"0"-112"0,-8-36 10 15,19 25 8-15,8-1-104 0,7 0-114 16,5 2 114-16,9 0-25 0,4 1-74 15,5-3-6-15,5 1-125 0,0-2-408 16,-12 1-40-16,-1-3-512 0</inkml:trace>
  <inkml:trace contextRef="#ctx0" brushRef="#br0" timeOffset="43072.2">30198 662 2946 0,'0'0'263'0,"0"0"-139"15,0 0-70-15,0 0-54 16,0 0-6-16,0 0 6 0,5 40 130 15,-2 12-47-15,0 12-26 0,-1 4 50 16,1-3-25-16,-3-2-82 0,0-2 69 16,0 3-69-16,-3-1 25 15,-1-2-26-15,0-3 1 0,3-4-309 16,0-2 224-16,1-5-39 0,6-10-160 16,4-6 152-16,0-12-34 0,4-10-208 15,3-6 95-15,-2-6-23 0,2-13-260 16,-4 3 93-16,1-6-258 0</inkml:trace>
  <inkml:trace contextRef="#ctx0" brushRef="#br0" timeOffset="43369.07">30777 781 10 0,'0'0'0'15</inkml:trace>
  <inkml:trace contextRef="#ctx0" brushRef="#br0" timeOffset="44608.96">30699 1178 1284 0,'-22'-33'1114'15,"3"5"-891"-15,-1-2-88 0,3 8-9 16,2 0 124-16,0 4-103 16,1 3-64-16,2 7-45 0,1 3 29 15,2 1-67-15,-1 5-3 0,2 8-10 16,-4 6-19-16,0 6-100 0,-1 7 131 15,2 2 1-15,2 0-35 16,0 4 10-16,3-1 18 0,4-2-191 16,0-2 137-16,2-1-32 0,4-11-107 15,6-5 110-15,0-6 6 0,4-6 45 16,3-3 39-16,-2-6 62 0,2-6 41 16,0-2 0-16,2-2-32 0,0 2 64 15,-2-5-20-15,-1 4-19 0,0-1 7 16,-1 4-11-16,-3 3-41 0,0 2-45 15,0 2 49-15,-2 1-55 0,1 6-43 16,-3-1 41-16,1 2-31 16,1 2-50-16,2 3 71 0,1 3 5 15,0 1-38-15,1 1 45 0,2 0 0 16,-3 0-5-16,2 2-17 16,1-2 22-16,0-2-141 0,-2-4 112 15,4-1-32-15,-4-3 19 0,4-5 42 16,-4-2 36-16,4-1-23 0,-2-1 28 15,0-2-9-15,-2-1 20 16,2 1 37-16,-1-2-28 0,-4 1-32 16,2 1 31-16,-4 2-60 0,1 1 7 15,-4 3-10-15,0-1 3 0,0 2-70 16,4-1 68-16,3-2 2 0,2 2-51 16,-1 0 51-16,2-1 0 0,0-2-54 15,3 4 53-15,2-2-15 0,3 0-68 16,-1 1 84-16,0 1-19 0,-2 3-56 15,-5 1 75-15,0 2 0 0,-5 4-12 16,-2 7 12-16,-4 4 35 16,-1 6-35-16,-2 6 83 0,-2 5-9 15,-4 4-7-15,-4 5 6 0,-4 5-28 16,-2 3-42-16,-4 6 48 16,-4-1-51-16,0 3 19 0,-4-5-25 15,4-8 6-15,4-14-230 0,8-14 131 16,7-12 83-16,2-6 16 0,-1-4 189 15,0-8-94-15,2-19-93 16,5-5-4-16,6-9-8 0,7-6-48 16,2 3 57-16,3-3 1 0,4 1-28 15,1 0 25-15,2 0 3 0,0 2-99 16,2 2 99-16,-3 8 0 0,-4 6-26 16,-2 6 26-16,-6 6 0 0,-3 3 3 15,-2 2 64-15,-3 6-45 0,-2 1-12 16,-3 4 16-16,-2 3-26 0,2-1-41 15,-2 2 40-15,2-2-24 16,-2 2-74-16,1 0 97 0,1-2-11 16,0 2-3-16,-1 0 16 0,-1-1 45 15,1 0 38-15,-2-1 10 0,3-3-42 16,-1-2-51-16,1-3 76 16,1-4-12-16,3 0-16 0,-1 0 37 15,0 2-21-15,-3 6-61 0,0 3 60 16,1-1-63-16,4 0-44 0,1 3 31 15,3 1-6-15,3 8-117 16,0 8 15-16,-5 5-70 0,-6 3-342 16,-4-5-62-16,-5-1-624 0</inkml:trace>
  <inkml:trace contextRef="#ctx0" brushRef="#br0" timeOffset="50011.35">27270 5014 257 0,'0'0'925'16,"0"0"-925"-16,0 0 0 0,0 0 65 15,0 0 30-15,0 0 162 0,0 0-124 16,0 0-9-16,0 0 83 15,15 13-70-15,-11-14-18 0,-2-2 33 16,2-1-71-16,0-2-16 0,2-1-7 16,0-5 0-16,2-1-13 0,-2-6 16 15,0-1-3-15,1-1-4 0,-2-3 20 16,1-4 22-16,0-3-22 0,1-4-4 16,-2-3 13-16,3-4-58 0,2-7-9 15,-1-4 16-15,-1-3-32 0,3-3 16 16,1-4-6-16,-2 3-10 0,1 0 15 15,-2 6-11-15,-1 2-4 0,2 4 2 16,-4 4 1-16,1 6-3 0,0 5 13 16,-2 4-13-16,-2 5 0 15,1 4 12-15,-3 4-8 0,2 4-4 16,-3 4-7-16,0 4 7 0,0 0 0 16,0 1-16-16,-3 2 4 15,2-2 12-15,-5 2-118 0,1 1 99 0,-3 4-29 16,-4 4-55-16,-3 2 101 0,5 0-25 15,-1 0-120-15,4-3 95 16,2 1-38-16,1-4-180 0,4 3 40 16,-3-3-107-16,3 0-505 0,-2 0 167 15,2-4 170-15</inkml:trace>
  <inkml:trace contextRef="#ctx0" brushRef="#br0" timeOffset="50417.67">27453 3887 36 0,'0'0'1658'15,"0"0"-1466"-15,-22-34 6 0,17 26 129 16,1 4-159-16,-1 0 9 0,-1 1 61 16,-2 0-90-16,-2 3-33 0,-4 3-33 15,-3 6-12-15,-2 10-60 0,1 5 12 16,0 1 16-16,0 5-38 16,-1 3 20-16,0 2-20 0,1-3 0 15,0 1 2-15,0-1 7 0,-1-4-9 16,3-1-88-16,1-5 50 0,5 0-58 15,2-9-182-15,4-5 156 16,4-5-42-16,0-3-217 0,2-6 203 16,10-10 29-16,4-12-49 0,2-4 42 15,3-5 26-15,-4 1 73 0,-1 5 57 16,0-2 33-16,2 0 90 16,-1-1 4-16,2 4-23 0,-1-2 49 15,0 4-53-15,-2 4 78 0,-3 5-12 16,-4 7-108-16,-2 7 32 0,-2 2 65 15,-2 3-72-15,1 0-47 0,0 1-20 16,3 7 32-16,-1 11-13 0,8 5 7 16,-1 8 25-16,3 3-60 0,4-1 12 15,4 1-13-15,5 1-6 0,5-1-35 16,2 1-52-16,4-3-70 16,4 0-252-16,-11-7 23 0,-1-2-905 0</inkml:trace>
  <inkml:trace contextRef="#ctx0" brushRef="#br0" timeOffset="52029.1">27659 4986 20 0,'0'0'1547'0,"0"0"-1364"0,0 0-96 15,0 0-22-15,0 0 52 16,0 0 97-16,0 0-143 0,0 0-38 16,0 0-18-16,-8-32 1 0,11 28 13 15,0 3 39-15,-1-1-7 16,2 1 4-16,0-2 39 0,0 3-20 15,2 0 3-15,-2 0 60 0,0 0-34 16,0 3-24-16,-2 5-9 0,2 7 47 16,-1 9-25-16,-3 8-64 15,0 4 57-15,0 4 6 0,-5 1-51 16,-3 2 35-16,1 2-85 0,-2 2 29 16,-2 1-11-16,0-2-18 0,-1 1 0 15,2 0-2-15,0-3 2 0,4-6-277 16,3-4 173-16,3-9-33 0,3-9-211 15,7-12 140-15,9-5-53 0,1-13-137 16,4-4 288-16,3-6-14 0,-2-3-187 16,3-4 15-16,-5 2 2 15,1-4 27-15,-2 1 251 0,1 1 16 16,-4 2 98-16,-2 3 26 0,-1 4 71 16,-4 6 160-16,1 2-196 0,-5 4-32 15,-2 4 42-15,-4 2-85 16,1 2 20-16,-3 0 93 0,0 2-51 15,-3 0 41-15,-3 0-4 0,-6 7-132 16,-7 5 7-16,-1 3 6 0,-4 3 35 16,1 1-22-16,2 0 12 15,2-1 10-15,1 2-51 0,6-1-33 16,1-2 20-16,4 1-35 0,5-1-50 16,2-2 37-16,2-1 13 0,6-3-79 15,3-3 78-15,5-4-29 0,1-4-53 16,5-4 83-16,2-5 6 0,-2-2 10 15,1-2 22-15,0-2-38 0,-3 2 23 16,-2-2-4-16,0 0 6 0,-4 3 13 16,-2 2 70-16,2 4-35 15,-8 4-41-15,1 0 47 0,-3 2-79 16,0 0-10-16,-1 0 10 0,1 4 0 16,0 2 0-16,0 6 0 0,1 0 0 15,0 2-16-15,1 1 16 16,-1 0 0-16,3-3-25 0,0 2 22 15,3 0 3-15,-1-2-127 0,4-3 124 16,0-1-32-16,2-5-35 0,3-3 70 16,1-3 23-16,1-4-23 15,1-1 70-15,0-1-29 0,2-2-29 16,2 3 67-16,-1-1-60 0,0 2 4 16,2-1 21-16,-2 3-44 0,-1 5 28 15,-1 0-22-15,-2 1-6 0,-2 5 22 16,-2 4-15-16,1 2-7 0,-6 4-19 15,0 2 19-15,-3 2 0 0,-1 4-18 16,-1 1 18-16,-5 0 0 0,0 5-29 16,-2 0 1-16,0 1 28 15,-8 1-409-15,-3-1 409 0,-2-2 0 16,-6-4-152-16,-1-2 69 0,1-6-20 16,1-9 45-16,2-8 58 0,4-5 36 15,1-10 41-15,2-2 28 16,3-6 4-16,2-5-17 0,4-1 1 15,2-2-14-15,7-3-19 0,3 0 42 16,3 0-46-16,2 0-43 16,0 5 31-16,2 4-44 0,-3 6 3 15,-1 6-3-15,-2 3 0 0,-1 6 29 16,0 0-17-16,-1 4-12 0,1 0-16 16,0 7 16-16,0-2 0 0,-2 5-35 15,1-1 35-15,1 0 0 0,-3 3-35 16,3 0 35-16,-1-1 0 0,1-2-119 15,-1-1 103-15,-1-2-15 0,2-5-52 16,0-1 83-16,2-5 29 0,0-3-23 16,2-2 57-16,-1 1-63 15,2-2 29-15,1-1 3 0,0 2 18 16,0-1-40-16,-1 0 71 0,2 3-62 16,-2 0 7-16,2 0 11 0,-1 3-37 15,1 2 29-15,-2-1-4 16,2 3-25-16,-2 1 3 0,-1 0-3 0,0 0 0 15,-1 4-34-15,-2 0 34 0,2 1 0 16,-2 2-33-16,1-2 33 16,-2 3 0-16,1 2-161 0,-1-5 82 15,0 3-32-15,1-1-188 0,1-1 120 16,0-3-91-16,1-3-460 16,-6 0 164-16,2 0-173 0</inkml:trace>
  <inkml:trace contextRef="#ctx0" brushRef="#br0" timeOffset="52138.46">29325 5474 62 0,'0'0'1410'15,"0"0"-1124"-15,0 0-62 0,0 0 97 16,0 0-188-16,0 0-56 0,8-35-77 16,-8 30-2-16,0 1-108 0,-3-4-379 15,2 1-122-15,-3-6-588 0</inkml:trace>
  <inkml:trace contextRef="#ctx0" brushRef="#br0" timeOffset="53700.88">28370 3193 241 0,'0'0'408'0,"11"-40"19"15,-6 21-228-15,0 0 25 0,1-1 134 16,-2 0-176-16,-2 4-7 0,0 2 87 16,-2 3-98-16,-3 4-22 0,-2 2 41 15,-6 1-48-15,-6 4-55 0,-6 1-71 16,-5 10 27-16,0 6-20 0,-4 5-7 16,0 4 23-16,0 1-32 15,4 2-6-15,3 2 5 0,7-3 1 16,6 0-35-16,8-3 32 0,7-2 3 15,9-2-67-15,5-2 67 0,7 1 0 16,4-1 1-16,0 1 3 16,2 1-4-16,-2 2 9 0,-2 1-9 15,-2 4 32-15,-4 1-29 0,-4-1 45 16,-5-3-48-16,-6-1 2 0,-5-1 5 16,-1 0-7-16,-11-3 0 0,-3 2 0 15,-2-3 0-15,-2 0-103 0,1-2 65 16,0-2-45-16,4-5-147 15,3 0 101-15,6-8-29 0,5-2-240 16,5-9 255-16,11-11 75 0,8-7-13 16,7-3 79-16,3-5 2 0,2 8 31 15,2-3 47-15,-2 2 97 0,-3 2 65 16,-5 4-108-16,-5 4 17 0,-10 6 96 16,-2 6-72-16,-6 3-26 15,-2 2 3-15,1 1-52 0,-3 1-69 16,3 6-7-16,-3 7 13 0,1 6-6 15,-2 6-29-15,0-2 47 0,0 1-47 16,0-2-6-16,0-2 6 0,0-1 0 16,1-3 6-16,2-2-6 15,-1-4 0-15,2-6-3 0,-1 0 3 16,0-2 0-16,3-3 1 16,5-1 21-16,4-7 48 0,3-6-45 0,1-3 51 15,0-2-76-15,-2 3 31 0,0 0-3 16,-1-1-12-16,2 2 6 15,-4 3 31-15,1 2-53 0,-3 3 29 16,-3 4-14-16,2 3-15 0,-3 0-15 16,-3 2 15-16,1 2 0 0,-1-2-54 15,2 8 54-15,2 2 0 0,3 4-21 16,0 2 21-16,0 1 0 0,-1-4-15 16,-1-1 15-16,1-4 0 15,1-4-38-15,0-3 38 0,0-2 6 16,1-1 16-16,-2-4 35 0,4 2-57 15,-2-5 31-15,0 0 4 0,2-1-35 16,-2 0 31-16,-3 2-14 0,3-1-17 16,-4 2 12-16,1 1-12 15,-1 1 0-15,-4 2-29 0,1 1 26 16,-2 0 3-16,1 0-85 0,0 2 83 16,2 2 2-16,1 2-44 0,-3 0 44 15,3 2 0-15,0 2-13 0,2 0 13 16,0 0 0-16,0-4-57 15,-1 1 38-15,2-4 19 0,2-2-54 16,3-1 54-16,0-4 35 0,0-3-32 16,-3-2 70-16,2 1-73 0,0 0 28 15,-1-3-19-15,1 2-9 0,2 1 4 16,-2 0-4-16,-2 3 0 16,1-1-19-16,-1 2 19 0,-4 3 0 15,-1 0-19-15,-1-1 19 0,-3 2 0 16,1 0-45-16,2 0 44 0,0 0 1 15,2 0-48-15,-2 0 48 0,1 0 0 16,0 0-107-16,2-2 104 0,4-9-41 16,2-4-89-16,0-5 133 15,-3-2-32-15,0-4 3 0,-1-2 29 16,-1-4 0-16,1-2 19 0,0-4 0 16,-1-2-19-16,1-1 13 0,-2 2-13 15,2-2 0-15,-2 1 10 0,0 4-10 16,-4 4 0-16,-4 8 16 15,-2 5 22-15,0 7 28 0,-2 7 4 16,-1 2 43-16,-1 3-113 0,-1 4-19 16,-3 11-3-16,-7 14 10 0,-1 6 12 15,3 6 22-15,2 2-22 0,7-4-7 16,4-1 6-16,0 1 1 0,8-4-47 16,5 2 44-16,2-4 3 15,4-1-177-15,3-1 136 0,1 0-14 16,2-3-97-16,1-2 46 0,-1 1-86 15,2-2-384-15,-7-7 70 0,0-1-252 16</inkml:trace>
  <inkml:trace contextRef="#ctx0" brushRef="#br0" timeOffset="61746.14">25426 7693 1949 0,'0'0'709'0,"0"0"-481"16,0 0-228-16,0 0 0 16,-17 37 32-16,10-8 68 0,-2 3-33 15,1 3-48-15,-2 2 26 0,4 3-26 16,-2 0-9-16,1 3 18 0,0 2-28 16,-1-1 20-16,3-1-11 0,-3-3-9 15,5-3-7-15,-1-1 7 16,2-2 0-16,2-5-112 0,-2-4 45 15,2-3-33-15,0-5-205 0,2-4 72 16,-2-7-188-16,0-2-721 16,1-4 372-16</inkml:trace>
  <inkml:trace contextRef="#ctx0" brushRef="#br0" timeOffset="62121.1">25431 7654 2276 0,'0'0'311'15,"-5"-45"-112"-15,5 30-57 0,0 3 31 16,0 1 149-16,0 3-157 0,4 3-60 16,1-2-8-16,5-1 42 15,6-4-26-15,8-2-65 0,5 0 86 16,4 2-66-16,5 0-68 0,0-1 90 15,2 2-90-15,0 3 25 0,-1 3-19 16,-2 4-6-16,-3 1 7 0,-8 8-7 16,-6 2 0-16,-4 5-50 0,-8 4 49 15,-5 2 1-15,-6 7-68 16,-7 0 68-16,-10 1 0 0,-8 5 28 16,-7 0-19-16,-4 2-9 0,-5-2 25 15,-1-1-25-15,2-2 0 0,1-2 3 16,2-2-3-16,5-2 0 0,6-1-127 15,6-3 126-15,8 1-72 16,10-4-220-16,4 1 180 0,3 0-112 16,9-1-442-16,6-3 109 0,9 1 58 15,4-8-506-15,-6-1 478 0</inkml:trace>
  <inkml:trace contextRef="#ctx0" brushRef="#br0" timeOffset="62464.84">26397 7665 196 0,'0'0'779'0,"0"0"-274"16,0 0-245-16,9-34 9 0,-9 30 133 15,-1 3-205-15,-9-3 0 0,-3 4 124 16,-8 1-197-16,-7 9-35 0,-6 4 16 15,-3 6 22-15,1 3-13 16,0 2-10-16,0 3 16 0,3 4-51 16,2 0-60-16,2 4 83 0,3-1-92 15,6 2 28-15,2-1-21 0,7-4-7 16,8-4-28-16,5-6 25 0,10-4 3 16,8-4-110-16,6-4 110 15,9-2 0-15,8-5-38 0,5-3 10 16,2-5-35-16,4-5-228 0,-2-2 79 15,1-1-86-15,-4-4-427 0,-2-3 213 16,-10 4-165-16</inkml:trace>
  <inkml:trace contextRef="#ctx0" brushRef="#br0" timeOffset="62964.78">26942 7545 1597 0,'0'0'523'0,"0"0"-232"0,0 0 170 15,0 0-175-15,0 0-60 0,0 0-181 16,0 0-14-16,0 0 39 16,0 0 16-16,-8 62 9 0,-7-23-26 15,-2 1-69-15,-2 1 82 0,-1 3-63 16,-1 0 12-16,-3 4 13 16,-1 0-44-16,-2 2 3 0,0-1-3 15,1-1 0-15,0-5-123 0,6-11 75 16,6-11-21-16,6-10-70 0,5-9 139 15,3-2 12-15,0-6 131 0,5-10-61 16,6-15-82-16,5-10-27 0,1-9 27 16,3-2 0-16,0 0 7 15,-1-4-7-15,2-2 0 0,2-5 12 16,1 3-12-16,3 0 0 0,1 7 29 16,-3 1-23-16,2 6 0 0,-3 9 10 15,-2 6 56-15,-2 10-40 0,-4 6-26 16,-5 11 92-16,-2 2-48 0,-2 2-41 15,0 12 35-15,-1 6-44 0,5 6 1 16,0 10 5-16,1-1-6 16,-3 3 25-16,3 1-25 0,0 2 0 15,1 1 16-15,2-1-16 0,-2 2 0 16,2-1 9-16,-2 0-9 0,-2-3 0 16,-3 1-9-16,0-2 9 15,-5-2 0-15,-1 0-147 0,-2-2 74 16,-4-6-65-16,0-3-178 0,-1-6 113 15,1-5-129-15,0-5-501 0,1-3 138 16,1-4-536-16</inkml:trace>
  <inkml:trace contextRef="#ctx0" brushRef="#br0" timeOffset="63214.75">26770 7883 2705 0,'0'0'116'0,"0"0"-62"16,0 0 56-16,0 0 56 0,0 0-32 15,0 0-134-15,0 0 74 0,39-14-8 16,-6 8 20-16,6 2 25 0,1 0-98 16,0-1 25-16,2 1-29 15,0 0-9-15,2 0-25 0,0-1-7 16,1 1-3-16,-5 1-295 0,1-1 141 15,-5 1-81-15,-5 2-541 0,-8-3 47 16,-5 1-415-16</inkml:trace>
  <inkml:trace contextRef="#ctx0" brushRef="#br0" timeOffset="64123.09">27475 7837 2199 0,'0'0'420'0,"0"0"-175"16,0 0-98-16,0 0-25 0,0 0 3 15,0 0 2-15,0 0-60 0,48-11-58 16,-28 8 30-16,2 1-39 0,-2-1-30 15,1 0 11-15,-2 2 3 0,3-2-252 16,-2-2 169-16,2 4-74 0,-5-3-288 16,2-2 56-16,-6 2-89 0,-1-1-725 0</inkml:trace>
  <inkml:trace contextRef="#ctx0" brushRef="#br0" timeOffset="64373.06">27974 7511 623 0,'0'0'866'0,"21"-38"-488"16,-13 18-70-16,2 5 170 0,-4 3-211 16,-2 1-81-16,0 5 44 0,-2 2-45 15,-2 4-52-15,1-2-4 16,-1 2 16-16,0 0-145 0,0 6 41 16,0 6-41-16,-5 9 98 0,-2 11-89 15,-4 3 125-15,-1 5-43 0,0 1-88 16,-2 4 96-16,2 6-99 0,0 4 22 15,-2 3-22-15,1 2 0 0,1 2-87 16,1-1 87-16,2-1-128 0,0-4-277 16,3-7 254-16,2-7-125 0,4-13-620 15,7-6 293-15,-2-13 64 16,2-3-338-16</inkml:trace>
  <inkml:trace contextRef="#ctx0" brushRef="#br0" timeOffset="64860.66">25115 8674 2579 0,'-33'0'1365'16,"8"4"-1226"-16,3 8-139 15,17-3-98-15,4-2 97 0,5 1 1 16,17 0-56-16,7 1 56 0,16 1 0 16,13-6 9-16,6-2-9 0,9-2 0 15,9 0 0-15,6 0 0 16,9-2 0-16,4-2 25 0,7-2-25 15,3-2 0-15,9-4 29 0,4-2 50 16,3-4 30-16,5 2-25 0,2-2 96 16,2-4-44-16,0 1-9 15,-2 1 5-15,-5-1-16 0,-3 2-91 16,-3 2 115-16,-9 1-140 0,-8 1 49 16,-3 3-49-16,-12 3 0 15,-10-1-24-15,-6 2 24 0,-13 3 0 0,-12 2-208 16,-6 1 174-16,-12 0-104 0,-11 2-316 15,-10 0 255-15,-8 0-208 0,-2 2-873 16,-15-1-142-16</inkml:trace>
  <inkml:trace contextRef="#ctx0" brushRef="#br0" timeOffset="72318.45">28801 9646 2062 0,'0'0'602'0,"0"0"-454"16,0 0-116-16,0 0 29 0,0 0 193 15,0 0-76-15,0 0-31 16,0-35 5-16,-3 35 31 0,-1 0-10 16,0 0-44-16,-1 6-26 0,-5 2-91 15,-3 8 16-15,-3 2 44 0,0 5-54 16,0 2 20-16,0-1 17 15,-1 4-55-15,3-1 35 0,2 0-35 16,3-5 0-16,4 2 24 0,3-4-21 0,2 0 34 0,10 0-18 31,0-1 123-31,6-2-121 0,6-2 28 16,2 0 4-16,4-1-53 0,2 0 33 16,2-1-23-16,2-1-10 0,-1 3 21 15,-2 1-21-15,-1 0 0 0,0 1 3 16,-5 0-3-16,-2-1 0 0,-3 3-6 15,-3 0 6-15,-2-2 0 0,-5-1-3 16,0 1 3-16,-5 1 0 0,-4-4-40 16,-1 1 37-16,-4 1 3 15,-5-1-77-15,-4-2 65 0,-3 3 12 16,-6-1-117-16,-3-2 101 0,-3 0 16 16,-3 1-145-16,-1-2 114 0,0 0 22 15,-2-6-233-15,2 1 170 16,1-2-104-16,3-5-339 0,4 0 215 15,7-6-82-15,3-6-596 0,6 4-40 16,6-6 281-16</inkml:trace>
  <inkml:trace contextRef="#ctx0" brushRef="#br0" timeOffset="72693.5">28722 9662 1891 0,'0'0'211'16,"-35"-9"-131"-16,23 6 21 0,4 2 54 15,4 1 290-15,3-2-205 0,-2 1-16 16,3 0 74-16,0-2-93 15,4 3-67-15,6 0 23 0,10-1-2 16,4-3-54-16,5 2-71 0,7-3 93 16,1 2-111-16,3-6 33 0,3 2 3 15,4-1-52-15,2 0 34 16,2-2-34-16,-1-1 0 0,1 2-18 16,-2 1 18-16,-3 1 0 0,-8 2-182 15,-3 1 132-15,-7 4-95 0,-7 0-287 16,-3 0 141-16,-5 4-177 0,-6-3-894 15,-2 3-300-15</inkml:trace>
  <inkml:trace contextRef="#ctx0" brushRef="#br0" timeOffset="73209.08">29811 9674 450 0,'0'0'1819'0,"0"0"-1574"0,0 0 55 15,0 0-8-15,0 0-62 0,-48-27 34 16,30 30-59-16,-1 9-41 0,0 3 9 15,1 5-2-15,-1 8-66 0,2 4-58 16,1 6 114-16,0 2-57 0,2 6-85 16,2 3 116-16,2 6-135 15,2-1 52-15,2 6-40 0,5-1-12 16,2-6-18-16,9-1 17 0,6-8 1 16,8-10-108-16,5-6 108 0,4-10 0 15,3-4-18-15,0-6 18 16,3-8 0-16,-2-7-6 0,3-10 6 15,-2-9 0-15,-2-3-61 0,-3-7 61 16,-1-3 0-16,-5-5-3 0,-3-2 3 16,-6-4 0-16,-6-2-58 15,-5-1 33-15,-3-2 25 0,-5 5-132 16,-7-2 119-16,-4 5 13 0,-4 4-56 16,-3 7 56-16,-2 8 0 0,-2 7-103 15,0 5 91-15,-2 4-26 0,5 8-199 16,0 3 202-16,5 1-87 0,3 4-254 15,6 2 99-15,4 1-168 0,1 4-1073 16</inkml:trace>
  <inkml:trace contextRef="#ctx0" brushRef="#br0" timeOffset="73584.13">30243 9466 2968 0,'0'0'164'0,"0"0"-52"0,0 0 123 16,0 0-25-16,0 0-50 0,0 0-34 15,0 0 19-15,0 0-73 0,0 0-69 16,0 0 100-16,-13 16-103 0,13-9 43 15,0-1-28-15,0 2-15 0,0-2 4 16,4-1-4-16,-1-1 0 0,1-3 0 16,2 1 0-16,1-2 0 0,-2-3 37 15,3-5 15-15,2-3-52 16,-1-6-34-16,-2-2 32 0,-5 1 2 16,-2 0-111-16,0 2 73 0,-2 0 38 15,-2 3-173-15,-2 0 172 0,1 3-46 16,0 2-126-16,2 4 157 15,-1 3-37-15,0 0-168 0,-4 1 78 16,0 6-157-16,-1 5-634 0,2 1 177 16,2 0-494-16</inkml:trace>
  <inkml:trace contextRef="#ctx0" brushRef="#br0" timeOffset="73943.89">30577 9303 2428 0,'0'0'574'0,"0"0"-411"16,0 0-19-16,0 0 94 0,0 0 106 15,0 0-152-15,0 0-85 16,33-18 5-16,-32 34 117 0,-1 10-96 16,0 12-118-16,-2 7 117 0,-9 4-95 15,-2 6 0-15,-9 8 58 0,-7 7-95 16,-4 9 61-16,-7 4-6 15,-4 7-55-15,-3 5 18 0,0 5-18 16,1-1 0-16,4-2-52 0,4-4 49 16,6-7 3-16,8-13-193 15,6-9 178-15,10-11-22 0,7-9-98 16,2-5 104-16,5-8 31 0,4-10-266 16,2-5 201-16,4-9-72 0,3-7-312 15,1-10 84-15,-3 0-279 0,1-6-1517 0</inkml:trace>
  <inkml:trace contextRef="#ctx0" brushRef="#br0" timeOffset="74272">30614 10301 3191 0,'0'0'137'15,"0"0"-115"-15,0 0 112 0,0 0 59 16,0 0-17-16,0 0-16 0,0 0-8 16,-19 46-56-16,13-30-65 15,0 0 81-15,2-1-112 0,-1-2 56 16,0 1-34-16,1-2-22 0,1-3 21 16,-1-1-21-16,1-4 0 0,1 0 0 15,0-1 0-15,2-3 0 0,0 0 22 16,6-8 15-16,3-10-37 0,4-4 40 15,1-4-34-15,-4 1-6 0,2 0 22 16,-2 1-22-16,-4 2 0 0,1 4-7 16,-4 4 7-16,-1 4 0 0,-2 2-49 15,0 1-10-15,0 3 29 16,0 3-322-16,0-1 214 0,0 1-107 16,0 0-712-16,4 1-267 0</inkml:trace>
  <inkml:trace contextRef="#ctx0" brushRef="#br0" timeOffset="75193.8">31015 8929 3857 0,'-49'-23'345'0,"-2"11"-298"0,-6 0 15 16,4 4-62-16,1 5 19 0,-6-2 43 15,-2 1-62-15,-5-1-13 0,-4-2 13 16,-7 2 0-16,-6-1-80 16,-4-2 80-16,-6 2 0 0,-7-1-8 15,-5 0 8-15,-8 1 0 0,-5 0 31 16,-7 4-6-16,-6 0 50 0,-6 2-69 15,-2 4 124-15,-4 6-81 0,-2 3-34 16,2 6 93-16,-2 3-89 0,4 9 27 16,0 5 34-16,6 8-74 0,6 7 49 15,6 7 6-15,7 8-61 0,7 4 52 16,8 9-49-16,8 6-3 16,11 2-43-16,5 6 42 0,12-1 1 15,10 4-125-15,8 0 123 0,7-1 2 16,11-2-77-16,7 1 77 15,7-1 0-15,9-1-25 0,5 3 25 16,7-2 0-16,10 0-24 16,11-1 24-16,7 2 0 0,13-4-28 15,8 0 28-15,13-4 0 0,12-4-55 16,9-2 27-16,12-8 28 0,12-4-148 16,7-6 123-16,10-6 22 0,7-5-105 15,9-8 108-15,8-9 0 0,2-6-41 16,7-8 41-16,1-8 0 0,5-9-31 15,2-4 31-15,-2-11 0 16,4-8-21-16,-4-7 21 0,1-9 0 16,-7-4-37-16,-3-11 21 0,-5-2 16 15,-8-11-163-15,-1-7 162 0,-10-9-33 16,-7-2-76-16,-9-9 110 0,-9-5 0 16,-11-3-16-16,-11-3 16 0,-13 0 0 15,-14 1 25-15,-15-7-15 16,-12 4-10-16,-19-5 25 0,-13 1-13 15,-12 0 20-15,-19 1-14 0,-14 4 59 16,-14 2 1-16,-15 5-66 0,-17 3 94 16,-12 5-103-16,-14 5 47 0,-12 7 3 15,-15 11-29-15,-11 6 4 0,-8 10 47 16,-7 10-75-16,-2 10 15 16,4 6-15-16,4 7 0 0,9 8-134 15,8 4 90-15,11 1-124 0,14 3-611 16,32-1-418-16,6-4-1014 0</inkml:trace>
  <inkml:trace contextRef="#ctx0" brushRef="#br0" timeOffset="79336.02">20901 2782 823 0,'0'0'13'0,"0"0"508"0,0 0-401 16,0 0-120-16,0 0-16 0,0 0-55 16,0 0 9-16,0 0 62 0,0 0 19 15,5-20 20-15,6 11-13 0,3-1 0 16,5 1-23-16,0 0 13 0,-2 2 23 15,0-4-16-15,2 3-1 0,0 0-6 16,1-1 10-16,4 0 6 16,-4-5 17-16,4 2-13 0,2-1 6 15,2-2 20-15,2-2-30 0,2-2-3 16,-2-2 46-16,5-3-46 0,0 0-12 16,1-1 21-16,1-3-8 15,-1 1-17-15,4-2 42 0,-4-3 3 16,-1 2-3-16,-1 1 36 0,1 0-52 15,-4 1 3-15,-2 1-7 0,-1 2-12 16,-1-1 3-16,-1 0-23 16,0 0 13-16,-5-3-14 0,3 4 5 15,-1-3-5-15,-3 1 1 0,1 0-3 16,-4 2 16-16,2 1-14 0,-4 0-2 16,2 4 3-16,-5 3 13 0,0 3 6 15,-3 6 20-15,-3 3-26 0,-4 2-16 16,1 1-2-16,0 0-20 0,-1 2-53 15,0 0 43-15,-1 0-13 0,2 3-91 16,-2 1-39-16,0 0-65 16,2-1-453-16,0 1-76 0</inkml:trace>
  <inkml:trace contextRef="#ctx0" brushRef="#br0" timeOffset="80214.56">21686 1791 931 0,'0'0'876'16,"0"0"-876"-16,-33 3-3 0,29-2-22 15,1 1 25-15,0-2 94 0,3 0 104 16,0 0-198-16,0 0-65 0,3 0 65 15,2 1 78-15,1 0-3 0,4 2 74 16,6-3-69-16,0 3-44 0,6-3 22 16,-4 0-22-16,5 0 6 15,-2-3-7-15,-1 2 10 0,3-3-28 16,-3 2 18-16,1 1 4 0,-2-2-4 16,-6 3-12-16,-2 0 12 0,-4 0 4 15,-5 0-33-15,1 2 17 0,-2 2-23 16,-1 4 0-16,-4 4 153 0,-9 12 43 15,-4 5-82-15,-3 7-25 16,-3 7-41-16,-1-2-41 0,-1 8 65 16,-2 3-5-16,0 3-67 0,-1-2 69 15,2 3-65-15,2-1 30 0,0 0-12 16,4-3-22-16,1-3 13 16,3-4-13-16,4-5 0 0,3-1-96 15,-2-4 96-15,3-7 0 0,4-2-38 16,-1-3 36-16,-1-2 2 0,1-2-79 15,2-2 66-15,-2-2 7 0,0-2-67 16,-1 1 70-16,1-2 3 0,-3 0-61 16,1-4 49-16,2 0 12 0,-4 1-16 15,1-2 16-15,-4 1 0 16,0 1 9-16,0-1-9 0,4-3 0 16,0-2 16-16,2 2-6 0,1-3-10 15,-2 2 16-15,1-3 12 0,-2 3-28 16,0-3 13-16,2-1 19 0,1 2-32 15,1-2 32-15,-1 0-17 16,1 0 1-16,0 0 0 0,1 0 35 16,0-2-16-16,-2 2-26 0,1-1 48 15,3-2-57-15,-5 2 38 0,4 1-23 16,-1 0-15-16,0-1 4 0,1 1 2 16,-1 0-6-16,0 0-10 15,-1 0 9-15,0 0 1 0,2 0-37 16,-1 0 37-16,-2 0 0 0,2 0-40 15,-2 0 40-15,-1 1 0 0,4-1-7 16,-4 1 7-16,1 2 0 0,0-2-15 16,1 1 15-16,-2-1 0 0,1 2-38 15,0-2 38-15,-1 0 0 0,4 1-32 16,-4 0 13-16,4 0 19 0,-1-1-156 16,0 2 154-16,1-1-64 15,0 0-126-15,2-2 106 0,0 0-71 16,0 1-252-16,0-1 118 0,0 1-60 15,0 1-462-15,0-2 259 0,0 0 31 16</inkml:trace>
  <inkml:trace contextRef="#ctx0" brushRef="#br0" timeOffset="82795.25">15335 6295 170 0,'0'0'0'0,"0"0"0"0</inkml:trace>
  <inkml:trace contextRef="#ctx0" brushRef="#br0" timeOffset="83295.36">15271 6322 108 0,'0'0'130'15,"0"0"-104"-15,0 0 7 0,0 0 35 16,-33 12-29-16,26-11 0 0,2-1-21 16,0 0-15-16,-1 0 46 0,1-2 127 15,1 0-85-15,0 1-3 0,0-2-16 16,0 1-33-16,3 0 0 0,-3 2 59 16,2 0 88-16,0 0-46 0,-1 0-36 15,0 0-68-15,-1 0-10 16,3 0 2-16,0 0 8 0,1 0 22 15,-2 0 17-15,2 0-75 0,0 0-41 16,0 0-135-16,0 0 101 0,2 0 62 16,0 2 13-16,2-2 1 15,0 2 32-15,3 2-14 0,2 0 20 16,6 2-6-16,4 2 68 0,1 1-46 16,4 3 3-16,1 5 7 0,4-1-61 15,2 4 18-15,4 2 72 16,3 2-71-16,2 2-21 0,4 5 3 15,3 2-5-15,-2 2 1 0,5 2 1 16,-2 1-2-16,0-5 0 0,-4 0 17 16,1-3-16-16,-4-4 0 0,-3-3-1 15,-4-2 0-15,-2-1-1 0,-6-4-28 16,-1-1 6-16,-5-3 9 0,-5-1 12 16,-2-2 3-16,-4-2-1 0,-3-3 33 15,-2-2 41-15,0 2-25 16,-3-2-26-16,4-1-7 0,-5 3-3 15,3-3 11-15,-3-1-5 0,0 0 17 16,0 0 61-16,0 0-23 16,-1 0-71-16,-1 0-3 0,-3 2-32 15,1-2-10-15,-1 1-62 0,-1 2 10 16,1-2-32-16,0 4-166 0,-2-2 35 16,2 2-72-16,-1-2-557 15</inkml:trace>
  <inkml:trace contextRef="#ctx0" brushRef="#br0" timeOffset="83779.67">15567 6913 450 0,'0'0'401'0,"-42"14"-385"16,24-8-12-16,4-2 24 0,0-3 109 15,2-1 39-15,0 0 87 0,3 0-136 16,4 0-20-16,1 0 36 0,0 0-58 16,1-1-20-16,-1 1 45 15,3 0-74-15,-1-2-36 0,2 0-36 16,0 0 36-16,2 1 20 0,0-2 48 15,4 1-52-15,3 2 6 0,4 0 24 16,-2 2-24-16,4 4 8 0,-3 3 38 16,1-1-33-16,0 3-9 0,2 1 0 15,0 1-13-15,2 2-10 0,0-1 0 16,2 5 13-16,2 4-3 0,3 1 3 16,2 5 42-16,-1 2-54 15,2 2-4-15,-1 3 90 0,2 0-58 16,-1 4-32-16,1 0 19 0,0-1-19 15,-3-1 13-15,2-4-2 0,-3-1-11 16,-3-4-128-16,-1-5 51 16,-4-9-26-16,-4-7-37 0,-2-3 43 15,-6-5-36-15,-2-2-295 0,1-2 8 16,-3-8-153-16</inkml:trace>
  <inkml:trace contextRef="#ctx0" brushRef="#br0" timeOffset="84377.06">14361 8375 893 0,'0'0'375'15,"0"0"-289"-15,0 0-86 0,0 0-212 16,0 0 212-16,0 0 173 0,-36-8 41 16,29 6-44-16,0 0 44 0,1 0-139 15,-1 0 25-15,2 1 59 16,-1-2-68-16,2 1 9 0,0 0 65 16,3 2-43-16,0 0 10 0,1 3 19 15,2 4-116-15,9 13-33 0,10 12 24 16,7 9 41-16,4 4-38 0,3 2-16 15,-2-7 9-15,6-1-22 0,2-6-60 16,5-1-65-16,0-9-10 0,5-9 42 16,2-4-98-1,-11-6-190-15,2-4-969 0</inkml:trace>
  <inkml:trace contextRef="#ctx0" brushRef="#br0" timeOffset="84940.34">16013 7943 1505 0,'0'0'464'0,"0"0"-464"0,0 0-139 16,0 0 41-16,0 0 98 0,-34-10 130 16,29 4 91-16,0 1-114 15,1-2-55-15,-2 3-29 0,1-2-21 16,0 0 0-16,-1 1 37 0,1 0-10 15,-3-1-26-15,0 1 18 0,-4-2-17 16,-5 1 12-16,-2-4-16 0,-2 0-1 16,-2-4 1-16,-2 1 11 15,-5-4 2-15,0-2-10 0,-4-1-3 16,1-4 0-16,-2-3-1 0,3-2-25 16,2-4-29-16,-2-3-62 0,9 0-149 15,6-4 195-15,7-2-163 0,10 2-564 16,3 11 224-16</inkml:trace>
  <inkml:trace contextRef="#ctx0" brushRef="#br0" timeOffset="85971.48">18126 5886 706 0,'0'0'95'0,"0"0"-78"15,0 0-17-15,0 0-150 0,0 0 150 16,0 0 66-16,0 0 129 0,0 0 56 16,0 0-183-16,-19 21-32 15,15-21 3-15,-1 0 7 0,-2 0 3 16,1 0-26-16,0 3-1 0,-4 0-9 16,-4-2 7-16,1 4-17 15,0-1 36-15,-2 0 91 0,2 0-35 16,-1-1 15-16,1-3 120 0,0 1-113 15,-1-1 16-15,-2 0 35 0,0-1-71 16,2-6-52-16,-2 2 0 0,0-4-13 16,-2-3-32-16,1 0 3 15,0-3-4-15,-1-1 1 0,1-4-41 16,1 0 37-16,0-4-12 0,1 1-29 16,5-2 44-16,2 2-22 0,2 1-22 15,4 2-10-15,2 1-9 0,4 2-72 16,8 1-104-16,1 1-36 0,7 2-267 15,4-2 152-15,-5 4 3 0</inkml:trace>
  <inkml:trace contextRef="#ctx0" brushRef="#br0" timeOffset="86471.52">19533 4455 1641 0,'0'0'617'0,"-31"-34"-569"15,14 15-48-15,1 0-55 16,-3-3 45-16,0-1 10 0,-2-2 48 16,1-2-9-16,-1-2-33 0,-2-2-6 15,2 0-3-15,-3-1-23 0,0 0-55 16,0-1 62-16,4 0-78 0,-2 1-247 15,4 0 57-15,-1 0-38 0,10 6-457 16</inkml:trace>
  <inkml:trace contextRef="#ctx0" brushRef="#br0" timeOffset="88176.88">10077 12877 3 0,'0'0'82'16,"0"0"-82"-16,0 0-23 0,0 0 22 15,0 0-2-15,0 0-10 0,0 0-2 16,0 0 14-16,0 0 1 0,-4-8 88 16,4 6-29-16,-2 1 10 0,0 0 45 15,0 1-49-15,1 0-6 0,-2-2 97 16,3 1-58-16,-5 0 163 0,4-2-102 16,-2 2-90-16,-1-2-1 0,3 0 105 15,-3 1-60-15,2-1 21 0,0-2 122 16,0 1-119-16,1 0-37 15,0-2 56-15,1 1-85 0,0 1 13 16,0-1 13-16,1 1-43 0,2 1-31 16,-1 2-20-16,0-1 6 15,2 2-9-15,-3 2 0 0,3 3 58 16,0 6 16-16,1 5 35 0,-2 5-22 16,-2 6-30-16,1 1-28 0,-2-2 32 15,-2 4-29-15,0 0-26 16,-4 0 32-16,1-2-38 0,0 1 26 15,-1-1-26-15,0-3 0 0,-1-1-1 16,-1-5 1-16,3-2 0 0,-2-3-18 16,3-5 17-16,1-5 1 0,1 0-96 15,0-3 83-15,1 1-6 0,0-2-87 16,-1 0 68-16,1 0-39 0,1-2-158 16,-1-3 19-16,-2-7-118 0,0-4-381 15,1-5 266-15,2 3-7 0</inkml:trace>
  <inkml:trace contextRef="#ctx0" brushRef="#br0" timeOffset="88426.93">9971 12986 365 0,'0'0'362'15,"0"0"-36"-15,0 0 218 0,0 0-284 16,0 0-69-16,0 0-90 0,0 0-72 16,0 0-10-16,0 0 215 0,14-7-157 15,-5 9-19-15,4-1 36 16,2 0-20-16,0 1 0 0,-1-1 19 15,0 2-6-15,-1-1-17 0,-1 1-2 16,1 2 11-16,-1-1-56 0,0-1-1 16,-1 1-22-16,-3-1 0 0,-1-1-13 15,-3 0 12-15,1 0 1 0,0 1-192 16,-1 0 71-16,-2-3-31 0,-1 1-183 16,-1-1 79-16,0 0-36 0,-1 0-603 15,-6-1 84-15</inkml:trace>
  <inkml:trace contextRef="#ctx0" brushRef="#br0" timeOffset="88758.69">10077 12957 909 0,'0'0'534'0,"0"0"-323"0,0 0-48 15,0 0 148-15,0 0-126 16,0 0-46-16,0 0 0 0,0 0-104 31,0 0-31-31,0 0 5 0,-23 0 24 16,24 2 2-16,2 2-22 0,0 2 16 15,-1-1-29-15,1 0 0 0,-2-1 6 16,2-1-6-16,-2 1-15 0,1-3 15 16,-1-1-16-16,2 2-29 15,-3-2 29-15,0 0 16 0,0 0 116 16,0-2-20-16,-2-3-76 0,0 0 37 16,-2-1 11-16,1-2-14 0,0 2 23 15,-2-1 19-15,1 2-26 0,0-1-6 16,1 2 25-16,1 2-22 0,0 0-42 15,0 2 51-15,2 0-76 0,0 0 3 16,0 0-25-16,0 0 16 0,0 0-153 16,0 2 146-16,1 3-69 0,2 0-206 15,3 2 144-15,4 0-104 16,3-1-409-16,-1-2-22 0,0-4-363 0</inkml:trace>
  <inkml:trace contextRef="#ctx0" brushRef="#br0" timeOffset="89696.09">11603 11594 349 0,'0'0'228'0,"0"0"-189"0,0 0 92 15,3-35 178-15,-2 30-130 0,-1-3-35 16,0 3 90-16,0-2-81 0,0 2-14 15,0 1 118-15,0 1-102 0,-1 2 10 16,1-1 67-16,-1 2-116 16,1 0-71-16,0 3-28 0,-2 9 40 15,0 7 43-15,-1 5-33 0,-2 2-3 16,-2 2-55-16,2-4 14 16,-2 2-4-16,-1-4-19 0,3 1-6 15,-2-3 3-15,2 0 3 0,1-3-111 16,-2-3 56-16,1-2-38 0,2-6-122 15,-1-2 163-15,3-4-45 0,-2 0-135 16,1-2 93-16,0-12-46 0,2-6-302 16,0-5 249-16,2 0 72 0,0-1-105 15,1 6 193-15,-2-1 66 0,3 4 12 16,-2-2 2-16,-1 2 18 16,3 3 35-16,-3 5 99 0,1 2 5 15,-1 2 92-15,-1 4-75 0,0-2-4 16,0 3 78-16,1 0-156 0,-1 0-13 15,2 5 19-15,0 3 33 0,0 4-13 16,2 3 15-16,-2 2-61 16,0-2-32-16,-1-2-16 0,0 1 22 15,1-5-48-15,-1-2 3 0,0-2 29 16,2 0-32-16,-2-1-5 16,3 0 3-16,-1 2 2 0,1-4-45 15,0 2-16-15,1-2 16 0,-1-1-168 16,0 0 19-16,3 1-88 0,-2-2-495 15,-1 0 148-15,2-6-33 0</inkml:trace>
  <inkml:trace contextRef="#ctx0" brushRef="#br0" timeOffset="90086.76">11577 11666 42 0,'0'0'522'16,"0"0"-248"-16,0 0-33 16,0 0 186-16,0 0-206 0,0 0-17 15,0 0 69-15,0 0-189 0,0 0-22 16,0 0-62-16,0-17-7 0,0 17-58 15,0 0-165-15,2 0-20 16,1 1-13-16,0 2-486 0,2-1 71 0</inkml:trace>
  <inkml:trace contextRef="#ctx0" brushRef="#br0" timeOffset="91202.01">11927 12311 95 0,'0'0'91'15,"0"0"-65"-15,0 0-24 16,0 0 158-16,0 0 36 0,0 0 74 16,0 0-146-16,0 0 19 0,0 0 92 15,-9 2-147-15,9-2-20 0,0 0 43 16,0-2-56-16,0 0 20 0,0 2 64 15,3-3-70-15,-3 0 5 0,1 2 40 16,0 0-66-16,1-2 14 0,-2 0 67 16,0 1-44-16,0-2-37 0,-4-3-22 15,0 0 22-15,-3-3-22 0,-4-4 29 16,-2-3-20-16,-2 1-12 16,-3-3-23-16,0 1 26 0,-3-1-23 15,-2-2 0-15,-3-5-3 0,-2-4 0 16,0-1 0-16,-2-1 13 0,2 1-13 15,3 6 1-15,2 1 18 0,1 3 4 16,2 1-14-16,1 4 20 0,2 0-29 16,3 4 13-16,1 2-13 15,8 5 16-15,-1 1 52 0,2 1-10 16,0-1-30-16,3 2-15 0,-3 0 32 16,4 2-45-16,0 0-51 0,0 0-10 15,0 0-55-15,3 4 13 0,-1 6 103 16,4 2 0-16,-1 1 13 15,0 2-6-15,1-3-7 0,-4 0 1 16,1-3 2-16,0-1-3 0,-2-1-41 16,0-2-39-16,1 0-37 0,-1 1-203 15,0 0 54-15,1 0-49 0,-2-5-238 16,0-1 279-16,-2 0 43 0,-2-4-187 16,-5-5 275-16,0-2 143 15,-2-1 58-15,-1 1 242 0,3-1 62 16,1 7 29-16,1 1-156 0,2 0-63 15,1 4 144-15,-2-1-154 0,0-1 13 16,0 2 87-16,1 0-107 0,1 2-26 16,3 2-52-16,-1 1-77 15,2 8-3-15,7 3-57 0,1 4 60 16,4-4 0-16,4 2-42 16,-1-5 40-16,3 2 2 0,5-3-168 0,4-3 17 0,3-6-105 15,-3-3-514-15,2-3 10 0</inkml:trace>
  <inkml:trace contextRef="#ctx0" brushRef="#br0" timeOffset="92062.12">13221 10145 52 0,'0'0'170'15,"0"0"9"-15,0 0 75 16,0 0 7-16,0 0 45 0,-35-40-172 16,28 33-20-16,1-1 117 0,-1 3-95 15,-1 2-3-15,3-2 104 0,-3 3-98 16,1-2 0-16,0 4 52 16,2 0-66-16,0 0-22 0,2 3-103 15,0 5-12-15,1 8-27 0,-2 8 39 16,1 8 13-16,-1 3-13 0,0-3-11 15,1-3 10-15,1 0 1 0,-4-1-45 16,2 0-19-16,0-5-43 0,2-3-125 16,-1-8 67-16,0-4-33 0,2-7-127 15,-3-1 308-15,1-8 15 0,-1-6-35 16,0-8 17-16,-1-3-2 16,0 2 22-16,-1 2 22 0,1 0 27 15,0 3 204-15,-1 1-120 0,2 5-25 16,0 4 102-16,3 3-61 0,0 3 2 15,-1 0 87-15,2-1-61 0,0 3-136 16,0 0-41-16,3 1-67 16,4 9 67-16,6 4 86 0,3 5-3 15,3 2-51-15,-1-2-22 0,2-2 15 16,2-3-25-16,2-4-23 16,-2 0 1-16,6-2 22 0,-1-4-276 15,1 1 103-15,4-5-52 0,-3-5-501 16,-6-2-84-16</inkml:trace>
  <inkml:trace contextRef="#ctx0" brushRef="#br0" timeOffset="93265.18">14439 8331 134 0,'0'0'727'0,"0"0"-447"0,-10-33 10 16,7 26 149-16,-1 1-261 15,3 0-29-15,-3 1 78 0,2 1-91 16,0 0 35-16,0 3-25 0,2 1-146 16,0 9-42-16,0 11 42 0,6 5 51 15,-1 7 10-15,4 3-29 16,1 1-6-16,0-1-26 0,1-1-20 15,1 1 18-15,-1-4 2 0,-2-1-102 16,-2-3 18-16,1-4-12 0,-4-9-85 16,-2-3 107-16,0-8-7 0,-2-3-26 15,0 0 107-15,0-3 136 0,-4-8-97 16,-3-5-39-16,0-5-39 16,-2-2 1-16,1-1 38 0,0 3 1 15,0 0 32-15,-3 2 44 0,3 4-12 16,2 5 40-16,0 3 18 0,4 6 2 15,-1 1 64-15,0 0-67 0,2 6-122 16,1 10-48-16,3 14 48 16,5 7 0-16,5 2 19 0,6 2-15 15,3-6-4-15,9-6-213 0,5 0-9 16,4-6-182-16,-8-8-222 0,1-3-354 16</inkml:trace>
  <inkml:trace contextRef="#ctx0" brushRef="#br0" timeOffset="94189.07">16231 7767 1383 0,'0'0'221'16,"0"0"-172"-16,0 0 257 0,0 0-109 15,0 0 11-15,0 0 108 0,0 0-145 16,-34-36-56-16,30 35-2 15,0-2-46-15,1 3-67 0,-1-1 19 16,3 1-32-16,-3 0 13 0,4 0-45 16,-4 0 45-16,0 0 0 0,-2-1 0 15,1-1 7-15,-3-2-7 0,-3-2-23 16,-1-4 22-16,-1-3 1 0,2-4-25 16,1 2 25-16,-1-1 0 0,0 1 3 15,2-2 13-15,-2 2-16 0,-1 1 13 16,3-4-7-16,-2 1-6 0,1 2 2 15,0 2 11-15,4 2 6 0,2 5-19 16,0 4 71-16,2 0-30 16,1-1-19-16,0 2 1 0,1 1-23 15,0 0-192-15,2 2 154 0,5 5 18 16,1 4 17-16,3 2 3 16,-1-1 0-16,0 0 2 0,-5-5 2 15,0-3-4-15,-1 0 2 0,2 1 1 16,-2-1-3-16,0-1 1 0,-3-2-1 15,3-1 19-15,-4-1 55 16,1-7 15-16,2-6-89 0,-3-3 26 16,1 0-13-16,-1 1-13 0,-2 0 12 15,-1 1-5-15,3 3-7 0,-4 5 22 16,3 1-6-16,-3 3-16 0,2-1 16 16,2 3-17-16,0-1 1 0,0 2-182 15,0 3 22-15,7 8-23 0,6 5-156 16,-1 1-17-16,0-2-271 0</inkml:trace>
  <inkml:trace contextRef="#ctx0" brushRef="#br0" timeOffset="94724.75">15722 6917 238 0,'0'0'655'0,"-27"-42"-430"0,15 26-140 15,4 3 22-15,3 2 219 0,0 6-147 16,1 2-11-16,1-1 37 31,-1 2-118-31,3 0 10 0,1 4-97 0,4 8-129 0,4 14 129 0,4 6 58 31,0 4-55-31,1 5 12 0,3-4-15 16,1-1-3-16,3-2-20 0,4 4-145 16,2-2 35-16,2-2-140 0,-10-7-544 15,1-4 266-15</inkml:trace>
  <inkml:trace contextRef="#ctx0" brushRef="#br0" timeOffset="95068.47">15391 6383 20 0,'0'0'234'15,"0"0"109"-15,46 18-190 0,-30-6 82 16,0 0-86-16,2 5-44 0,4 4 119 16,-2 6-110-16,1 4 33 0,4 6 34 15,1 4-129-15,2 5-52 16,5 4 2-16,7 8-2 0,4 2-16 15,9 1-419-15,-14-14-151 0</inkml:trace>
  <inkml:trace contextRef="#ctx0" brushRef="#br0" timeOffset="95584.04">18118 5794 1154 0,'0'0'186'0,"0"0"-50"0,-41-28 245 16,34 27-186-16,3 1-40 0,0 4-29 15,0 8-126-15,3 8-58 0,1 5-7 16,6 3 46-16,5-7-20 15,6-3-276-15,-2-8-98 0,2-6-180 0</inkml:trace>
  <inkml:trace contextRef="#ctx0" brushRef="#br0" timeOffset="95740.27">19209 4290 342 0,'0'0'0'0</inkml:trace>
  <inkml:trace contextRef="#ctx0" brushRef="#br0" timeOffset="99917.97">24107 11694 1951 0,'0'0'353'16,"0"0"-194"-16,-9-33 109 15,5 29-91-15,4 1 18 0,-1 0 6 16,1 2-64-16,0 0-137 0,0 1-7 16,0 2 7-16,0 10 3 0,0 10 86 15,0 7 101-15,0 8-42 0,-4 6-76 16,0-2-3-16,-3 9-25 0,-2 2-27 16,-2 5 73-16,-2 7-87 0,-3 1 38 15,2 6-10-15,0-2-31 0,-1 2-6 16,3-2 6-16,1-6 0 15,1-6-53-15,4-3 6 0,1-9 44 16,2-9-261-16,3-4 245 0,0-9-114 16,0-9-212-16,0-6 198 0,3-6-84 15,-3-2-471-15,4-8 121 16,-3 0 109-16,3-18-756 0</inkml:trace>
  <inkml:trace contextRef="#ctx0" brushRef="#br0" timeOffset="100261.78">23982 11731 1641 0,'-3'-37'325'15,"-1"4"-185"-15,0 2 57 0,2 10 33 16,-1 5-137-16,3 5 23 0,0 4 87 16,5 2-84-16,9-2-68 0,3 3-51 15,7 0 35-15,5 3 7 0,3 4 9 16,4 6 29-16,2 3-26 0,4 9-16 15,-3 5 54-15,5 7-19 16,-4 10-51-16,-1 9 51 0,-3 5-73 16,-4 6 41-16,-8 2-41 0,-6 6 0 15,-12 1-6-15,-6 2 6 0,-11 2 0 16,-10 2-1-16,-10-1 1 16,-9 0 0-16,-7-1 2 0,-2-6 10 15,-2-8-12-15,-1-11 22 0,4-6 41 16,2-7 35-16,0-6-89 15,6-4 48-15,6-4-57 0,6-6 15 16,9-7-15-16,10-4 0 0,3-6-141 16,5-1 88-16,2-9-33 0,13-11-266 15,2-10 97-15,2 2-205 0,0-5-1254 0</inkml:trace>
  <inkml:trace contextRef="#ctx0" brushRef="#br0" timeOffset="100542.99">24725 12138 2730 0,'0'0'99'0,"0"0"-99"15,0 0-106-15,0 0 67 0,-20 47 39 16,16-29 0-16,1 1 7 15,0-2 9-15,2 3 3 0,1 2 75 16,1-2-11-16,3 1 1 0,4-1 2 16,3 1-12-16,-2-1-52 0,6 0-6 15,2-2 3-15,2-2-19 0,2 0-16 16,2-6-6-16,0 2 9 0,2-4-229 16,2-2 58-16,-2-4-38 0,2-2-491 15,-7-1 42-15,-4-3-137 0</inkml:trace>
  <inkml:trace contextRef="#ctx0" brushRef="#br0" timeOffset="100761.72">25067 12327 2906 0,'0'0'190'16,"0"0"-27"-16,0 0-157 0,-24 52 90 16,15-22-1-16,-3 6-31 0,-1 2 24 15,-1 5-88-15,1 0 10 0,-2 1-10 16,-1 1 0-16,-1 0 22 15,2 2-19-15,-1 2-3 0,2-2-126 16,-4-2 126-16,5 1 0 0,1-2-233 16,4-3 54-16,0-8-58 0,3-11-987 15,5-9 1169-15,0-6-668 0</inkml:trace>
  <inkml:trace contextRef="#ctx0" brushRef="#br0" timeOffset="101121.06">25269 12327 2820 0,'0'0'125'0,"0"0"-93"15,0 0-30-15,0 0-2 16,0 0 45-16,38-6-29 0,-31 20 55 16,-3 10-14-16,-4 7 29 0,0 1 16 15,-3 3-32-15,-2-6-60 0,0-1 50 16,-2 0-60-16,0-1 23 15,1-5-14-15,0 0-9 0,2-6-13 16,0-8 13-16,4-4 0 0,0-4-43 16,0-2 43-16,10-11 25 0,3-10-9 15,6-3 26-15,2-6-42 0,3 1 22 16,-4 4 44-16,4 6 7 0,-4 1 2 16,0 9 117-16,1 3-87 0,-2 4-105 15,-2 4 75-15,2 0-75 0,0 8-16 16,-1 2 16-16,2 0 0 15,2 2-31-15,2 2 31 0,4-2 0 16,-2 1-146-16,6-2 83 0,0 1-66 16,2-3-280-16,-2-1 163 0,-6-4-223 15,-3 0-945-15</inkml:trace>
  <inkml:trace contextRef="#ctx0" brushRef="#br0" timeOffset="101888">26359 11963 2353 0,'0'0'265'0,"0"0"-172"15,0 0 75 1,0 0-69-16,10-33-28 0,-5 28-7 16,-1 2 19-16,0 0-22 0,1 2 21 15,1 1 33-15,2 0-23 0,2 0-13 16,6 4 38-16,2-1-38 0,3 2-48 15,2-2 67-15,-1 1-98 0,4-3 44 16,-1 2-41-16,3-1-3 16,0-2 3-16,-1 0-3 0,2 0 0 0,-2 0 9 15,-1 0-9-15,-2 0 0 0,-4-1 0 16,-2 1 0-16,-4 0 0 0,-4 1 0 16,-5 1 0-16,-2-1 0 0,-3 3-31 15,0 3 31-15,-7 2 0 0,-9 6 31 16,-5 3 7-16,-5 1-38 0,-2 1 29 15,-2-4-19-15,-4 3-10 16,-3 1 25-16,-3 1-19 0,-1 0-6 16,-2 1 15-16,-2 2-15 0,-2 1 0 15,4-2 16-15,-2-1-16 16,5 1 0-16,3-6 22 0,2 1 12 16,6-5 3-16,5 0-18 0,0-1 81 15,6 0-17-15,2-1-73 0,6-2 73 16,3-2-83-16,3 0 3 0,3-2-3 15,1 0 0-15,5 1-52 16,7 2 52-16,7-2 0 0,6 5 3 16,6-7-3-16,2 0 0 0,2-1 9 15,3-2-9-15,2 2 0 0,3-3-6 16,0 0 6-16,1 0 0 0,-2 0-3 16,2 0 3-16,0 1 0 0,-4-1-6 15,-1 0 6-15,-2 3 0 0,-5-2-16 16,-1 2 16-16,-6-2 0 15,-5 3-74-15,-2 0 43 0,-5-1 31 16,-5 1-196-16,-3-2 196 0,-2 2-66 16,-3-2-170-16,0-1 204 0,-3 3-56 15,-2 1-213-15,-6-1 91 0,-2 0-139 16,-2-2-640-16,3-2-64 16</inkml:trace>
  <inkml:trace contextRef="#ctx0" brushRef="#br0" timeOffset="102700.5">26753 11691 2402 0,'0'0'323'16,"0"0"-101"-16,0 0-55 0,0 0-1 15,0 0 3-15,-35-25-49 0,7 36-91 16,-3 2-1-16,-2 6 4 16,-3 3-32-16,-1 2 38 0,-2 3-16 15,-1 1-22-15,7 0 25 0,-2 1-18 16,3-2-7-16,4 1 22 0,4-1-19 15,3-2-3-15,7 0-32 16,6-2 32-16,6-2 0 0,4 1-43 16,10-2 43-16,6-2 0 0,7 0 3 15,4-2 10-15,5 1-13 0,0 0 16 16,1 2-16-16,1 0 0 0,0-1 9 16,-3 4-9-16,-3-2 0 0,-4 0-19 15,-3 0 19-15,-2 0 0 0,-7 2 2 16,-4-2 16-16,-7-1-17 0,-3 0 26 15,-8-1 49-15,-5 0-73 16,-7-1 29-16,-6 0 12 0,1-2-44 16,-4-2 37-16,1-2-27 0,-2-2-10 15,4-1 3-15,-1-4-3 0,2 0 0 16,5-2-157-16,4-2 144 16,4-4-50-16,6-4-142 0,6-3 141 15,10-4-54-15,8-6-294 0,5-2 19 16,-2 6-161-16,3-2-809 0</inkml:trace>
  <inkml:trace contextRef="#ctx0" brushRef="#br0" timeOffset="102856.73">26915 12246 2327 0,'0'0'375'0,"0"0"-67"16,0 0-183-16,39 37-7 0,-32-21 29 15,-1-1-48-15,2 5-99 0,-2-4 22 16,0 0-35-16,0 1 13 0,-2-2-271 15,-4 0 124-15,0-1-68 16,-3-2-297-16,-4-2-1 0,1-5-79 16</inkml:trace>
  <inkml:trace contextRef="#ctx0" brushRef="#br0" timeOffset="103325.43">26911 12122 2304 0,'0'0'327'0,"-17"-43"30"0,9 25-108 15,3 8-19-15,2 5-12 0,0 0-70 16,3 5-66-16,0 0-75 16,4 0-14-16,4 0-30 0,7 5-20 15,8 2 57-15,1 1 0 0,2 2-14 16,2-2 14-16,0 3 0 0,4-2-39 16,2 1 8-16,0-5 31 0,4-2-165 15,-2-2 163-15,1-1-42 0,0 0-16 16,-5-1 60-16,0-2 0 0,-5 0 22 15,-7 1 3-15,-4 0 7 16,-7 1-4-16,-2 0 71 0,-7 1-30 16,0 0-53-16,-5 0 91 0,-6 4-66 15,-10 2-16-15,-6 2 28 0,-6 7-53 16,-3 1 35-16,-2-1-32 16,2 5-3-16,-1 2 22 0,-2-2-19 15,3 6-3-15,0-4 32 0,3 1-32 16,4 1 0-16,3-1-15 0,5-3 15 15,6-3 0-15,6-4-27 16,5-3 27-16,4-5 0 0,1-1-64 16,7 1 64-16,7 2 0 0,6-2 12 15,7-5-2-15,3 0-10 0,2-5 31 16,5-2-25-16,0 1-6 0,6 0-6 16,2-2 6-16,0 0 0 0,4 0-172 15,-2 0 122-15,1 0-67 0,-2-1-209 16,-3 0 163-16,-4-2-113 0,-2 0-502 15,-11 2 125-15,-4 1-380 0</inkml:trace>
  <inkml:trace contextRef="#ctx0" brushRef="#br0" timeOffset="103669.14">27726 12222 2550 0,'0'0'222'15,"0"0"-96"-15,-39-9 125 0,30 9-91 16,1 0-49-16,3 0-79 0,2 4 25 15,2-4-57-15,-1 2-82 16,2 2 79-16,0-1 3 0,2 1-92 16,3 0 63-16,3 0-19 0,3-3-111 15,2 3 104-15,0-4-41 0,2-1-84 16,-2-4 109-16,-2-5 16 0,0 1-3 16,-3-3 58-16,-3 1 26 0,-2 1 16 15,-3 0 35-15,0 2 17 0,-2 3 69 16,-4 0-9-16,-6 1-20 0,-7 4 51 15,-4 0-4-15,1 6-11 16,0 6-28-16,5 2 6 0,4 2-117 16,5 4 13-16,4-2-22 0,5 5-22 15,8-3-83-15,6 0 79 16,10 0 4-16,7-3-248 0,2-2 163 16,6-2-70-16,6-1-316 0,-11-5 18 15,1-3-311-15</inkml:trace>
  <inkml:trace contextRef="#ctx0" brushRef="#br0" timeOffset="104032.4">28479 12150 2981 0,'0'0'240'16,"0"0"-208"-16,0 0-32 0,0 0 1 15,0 0-1-15,0 0 0 0,0 0 20 16,0 0-17-16,22 39-3 0,-12-23-56 16,2 0 18-16,-1 2 6 0,-4 1-3 15,-2 1 35-15,-4 3 0 16,-1-2 3-16,-1 2-3 0,-7-2 0 16,-3-1-92-16,-3-1 54 0,0-7-20 15,0-6-45-15,2-4 103 16,1-5 16-16,2-8 39 0,1-7 60 15,4-2 71-15,1-2-1 0,2-3-48 16,2 0-39-16,6-1-32 0,2 1 45 16,3-2-73-16,4 5-4 0,1 2-21 15,5 1-13-15,-2 6-120 0,2-1 60 16,4 8-82-16,0 0-245 0,0 5 125 16,-5 0-231-16,-2-3-1576 0</inkml:trace>
  <inkml:trace contextRef="#ctx0" brushRef="#br0" timeOffset="105300.62">24357 13825 1260 0,'0'0'24'0,"5"-43"294"16,-5 26-165-16,-3 5 84 0,-1 2-140 15,0 4 72-15,2 2 183 0,-5-2-194 16,-4 1-3-16,-6 2 8 16,-2 2-41-16,1 2-27 0,-1 5 14 15,6 0 11-15,-1 2-34 0,1 2-48 16,4 0 44-16,-1-2-82 0,5 0 22 15,2-2-22-15,1-1 0 0,-1 2-28 16,3-1 28-16,0 0 0 0,0 0-20 16,3-2 20-16,-1-1 0 0,4-2 12 15,0-1 1-15,0 0 0 0,3 0 5 16,-1-1 30-16,-1-2-48 16,1 1 34-16,-3 2 1 0,-1 0-35 15,0 4 31-15,0 9-2 0,-4 12 18 16,0 9-41-16,-4 7 98 0,0 6-41 15,-4 2-60-15,3 0 50 16,-3 6-53-16,2-3-31 0,1 5 31 16,0-1 0-16,1-2-189 0,2-2 136 15,2-52-38-15,3 82-165 0,5-56 107 16,1-6 3-16,3-10-370 0,3-8 109 16,2-5-24-16,-5-8-594 15,2-1 243-15</inkml:trace>
  <inkml:trace contextRef="#ctx0" brushRef="#br0" timeOffset="105691.2">24509 13958 1865 0,'6'-37'231'0,"0"9"60"0,-4 0 80 16,-2 10-149-16,0 6-33 0,-1 4 22 16,-2 6-30-16,-1 0-36 15,-1 2-37-15,-6 4 5 0,-2 11-66 16,-6 6-44-16,1 10 108 0,0 2-55 15,2 6-50-15,0 4 75 0,4 1-81 16,3 2 56-16,5 0-37 16,4 3-19-16,1 0-19 0,7 1 19 15,3 3 0-15,5-5-93 0,3-5 65 16,9-10 15-16,1-13-81 0,7-5 78 16,1-7 16-16,5-8-44 15,-42 0 44-15,84-18 0 0,-44-2-38 16,0-5 35-16,-7-6 3 0,-6-5-22 15,-7-2 22-15,-8-4 0 0,-6 0 35 16,-6-4-10-16,-1 1-25 0,-8 0 12 16,-3 1-12-16,-4 1 0 0,0 7-22 15,-7-1 22-15,3 6 0 0,-3 4-77 16,3 3 39-16,-2 10 38 16,3 3-176-16,2 7 175 0,6 4-44 15,2 8-157-15,5 7 68 0,4 3-122 16,4 6-462-16,1-6 40 0,4-2-444 15</inkml:trace>
  <inkml:trace contextRef="#ctx0" brushRef="#br0" timeOffset="105972.42">25411 14293 3350 0,'0'0'308'16,"-45"64"-220"-16,18-19-88 0,2 2 26 15,1-2-74-15,3 2 45 0,-1-2-51 16,4 3 54-16,-4-3 0 16,5-5-110-16,5-4-161 0,3-10 163 15,1-9 41-15,5-6 54 0,0-5-106 16,3-4-322-16,4-4 20 0,0-4-108 15,7-14-970-15</inkml:trace>
  <inkml:trace contextRef="#ctx0" brushRef="#br0" timeOffset="106409.9">25786 13651 1956 0,'0'0'370'0,"3"-50"-160"16,-9 30 0-16,-3 10 5 0,-3 6 108 15,-5 4-135-15,-5 7-52 0,-2 6-31 16,-1 7 24-16,-2 4-35 0,1 3-25 16,2 0 51-16,5 3-107 15,6 0 30-15,1-1-9 0,9 0-34 16,3-1-18-16,3 0 18 0,10-2 0 15,7-2-39-15,4 0 39 0,9-2 0 16,7 0-25-16,7-2 25 0,2-2 0 16,2-3-75-16,-4 2 75 15,-1-2 0-15,-4 1-3 0,-6 0 3 16,-4 1 0-16,-6-2-29 0,-3 2-18 16,-10-3-28-16,-5-4 40 0,-8 1 35 15,-4 1 0-15,-10 0 2 16,-9-1 45-16,-2-1-47 0,-7 2 41 15,-3 0-16-15,-1-1-25 0,-1 1 10 16,-2-3-10-16,4 3 0 0,2 0-38 16,2-2-6-16,6-1 41 0,4-4-230 15,10-2 132-15,3-3-77 0,7-4-308 16,1-5 160-16,6-5-74 16,2 1-667-16,2-4-17 0</inkml:trace>
  <inkml:trace contextRef="#ctx0" brushRef="#br0" timeOffset="106722.37">25775 13630 2040 0,'0'0'282'0,"-45"-17"-134"15,22 10-28-15,13 3-11 0,2 3 20 16,2-2-36-16,6 0 29 0,-1 2 77 16,1 0-30-16,1-5-52 0,10 1-79 15,12-4 38-15,9-1-28 0,5 2-45 16,6 2 85-16,-2 2-88 16,3 2 31-16,1 1-31 0,1 1 0 15,0 1-110-15,0 5 44 0,0-1-109 16,0 0-275-16,-2 2 106 0,-3 0-147 15,-10-2-732-15,-2-1 270 0</inkml:trace>
  <inkml:trace contextRef="#ctx0" brushRef="#br0" timeOffset="107068.56">26526 13693 2474 0,'0'0'396'0,"0"0"-79"0,-52 48-87 16,37-26-59-16,-3 4-60 15,2 3-20-15,-3 0-78 0,4 2 19 16,2 0 15-16,1-1-47 0,1-2 0 16,3 2 0-16,2 0 0 0,0 2 6 15,1 0-6-15,4 0 0 0,1-1-25 16,6-4-7-16,8-6 17 0,6-8-311 16,4-11 326-16,5-4 0 0,2-8 0 15,-1-5 0-15,1-4 0 0,-4-3 22 16,-5-5-9-16,-3-1-4 15,-7-4 10-15,-3-3 35 0,-7-2-16 32,-2 1-25-32,-8-1 50 0,-7 1-63 15,-1 2 6-15,-5 2-6 0,-2 2 0 16,-4 0-44-16,2 6 32 16,-4 2 12-16,3 4-159 0,-2 5 61 15,6 5-20-15,4 3-71 0,6 3 129 16,7 2-66-16,5 2-380 0,0 0-126 15,3 2-489-15</inkml:trace>
  <inkml:trace contextRef="#ctx0" brushRef="#br0" timeOffset="107381.02">27206 13397 2745 0,'0'0'430'16,"43"-20"-134"-16,-22 20-147 0,-1 10-83 16,-4 9-66-16,-1 10 54 0,-6 9-41 15,-2 10 18-15,-6 8 20 0,-1 6-39 16,-8 5 23-16,-7 6-16 16,-6 1-19-16,-8 6-7 0,-5-2 7 15,-6 1 0-15,-6 1-24 0,-8-5 24 16,-3-3 0-16,-11-7-107 0,-9-4 69 15,-7-5-63-15,-7-8-185 0,-6-4 188 16,-2-5-14-16,-4-7-225 16,-6-5 159-16,-3-6-112 0,25-6-509 15,-2-7-19-15</inkml:trace>
  <inkml:trace contextRef="#ctx0" brushRef="#br0" timeOffset="107724.74">23383 13665 2020 0,'0'0'29'0,"-40"-46"75"0,24 33 16 16,0 8 26-16,7 3 80 0,-2 2-97 16,-2 12 9-16,2 8 16 15,1 8-20-15,-4 12-3 0,5 10 38 16,-2 6-24-16,3 9-53 0,3 0-70 16,4 3 54-16,1 2-76 0,8 2 22 15,5-2-16-15,8-3-6 0,6 0-16 16,6-3 16-16,13 0 0 0,8-3-22 15,12-4-22-15,12-5-123 16,14-4-49-16,-92-48 2 0,190 80-193 16,-100-52-1719-16</inkml:trace>
  <inkml:trace contextRef="#ctx0" brushRef="#br0" timeOffset="108834.02">27669 14137 2070 0,'0'0'181'0,"-40"-15"-67"16,21 11-112-16,6 3 37 0,3 1 48 15,5 0-26-15,1-2 23 0,4 2 6 16,0-1 33-16,4 0-75 16,11-1-38-16,13-3 124 0,10 0-44 15,10-1-48-15,7 1 34 0,1-3-21 16,7 3-55-16,-1-2 38 0,5-1-38 16,0 4-23-16,-1-3 4 15,0 3-67-15,-6-1-26 0,0 0 93 16,-4 2-32-16,-3-1-129 0,-2 1 71 15,-3 1-53-15,-4-1-297 16,-12-1-28-16,-4 1-190 0</inkml:trace>
  <inkml:trace contextRef="#ctx0" brushRef="#br0" timeOffset="109101.8">28621 13785 2395 0,'0'0'339'0,"0"0"-63"15,0 0-151-15,-27-34-23 0,27 33-38 16,3 1-64-16,5 1-64 16,6 6-15-16,2 4 79 0,3 1 0 15,-2 2 1-15,1 4 18 0,-2 0 13 16,-4 6-26-16,-2 2 36 0,-2 2-42 16,-6 4-10-16,-2 4 10 0,-7 2 0 15,-8 2 3-15,-3 6-6 16,-6 0 3-16,-2 2-343 0,-2-4 331 15,-1-4-8-15,2-2-228 0,3-6 71 16,6-7 5-16,3-5-129 0,6-7 106 16,5-3-10-16,4-8-476 0,1 1 69 15</inkml:trace>
  <inkml:trace contextRef="#ctx0" brushRef="#br0" timeOffset="109482.4">30055 13245 2850 0,'0'0'183'0,"-37"-16"-94"16,16 21 84-16,2 14-106 15,0 5-67-15,-1 12 32 0,-2 5-32 16,-4 10 0-16,0 9 3 0,-2 6 48 16,-2 10-4-16,0 7-31 15,-1 8 60-15,0 5-76 0,2 2 16 16,4 4-13-16,2 0-3 0,8-3 13 16,7-7 15-16,10-8-28 0,12-12-60 0,10-9 38 15,10-10 22-15,8-9-98 0,6-4 98 16,6-7 0-16,4-3-48 0,1-9 26 15,4-5-259-15,-1-8 198 16,0-7 82-16,-4-1-208 0,-2-6-482 16,-14-1 15-16,-5-6-381 0</inkml:trace>
  <inkml:trace contextRef="#ctx0" brushRef="#br0" timeOffset="110029.99">30099 13771 368 0,'0'0'170'15,"12"-34"277"-15,-6 19-105 0,-2 7-69 16,-2 0 146-16,0 4-205 0,-2 0 0 16,1 0 118-16,0 1-120 15,-1 2-42-15,0 1-23 0,-1 7-81 16,-3 11 17-16,-4 12 35 0,-1 7 27 15,-1 6-76-15,1-1-53 0,2-4 22 16,2 0-38-16,1 0-38 16,-1 3 26-16,1-1 12 0,1 3-231 0,0-3 94 15,2 0-182-15,-2-3 2 16,3-9-197-16,0-5-252 0</inkml:trace>
  <inkml:trace contextRef="#ctx0" brushRef="#br0" timeOffset="110217.5">30375 14157 3201 0,'0'0'401'16,"0"0"-401"-16,0 0 0 16,23 48-1-16,-20-20 2 0,-3-2-1 15,-6 5 0-15,-3 0 16 0,-3 2-10 16,-3 0-6-16,1 2-16 0,-4 0-6 15,-2-2-114-15,-1 3 56 0,0-1 13 16,1 1-134-16,1-10-1330 0,4-8 1130 16,6-10-698-16</inkml:trace>
  <inkml:trace contextRef="#ctx0" brushRef="#br0" timeOffset="110875.33">31046 13751 1681 0,'0'0'143'0,"0"0"65"16,0 0 168-16,0 0-221 15,0 0-49-15,0 0-12 0,0 0-7 16,0 0 6-16,-45 24 35 0,31-1-29 15,4-3-38-15,3-1-13 0,6 1 32 16,1-2-33-16,1 1-40 16,7 1 50-16,1-1-57 0,2 1 25 15,2-2-6-15,6 1-19 0,0-2 19 16,1-1 13-16,-2 2-32 0,0-1 25 16,-2-2-25-16,-3-1 0 0,-2 2 7 15,-6-4-7-15,-2-1 0 0,-3 1-13 16,-8-1 13-16,-3-3 0 0,-6 0-44 15,-3-2 31-15,-3 1-57 0,-2-3-124 16,-1 3 117-16,1-2-57 0,-2-2-197 16,3-1 76-16,2-2-101 0,3 0-613 15,3-4-17-15</inkml:trace>
  <inkml:trace contextRef="#ctx0" brushRef="#br0" timeOffset="111110.43">30918 13845 1843 0,'0'0'295'0,"20"-47"-101"0,-12 30-19 16,-1 6 15-16,6 0 64 0,2 1-141 15,2 3-33-15,4-1-23 16,-1 1 26-16,3 5-32 0,-3-1-44 16,1 2 37-16,1-1-44 0,-1 2-20 15,0 2 17-15,-1 2 3 0,-2 1-125 16,0 0-12-16,0 5-87 0,-4-5-348 15,-3-1 5-15,-3-3-231 0</inkml:trace>
  <inkml:trace contextRef="#ctx0" brushRef="#br0" timeOffset="111376.03">31234 13221 2130 0,'0'-35'479'0,"12"22"-298"0,3-2-46 16,2 11-55-16,6 4-16 0,2 4-6 15,6 11-10-15,6 6 35 0,3 10 44 16,5 9 3-16,3 12 22 0,2 9-13 16,-4 11-120-16,-2 8 13 15,-8 3-32-15,-8 7 0 0,-8 5-45 16,-12 1 17-16,-8 4-6 0,-16 0-201 15,-12 3 121-15,-13-2-20 0,-16-1-237 16,-14-8 152-16,-16-7-107 0,17-25-606 16,-10-6-380-16</inkml:trace>
  <inkml:trace contextRef="#ctx0" brushRef="#br0" timeOffset="114818.22">29961 14961 1850 0,'0'0'305'0,"0"0"-214"0,-10-40 116 16,9 34-55-16,1 1-30 0,1 1-80 15,5 0-42-15,6-3 0 16,4 2 0-16,4 0 55 0,0-1-7 15,1 5 23-15,0 1 3 0,3 0-17 16,2 1-18-16,3 5 15 0,0-1-48 16,3 0 17-16,0-1-10 15,0 3-13-15,3-2 3 0,-3-1-3 16,0-4 0-16,1 0 3 0,-1 0 3 16,-2 0-6-16,0-4 13 0,-3-1-3 15,0-2-10-15,-1 2 19 0,-2 0 0 16,0-1-19-16,0 0 16 0,-1 2 25 15,-3 4-31-15,-1 0 9 16,-1 1 10 0,-3 4-29-16,1 2 6 15,0 1-6-15,0 3 0 0,0-1-15 16,0 1 15-16,-1 1 0 0,1 0-17 16,0 1 17-16,-2 1 0 0,1-1-19 15,0 0 19-15,1-1 0 0,1-2-4 16,3-5 4-16,4-5 0 0,5 0 3 15,1-7-3-15,3-2 10 16,0-3 2-16,2 1 23 0,0-5 4 16,-1 3 24-16,2-2 26 0,-1-1-35 15,0 2-16-15,-1 2 53 0,-2 0-91 16,0 2 35-16,-4 4-35 0,-1 0 0 16,-2 1-35-16,-5 4 33 15,-2-1 2-15,-2 2-205 0,-6 2 74 16,-2-1-63-16,-4 4-345 0,-1-3 35 15,-2 3-188-15</inkml:trace>
  <inkml:trace contextRef="#ctx0" brushRef="#br0" timeOffset="115421.62">30870 15191 189 0,'0'0'2281'0,"0"0"-1968"0,0-33-226 15,4 28-13-15,3 1 3 16,7-4-77-16,6 2-25 0,4 0-7 16,4-1 32-16,-1 4 0 0,-2 2 2 15,1 1 24-15,-4 3 6 0,1 3-25 16,-4 2 15-16,-6 7-22 0,-2 1-50 16,-6 4 50-16,-5 5-23 0,-4 1-18 15,-7 0 39-15,-3 5 2 0,-6-4-12 0,-2-2 12 16,0-2 0-16,0-3 0 0,2-6 0 15,3 0 6-15,1-6 0 0,7 0 14 16,1-6-20-16,5 0 16 0,3 0-13 16,0-2 10-16,0 0 29 15,5 0 34-15,9-5-47 0,6-3-22 16,6-1 18-16,1 2-6 0,0 0-15 16,-3 5 63-16,0 0-55 0,-4 2 8 15,-2 3 5-15,-2 2-25 0,-4 3-3 16,-4 3 3-16,0 2 0 0,-5 2-17 15,-3 2 17-15,-1 1 0 0,-7-1 0 16,-4-1 0-16,-6 0 13 16,-4-1 3-16,-6-2 12 0,-7 0-28 15,-4-2 13-15,-1-2-13 0,-5-1 0 16,-3 0-92-16,-5 0 50 0,-5-1-54 16,-2-3-199-16,-4 1 57 0,15-3-167 15,-2-2-1140-15</inkml:trace>
  <inkml:trace contextRef="#ctx0" brushRef="#br0" timeOffset="116265.31">24283 14871 2415 0,'0'0'81'0,"0"0"-58"0,0 0 6 16,0 0-29-16,0 0-20 0,0 0-47 15,0 0 38-15,0 0 9 0,6-24 20 16,-6 24 13-16,0 0 0 0,0 0 40 16,2 0-8-16,8-1 23 15,4-4 38-15,9 2-35 0,6-4-16 16,6 2-10-16,1 0-3 0,7-1-30 16,5 0 4-16,5 0-9 0,6 1-7 15,1 0-9-15,6-1 9 0,1 2 0 16,-3-1-4-16,5 2 3 15,-1 1 1-15,0 0-3 0,-2 0 3 16,-1-2 0-16,-1 1-10 0,-1-1 10 16,-2 1 0-16,-1-1 2 0,0-1 1 15,-5 2-3-15,-2-2 3 16,-4 1 3-16,-1 0-6 0,-1 0 2 16,-6 4 5-16,-3 0-7 0,-2 0 2 15,-4 3 1-15,-4 1-3 0,0 5-9 16,-6-1 9-16,1 0 0 0,0 5-9 15,-5-1 9-15,1-1 0 0,0 2 9 16,-2 1-9-16,2-2 0 16,-3-4-2-16,0 2 2 0,1-3 0 15,-1-6 13-15,5-1 16 0,-1-6-3 16,3-2-17-16,-3-2 26 0,3 2-35 16,-1-4 16-16,1 0 1 0,1-2 5 15,0-2-9-15,1-2 51 0,2 1-13 16,-2-2-19-16,1 1 41 15,-1-1-29-15,0 0-40 0,1 3 50 16,-2-1-54-16,0 1 12 0,-2 0-12 16,0 1 0-16,-1 2-30 0,-2 1 27 15,-5 1 3-15,2 5-233 16,-8 0 79-16,2 4-71 0,-8-1-427 16,1 0-92-16,-4 2-515 0</inkml:trace>
  <inkml:trace contextRef="#ctx0" brushRef="#br0" timeOffset="117517.34">26090 14970 1182 0,'0'0'131'16,"0"0"-1"-16,0-41 32 0,-1 30-19 15,1 3 114-15,0-3-156 0,0 3 9 16,0 3 35-16,0 2-44 0,-2-1 9 15,2 3 28-15,0-4-35 16,0 5-10-16,0-2 13 0,0 2-42 16,0 0-64-16,0 0-43 0,0 2 43 15,0 3 25-15,0 2-15 0,0 1 28 16,0 1-38-16,0-1 3 16,0-1 13-16,-1-1-16 0,1 1 9 15,-1-3-9-15,1-1 3 0,0-2-3 16,0-1 58-16,0 0-26 0,0 0-23 15,0 0 55-15,0 0-35 0,0 0-23 16,0 0 39-16,1-3-45 0,0 2 19 16,1-3-16-16,-2 0-3 0,1 0 3 15,0-1 4-15,-1-1-7 0,2 1 3 16,-1-2 9-16,0 2-12 16,1 0 2-16,-2-1 10 0,0 2-12 15,0 0 16-15,0 2 26 0,0-1-42 16,0-1 9-16,-2 4-9 15,1-1 0-15,-2-1-6 0,2 1 3 16,-3 1 3-16,-4 1-64 0,-4 7 64 16,-5 6 0-16,-5 4 2 0,-2 2 8 15,2 4-10-15,0-1 12 0,1 1-12 16,2 0 0-16,5-3 3 16,0 3 1-16,5-2-4 0,4 0-7 15,1-2 7-15,4 0 0 0,4-4-20 16,2 2 20-16,5-5 0 0,6 2 3 15,2-3 7-15,2-3-10 0,2-1 9 16,1-3-9-16,0-1 0 0,-3-1 23 16,1 2-23-16,-5 1 0 0,-2 0-22 15,-1 2 22-15,-3-1 0 16,-3 0-24-16,-3-1 24 0,-1 5 0 16,-2 1-14-16,-2 1 14 0,-2 2 0 15,-7-3-25-15,-2 1 25 0,-5-1 6 16,0-2 7-16,-5-1 19 15,-2-1-32-15,2 1 6 0,-3-2-6 16,0-3 0-16,1 0-120 0,2-3 104 16,0-1-28-16,5-2-145 0,0-6 70 15,6-3-51-15,2-5-223 0,7-1 140 16,1-7-110-16,1 5-461 16,5-5 159-16</inkml:trace>
  <inkml:trace contextRef="#ctx0" brushRef="#br0" timeOffset="117736.07">25986 14921 401 0,'0'0'1118'0,"0"0"-686"16,5-43-137-16,-5 38-27 0,0-1 71 15,2 5-185-15,-1-2-29 0,3 1-29 16,7-5-29-16,6 4-29 16,8-1-12-16,9-2 44 0,4 3-70 15,6-5 28-15,6 0-15 0,6 0-13 16,6-3-62-16,4 1 60 15,7-1-157-15,0-2-354 0,-15 2 25 16,0-4-517-16</inkml:trace>
  <inkml:trace contextRef="#ctx0" brushRef="#br0" timeOffset="123832.46">10117 12866 342 0,'0'0'238'0,"0"0"-29"31,0 0-154-31,6-37 47 0,-6 33-10 15,0-2-90-15,0 1 50 0,-1 1 316 16,-4-3-121-16,-1 1-100 0,-2 0 21 16,-1 2-93-16,0 0 3 15,1 3 45-15,-2 1-58 0,5 0 3 16,-3 4 70-16,1 4-31 0,1 4-7 0,3 8 12 0,2 4-35 16,1 3-77-16,4 1 16 0,2 1 7 15,1 3-1-15,2 0-9 0,1 0 0 16,-1 0-13-16,3-3-29 0,-1-1 29 15,-1-1 0-15,0-6-45 0,-4-1 44 16,1-4-11-16,-4-5-129 16,-1-4 93-16,0-3-10 0,-2-4-68 15,0 0 113-15,-3-3 13 0,-2-5-152 16,-3-5-45-16,-4-11-40 0,-2-4-341 16,1-2 255-16,0 2 79 0,-1 6 48 15,0 2 151-15,-1-3 45 0,-1 3 3 16,1 4 140-16,2 0 23 0,0 4 248 15,2 4-124-15,2 1-14 16,1 3 116-16,4 3-201 0,1 0 3 16,0-1 95-16,3 2-93 0,0 0-59 15,4 0-121-15,8 0 60 0,8 6 1 16,8-2-42-16,3 1 25 0,1-2-60 16,1-2 6-16,5-1-9 15,-1-4 3-15,4-4-254 0,5-3 113 16,-2-3-77-16,2-4-391 0,-12 4 45 15,-2-4-561-15</inkml:trace>
  <inkml:trace contextRef="#ctx0" brushRef="#br0" timeOffset="124321.33">11654 11631 1031 0,'0'0'342'0,"0"0"-221"16,0 0 51-16,0 0 111 15,0 0-176-15,0 0-3 0,0 0 119 16,0 0-84-16,0 0-39 0,0 0-90 16,-23-13-10-16,21 30-3 0,-1 3-27 15,0 6 30-15,-1-5 0 0,2 3-12 16,-2-3 12-16,-2 3-17 0,0 0-73 16,0-1-10-16,0-4-26 0,-1 1-147 15,0-6 33-15,1-4-50 0,-1-4-293 16,2-3 189-16,-2-3 74 15</inkml:trace>
  <inkml:trace contextRef="#ctx0" brushRef="#br0" timeOffset="124477.58">11482 11790 142 0,'0'0'441'0,"-16"-41"-70"15,11 22-45-15,-1 2 185 0,4 3-287 16,0 5-26-16,2 4 102 0,0 2-141 16,0-1-27-16,6 1-10 0,3 2-55 15,7 1-35-15,3 3-25 16,1 2 19-16,2 3-26 0,1 1-38 15,1-1 35-15,3-1-46 0,1 0-214 16,-2-2 82-16,2-4-39 0,0 1-230 16,-2-4 69-16,-6-2-88 0,-3-5-535 0</inkml:trace>
  <inkml:trace contextRef="#ctx0" brushRef="#br0" timeOffset="124649.45">11801 11465 287 0,'0'0'163'16,"-43"12"39"-16,23 0-65 0,4 0 23 16,3 1 120-16,2 0-160 0,3-1-28 15,5-2-40-15,3-4-52 16,3 0-20-16,9-5-29 0,4-1 0 16,7-5-84-16,-5-3-434 0,1-4 75 0</inkml:trace>
  <inkml:trace contextRef="#ctx0" brushRef="#br0" timeOffset="124836.93">12790 10533 222 0,'48'-43'130'0,"-1"6"-130"15,3-5-6-15,-7 8-7 0,-2 2 12 16,-1 0 1-16,-2 5-3 0,-1 0-68 15,-2 3-11-15,-3-1 4 16,-3 5-20-16</inkml:trace>
  <inkml:trace contextRef="#ctx0" brushRef="#br0" timeOffset="125180.73">13355 10053 152 0,'0'0'228'0,"0"0"37"16,2-34 240-16,-5 25-212 15,-1 0-43-15,1 2 59 0,1 3-160 16,-2 0 13-16,0 0 113 0,1 1-137 15,-2 1-25-15,-1 2-29 16,1 1-36-16,0 7-48 0,-2 9 0 16,0 3-1-16,3 3 1 0,-1 2-36 15,4-3 23-15,-1-2 13 0,2-3-144 16,0-1 31-16,0-1-35 0,0-2-111 16,2-1 87-16,-2-3-6 0,0-2-268 15,0-4 186-15,0-3 12 0,-2 0 53 16,1-12 195-16,-2-4 97 0,1-7 275 15,0-1-148-15,2 0-35 16,0 0 81-16,3 0-140 0,2 0-7 16,3 3 110-16,2 3-107 0,2 5 3 15,2 5 48-15,5 1-112 0,2 3-65 16,9 3-33-16,3 1 32 0,10 0 1 16,5 0-286-16,-10 0-70 15,2 0-300-15</inkml:trace>
  <inkml:trace contextRef="#ctx0" brushRef="#br0" timeOffset="127620.66">16963 6707 668 0,'120'-112'235'0,"0"7"-49"16,14-16-186-16,-12 17 0 0,-4 0 6 16,0 0 20-16,1 4-26 0,-4 0-52 15,1 4 0-15,-3-2-59 0,-1 4-316 16,-27 22 144-16</inkml:trace>
  <inkml:trace contextRef="#ctx0" brushRef="#br0" timeOffset="137385.1">22211 9151 33 0,'0'0'16'0,"0"0"-16"0,0 0-36 15,0 0 34-15,0 0-9 16</inkml:trace>
  <inkml:trace contextRef="#ctx0" brushRef="#br0" timeOffset="137588.21">22249 9091 13 0,'0'0'104'16,"0"0"-6"-16,0 0-3 0,0 0-23 16,0 0 12-16,0 0 373 0,0 0-363 15,0 0-58-15,0 0-23 16,0 0-13-16,4-21-19 0,-4 20-118 16,1 1 19-16,-1 0 40 0,1 0-69 15,3 0 95-15,-2 0 7 0,-2 2-125 16,2 0 4-16,-2-1 65 0</inkml:trace>
  <inkml:trace contextRef="#ctx0" brushRef="#br0" timeOffset="138119.51">22249 9091 267 0,'20'2'183'0,"-20"-6"22"16,0 1 128-16,0-2-138 0,0 1-9 15,0 0 84-15,0-2-124 0,0 2-42 16,0 0 81-16,0-1-120 15,0 2 19-15,-3-1 62 0,0-1-68 16,1 4 2-16,0-5 43 0,1 4-20 16,-3-2-22-16,0 1 15 0,3 0-19 15,1 2-13-15,-4 0-48 16,4-1 70-16,-2 1-41 0,2 1-38 16,0 0 41-16,0 0-36 0,0-1 7 15,0 1 10-15,0 0-26 0,0 0 20 16,0 0 5-16,0 0-2 0,0 0-23 15,0 0 57-15,0 0-15 0,0 0-36 16,0-3 39-16,2-2-23 0,2 1-15 16,-4-2 72-16,1 1-32 0,2 0-34 15,-2 1 75-15,3-4-15 16,-3 2-70-16,3 0 82 0,-4 0-40 16,3 4-48-16,0-1 103 0,-3 0-63 15,0 3-24-15,0 0 31 0,0 0-47 16,2 3-88-16,0 5 88 15,-1 4 0-15,-1 11 47 0,0 2-16 16,0 4-31-16,0 1 38 0,-3-4-4 16,1 1-34-16,2-3 34 0,0 0-25 15,0-3-9-15,0-2 10 16,4-2-10-16,-3-2 0 0,4-2-4 16,-2-3 4-16,-3-2 0 0,3-4-15 15,-1-2 15-15,-2 2 0 0,3-1-25 16,-3 1 24-16,0-3 1 0,1-1-162 15,-1 0 150-15,0 0-32 0,0 0-176 16,0 0 192-16,0 0-64 0,0 0-167 16,0 0 113-16,0 0-116 0,0 2-491 15,0 2 221-15,2-2-167 0</inkml:trace>
  <inkml:trace contextRef="#ctx0" brushRef="#br0" timeOffset="139028.99">22303 9669 931 0,'0'0'447'16,"0"0"-203"-16,0 0 55 15,0 0-95-15,0 0 7 0,-10-32 76 16,7 26-113-16,0 5-13 0,3-2 28 16,0 3-55-16,-2 0-134 0,2 6 22 15,-3 8-22-15,-2 10 70 0,-1 7-28 16,1 5 28-16,0 0-70 0,3-1 1 15,2-3 5-15,0 1-6 0,0 0-6 16,4-3 6-16,2-1 0 0,2-4-78 16,0-3 50-16,2-9-36 15,-2-2-28-15,3-6 89 0,1-5 3 16,-1-3-6-16,3-5 6 0,-2-6 3 16,-1-6 23-16,0-2-23 0,-1-6-3 15,-3 0 13 1,-3-1 15-16,-1-2-21 0,-3-1 6 0,-2-1 28 0,-3 2-41 15,0 2 22-15,-2 5-15 0,-1 4 21 16,-4 7-18-16,-3 3 79 16,-1 5-83-16,-1 2 13 0,-4 3-38 15,-1 3 19-15,2 8-92 0,2-2 92 16,2 4 0-16,4 2-153 0,2 1 41 16,10-3-74-16,0 2-335 15,3-6 57-15,4-1-297 0</inkml:trace>
  <inkml:trace contextRef="#ctx0" brushRef="#br0" timeOffset="139389.1">22599 8971 2017 0,'0'0'573'16,"-5"-37"-467"-16,4 28-77 0,1 6 10 16,0 0 57-16,5 2-92 15,4 0-4-15,7 1-65 0,6 6 65 16,2 5 52-16,2 6 22 0,0 6 3 16,-1 9-20-16,2 7-2 0,-6 5 22 15,-2 9-58-15,-6 3 19 16,-2 5 45-16,-7 10-35 0,-4 4-48 15,-10 5 51-15,-6 5-51 0,-2 0 12 16,-10 5 4-16,-4-5-16 0,-4-2-73 16,-4-3-3-16,0-8-52 0,-4-4-247 15,-2-8 117-15,1-10-85 0,-3-6-466 16,12-17 60-16,-1-3 102 0</inkml:trace>
  <inkml:trace contextRef="#ctx0" brushRef="#br0" timeOffset="139748.79">21938 8958 2267 0,'0'0'568'0,"-9"-36"-397"16,3 29-21-16,2 6 1 15,-1 1 17-15,1 1-60 0,-7 14-105 16,-1 20 16-16,-2 13 57 16,-5 13 16-16,-2 11-86 0,1 1 54 15,-3 10-54-15,3 1 32 0,4 4-22 16,3 3-16-16,10-2-4 15,3-1 4-15,16-4 0 0,8-7-44 0,15-7 19 0,11-10-19 16,16-8-234-16,15-10 186 16,8-10-96-16,-15-12-542 0,3-8-338 0</inkml:trace>
  <inkml:trace contextRef="#ctx0" brushRef="#br0" timeOffset="141029.47">4706 2658 1315 0,'0'0'1291'0,"0"0"-1230"0,0 0-61 16,-32 20 0-16,28-13 23 0,0 6 86 16,3 4-57-16,-2-1-26 0,3 3-14 15,0-3 36-15,0 1-12 0,4 2-30 16,-4 2 26-16,4 1-32 16,-3 6 2-16,3 1 8 0,-2 2-4 15,0 5 4-15,1 1 29 0,0 3-30 16,2 0 1-16,0 0-7 15,1 3-3-15,4-5-21 0,2 1 17 16,3-2 4-16,1-7-32 0,3-5 13 16,1-9 19-16,0-7-103 0,-2-7 59 15,2-2 44-15,0-8 11 16,-1-7 37-16,-2-4-12 0,-2-3-20 16,-3-5 45-16,-4 0-20 0,-4-2-34 15,-4 0 41-15,-1-2-20 0,-10 0-24 16,0 2 40-16,-6 0-21 0,-4-2-17 15,-5 2 17-15,-6-1-23 0,0 4-61 16,0 0 61-16,-1 6 0 0,1 3 1 16,3 6 8-16,1 6-9 0,6 2 0 15,5 3-16-15,4 0 16 0,7 3-79 16,2 0 56-16,4 2-50 16,6 4-381-16,7 7 121 0,0-2-170 15,5-1-813-15</inkml:trace>
  <inkml:trace contextRef="#ctx0" brushRef="#br0" timeOffset="141513.81">5050 4059 2489 0,'0'0'132'0,"0"0"-55"0,0 0 110 16,0 0 31-16,0 0-26 0,0 0 8 15,-25-34-70-15,25 34-130 0,0 1-73 16,1 7 73-16,4 9 13 0,3 14-7 15,2 8 77-15,-1 6-83 0,-1 3-7 16,0-4 7-16,-3 3 0 0,1 2-12 16,-2 0-20-16,4-1 10 15,-2 2-261-15,0-8 136 0,0-2-42 16,0-8-398-16,-2-12 4 0,-3-8-208 0</inkml:trace>
  <inkml:trace contextRef="#ctx0" brushRef="#br0" timeOffset="141951.29">5009 2265 3171 0,'0'0'170'0,"0"0"-170"15,8 48 25-15,10-15-25 0,9 7 92 16,8 9-47-16,3 11 78 0,8 10-31 15,2 12-51-15,1 5 38 16,2 8-79-16,-1 3 34 0,0 5-31 16,-4 5-3-16,-3 4 7 0,-4 5-7 15,-6 3 0-15,-6 2-189 16,-9 0 151-16,-8 0-64 0,-10-5-216 16,-8-4 181-16,-8-7 15 0,-11-5-293 15,-8-4 124-15,10-25-115 0,-12-1-759 0</inkml:trace>
  <inkml:trace contextRef="#ctx0" brushRef="#br0" timeOffset="142271.59">3935 3355 2448 0,'0'0'528'15,"-38"44"-451"-15,27-8-77 0,11 11 0 16,4 8 58-16,9 6 73 0,5 12-45 15,8 9-54-15,5 10 9 16,4 8-41-16,6 2 6 0,4 6-6 16,6 2 0-16,5 2-25 0,3 0 6 15,2-4 16-15,3-6-281 16,0-2 140-16,1-9-7 0,1-7-233 16,2-7-5-16,-20-25-176 0,5-4-700 0</inkml:trace>
  <inkml:trace contextRef="#ctx0" brushRef="#br0" timeOffset="143327.31">21967 10654 2451 0,'0'0'730'0,"0"0"-657"0,0 0-70 0,0 0 25 16,0 0 131-16,0 0-70 15,0 0-70-15,0 0 19 0,-37-15-38 16,25 26 0-16,-5 10 13 0,-2 6-13 16,-4 6 16-16,1 3-16 0,-2 0 0 15,-3 3-24-15,-1 2 23 16,-3 2 1-16,-1 2-95 0,-1 2 69 16,-4 1-232-16,3-3 127 0,-2-1 3 15,4-2-59-15,3-9-651 16,8-9 204-16,5-11-610 0</inkml:trace>
  <inkml:trace contextRef="#ctx0" brushRef="#br0" timeOffset="143568.81">21483 10959 1190 0,'8'-49'728'0,"-2"4"-371"0,-1-2-59 16,0 14-195-16,-2 3 38 0,0 10 129 16,-2 7-78-16,0 8-20 0,2 1 15 15,-2 2-26-15,3 2-111 16,2 2-6-16,7 8-3 0,6 10 22 15,3 10 10-15,6 2 80 0,2 6-153 16,-1-2 62-16,6 2-53 0,1 0-9 16,1 2-12-16,2 2 12 0,-2 0 0 15,2 2-31-15,-2 0 28 16,0-2 3-16,-1-2-251 0,-1-8 198 16,-2-2-26-16,-3-8-104 0,-1-5 123 15,-6-5-48-15,-23-12-357 16,37 8-95-16,-28-8-576 0</inkml:trace>
  <inkml:trace contextRef="#ctx0" brushRef="#br0" timeOffset="144432.46">4274 5250 3202 0,'0'0'0'0,"0"0"-44"0,0 0-72 0,43 12 116 15,-18-3 128-15,6-1 0 0,2 2-39 16,2 0-47-16,2-3-42 0,2 0 54 15,5-1-54-15,-3 2 12 16,3 2-8-16,-1 0-4 0,1 4 6 16,0-1-6-16,-2 0 0 0,-2 1-78 15,-1-2 78-15,-6 0 0 0,-2-3-185 16,-2 3 98-16,-3-3-37 0,-4-2-179 16,-2-2 129-16,-4-3-126 15,-5-2-493-15,-4 0 112 0,-5-10-99 0</inkml:trace>
  <inkml:trace contextRef="#ctx0" brushRef="#br0" timeOffset="144619.94">5009 5074 2388 0,'0'0'197'16,"0"0"-32"-16,-35-29 211 0,30 29-58 16,-1 0-51-16,1 5-56 0,0 10-60 15,-2 17-76-15,0 17-53 0,5 11 96 16,-1 9-118-16,3 6 44 0,0 8-44 15,0 6 0-15,3 8-22 16,-3 6 22-16,1 4 0 0,3 5-181 16,0 1 61-16,-4-113-96 0,12 224-483 15,-5-143 39-15,-1-5-712 0</inkml:trace>
  <inkml:trace contextRef="#ctx0" brushRef="#br0" timeOffset="146367.13">19627 3855 1334 0,'0'0'491'16,"0"0"-465"-16,-34 0-26 0,28 0-19 16,1-2 19-16,0-1 62 15,2-1 184-15,-2 0-94 0,1-1-32 16,0-1 35-16,1-2-100 0,3-4-10 15,0-4-9-15,3-4 6 16,6-2-10-16,3 0 16 0,4-3 10 16,1-3-10-16,7-4-9 0,6-4 31 15,0-1-9-15,10-7-3 0,6-6 18 16,3-2-31-16,6-5-19 0,1-2 40 16,6-2-53-16,6-2 16 15,6-5-4-15,2 0-25 0,1-2-3 16,4-2 1-16,1-3 2 0,-1 3-67 15,0-3 65-15,1 3-132 0,-6 3-193 16,-6 2 109-16,-2 2-131 0,-20 16-668 16,-8 5 21-16</inkml:trace>
  <inkml:trace contextRef="#ctx0" brushRef="#br0" timeOffset="146570.24">21073 2009 1448 0,'0'0'1256'15,"0"0"-1256"-15,0 0-13 0,0 0-190 16,0 0 138-16,-2 37 30 0,0-9 35 16,-4 8 33-16,-3 9-1 0,-6 6-13 15,-7 8-19-15,-9 15-3 16,-10 10-13-16,-11 12-13 0,-15 12-314 15,11-24-115-15,-11 6-553 0</inkml:trace>
  <inkml:trace contextRef="#ctx0" brushRef="#br0" timeOffset="147398.26">8242 3403 29 0,'-68'-58'1768'0,"-1"0"-1683"16,-5-3-65-16,9 9-18 0,1 0 64 15,3 3 64-15,1-2 178 16,2 2-202-16,2 2-25 0,4 2 22 15,3 2-6-15,2 6-26 0,3 5 28 16,6 4-6-16,0 5-80 0,5 3 3 16,4 5-32-16,2 5 13 0,4 0-77 15,2 5 38-15,1 2-99 0,3 3-204 16,1 4 95-16,-3 3-64 0,8 0-461 16,-3-2 55-16</inkml:trace>
  <inkml:trace contextRef="#ctx0" brushRef="#br0" timeOffset="147679.5">7115 2625 1770 0,'0'0'729'0,"0"0"-471"0,0 0-122 16,0 0-66-16,0 0-28 0,0 0-29 15,0 0-13-15,0 0-107 16,0 0 107-16,44 18 45 0,-17 16-20 15,-2 7-2-15,-2 8-23 0,-2 10 3 16,1 5-3-16,-4 11 0 0,0 3-36 16,-4 5-25-16,-2 5-55 0,-1-4-142 15,-3 0 109-15,-3-8 17 0,-1-5-108 16,-2-11 35-16,-1-7-19 0,-1-16-144 16,0-10 156-16,-1-14-52 15,-2-11-231-15,0-2 248 0</inkml:trace>
  <inkml:trace contextRef="#ctx0" brushRef="#br0" timeOffset="147866.97">7194 2774 72 0,'0'0'1852'0,"0"0"-1661"15,40-32-68-15,-15 32 36 16,7 8-65-16,8 4 19 0,7 11 6 15,6 5-103-15,6 5-16 0,5 8-38 16,4 5-17-16,5 0-162 0,-18-6-587 16,1 0-219-16</inkml:trace>
  <inkml:trace contextRef="#ctx0" brushRef="#br0" timeOffset="166416.65">19349 4001 821 0,'0'0'247'0,"20"-46"-22"15,-12 25-88-15,2 2-108 0,2 2-6 16,-2 1 35-16,-1 1-9 0,0 3 0 16,-5 6 9-16,-1 0-55 15,0 5 10-15,-2 0-13 0,0 1-4 16,1 0-28-16,-2 0-61 0,-4 5 70 16,-6 8 23-16,-6 5 38 0,-2 3-38 15,-4 0-33-15,-2 1-58 16,2-2 29-16,-5 1 43 0,-5 0 19 15,0 1 16-15,-1 0-14 0,-3 4 28 16,-6-2 12-16,4 2 39 0,-6 1 59 16,-3 1-88-16,-2 3 3 0,-2-1 72 15,-4 4-17-15,-1 3 33 0,2 0 93 16,-8 3-123-16,2 4-19 0,-2 0-5 16,-5 2-37-16,2 4-4 15,-1 2-13-15,-3-1-3 0,1 2-32 16,-1 2-6-16,-2 0 6 0,-1 1 0 15,0 2-5-15,-1 1 5 0,-3 0 0 16,0 1 2-16,0 2 1 16,-3 1-3-16,0 1 2 0,-2 1 1 15,-3 6-3-15,-1 1 3 0,-3 3 54 16,-2 1 11-16,1 1-52 0,-7 0 80 16,3 5-26-16,-7-4 10 15,1 5 3-15,-1 2-74 0,-1 3 17 16,-3 2-10-16,-3-1-16 0,0 2 12 15,-2 5-2-15,-2-2-10 0,1 2 16 16,-5 2-16-16,-2 2 0 0,-1 2 9 16,-2 1-9-16,-2 4 0 0,0-2-6 15,-3 3 6-15,1 0 0 16,-3 1 0-16,-2 5 0 0,-2 0 0 16,3 1 3-16,-2 1 48 0,3 0-51 15,0-1 6-15,-1 1-6 0,3 0 0 16,0 0-3-16,-3 0 3 15,1-2 0-15,2 0-94 0,-3 0 91 16,2-4 3-16,1 0-54 16,-2 2 54-16,3-1 0 0,-1 1-19 15,0-1 19-15,-2-3 0 0,3 4-15 16,-3 0 15-16,2 1 0 0,1 0 9 16,-1 3-9-16,5 0 23 0,1 2 18 15,3 0 42-15,0 1 12 0,3-4-80 16,1 1 58-16,2 2-73 15,5-3 13-15,0 1-16 0,2-5 3 16,3 2-144-16,-3-1 144 0,3-3 0 16,0-2-65-16,2 1 52 0,-2-1 13 15,2-2-54-15,0 0 54 16,0-3 0-16,5-4 19 0,-3 2-19 16,4-2 0-16,0 0 2 0,3 1-2 15,-1-2 0-15,5 1 19 0,0 0 45 16,2 1-1-16,3-3-53 15,4-1 66-15,7-5-76 0,1-6 22 16,6 0-22-16,2-1 0 0,6-2-10 16,4-3 10-16,4-2 0 0,6-6-16 15,2-4-12-15,6-2 28 0,4-8-140 16,6-3 125-16,3-4-1 0,4-6-54 16,6-4 69-16,5-6 1 0,4-6-61 15,1-5 59-15,9-7 2 16,4-4-84-16,5-7 82 0,5-4 2 15,5-7-32-15,3-6 32 0,6-7 0 16,4-6 16-16,4-4-10 0,6-6 7 16,4-6-3-16,2-3 50 15,5-6-15-15,4-3-32 0,3-6 60 16,4-4-48-16,4-3-9 0,5-8 16 16,4-1-32-16,-1-4 25 0,4-1-22 15,2-2-3-15,2 1 10 0,2-2-10 16,2-2 0-16,3 0 13 15,-1-1-13-15,0 2 0 0,1-1 12 16,2 2-12-16,4 0 0 0,-3-1-19 16,2-2 19-16,2 1 0 0,0 0 22 15,3 1-22-15,0-3 0 0,1 0-3 16,1-7 3-16,-1 2 0 0,4 1 19 16,-3-4-19-16,1 4 0 0,0-3-16 15,0 2 16-15,2 1 0 0,1-3 16 16,-2 5-16-16,2-4 0 15,-1 4-6-15,3-4 6 0,1 1 0 16,-3-2 9-16,2 1-9 0,3-1 0 16,-2 0 4-16,0-1-4 0,4 2 0 15,-4-2 9-15,3-2-9 0,1 2 0 16,0 0 6-16,0-1-6 0,0 1 0 16,0 1 4-16,-1 1-4 15,-1 0 0-15,0 4-70 0,-1-2 69 16,2-3-28-16,-3 0-53 0,0-1 80 15,-3 2 2-15,0-2-80 0,1 0 77 16,-2 0 3-16,0 0-10 0,-2 1 10 16,0 0 0-16,-1-1 10 0,-2 0-10 15,-1-1 0-15,0 1 0 16,-1 1 0-16,-1 1 0 0,0-1 3 16,-1-2-3-16,2-2 0 0,-2 2 0 15,3-1 0-15,-2 1 0 0,-1-2-13 16,0 1 13-16,-5-2 0 0,2 1-19 15,-1-2 19-15,-4-1 0 0,-2 4 2 16,2-2-2-16,-3-2 0 0,0 4 16 16,-4-1-13-16,1 2 4 0,-1-2 9 15,-3 2 22-15,3-1-3 16,0 4-29-16,-1-1 45 0,-2 0-51 16,-1 2 22-16,2-3-15 0,-4 1-7 15,0 2 25-15,-4 0-6 0,-2 3-19 16,-2 2 3-16,-1 0-3 0,-4 0 0 15,-5 4 3-15,-2 0-3 0,-1 4 0 16,-6 2 4-16,-2-2-4 16,-4 4 0-16,-2 1 3 0,-4 0 3 15,-2 5-6-15,-4 0 19 0,-2 2-19 0,-2 3 0 16,-5 5 0-16,-1 0 0 0,-4 3 0 16,-5 3 22-16,-3 5 4 15,-3 4-26-15,-9 6 34 0,-6 4-5 16,-4 6-7-16,-9 5-13 0,-6 5 64 15,-12 7-73-15,-10 7-170 0,-6 5 110 16,-18 9-41-16,-10 13-68 16,-12 10 125-16,-16 9-27 0,-18 11-140 15,-13 11 134-15,-14 11-32 0,-18 12-120 16,-14 12 22-16,-15 13-68 0,43-23-541 16,-10 5-170-16</inkml:trace>
  <inkml:trace contextRef="#ctx0" brushRef="#br0" timeOffset="177453.61">2735 13310 440 0,'0'0'121'16,"0"0"615"-16,-13-35-339 0,13 23-176 15,-5 0 23-15,5 2 121 0,-2-2-194 16,0 4-20-16,2 1 84 0,0 6-72 15,-2-1-26-15,1 2-7 16,1 0-76-16,0 0-54 0,3 6-19 16,1 8 19-16,5 13 60 0,0 8-34 15,1 5 56-15,-1 2-70 0,-1 0 20 16,-1 2-7-16,-1 0-25 0,1-2 19 16,0-4-19-16,1-4 0 0,0-6 0 15,-4-6 0-15,1-10 0 16,-5-6 13-16,3-3-13 0,-3-3 9 15,0-3 0-15,0-3 139 0,-3-12-126 16,3-11 25-16,-5-11-27 0,5-7-20 16,-2-3 22-16,2 3 28 15,0-2-50-15,0-1 22 0,2 1-22 16,3 0 0-16,3 1-29 0,1 2 29 16,-2 9 0-16,4 4-15 0,-5 11 15 15,1 9 0-15,2 6 12 0,1 7-2 16,2 0-10-16,1 10-87 0,3 8 87 15,-3 6 0-15,3 4-10 0,3 6 10 16,0 2 0-16,-2 0 17 16,2 1-17-16,-1-2 0 0,1-1-86 15,-2-2 67-15,-1 0 10 0,2-5-164 16,-2-3 173-16,-2-4-54 0,1-4-123 16,1-3 139-16,-3-5-61 0,2-4-261 15,-2-4 54-15,2-4-143 16,-4-4-802-16</inkml:trace>
  <inkml:trace contextRef="#ctx0" brushRef="#br0" timeOffset="177689.55">3561 12933 3201 0,'0'0'246'0,"-2"40"-208"0,1-8-38 16,1 0 0-16,-3 8 25 16,-2 0-18-16,-3 1-7 0,-3 4-7 15,2 1 4-15,-2-2 3 0,2-2-111 16,0-3 109-16,1-4 2 0,-3-3-182 16,4-6 182-16,1-3 0 0,-2-6-35 15,0-3 12-15,2-8-53 0,4-3-201 16,-1-3 39-16,-4-4-50 0,3 0-638 15,-4-13-321-15</inkml:trace>
  <inkml:trace contextRef="#ctx0" brushRef="#br0" timeOffset="177955.95">3389 13025 2730 0,'0'0'157'16,"0"0"-35"-16,0 0 35 0,0 0 15 15,0 0-44-15,41 18-68 0,-28 0 41 16,1 2-82-16,-2 0-12 16,1 1 78-16,0-1-85 0,3 1 35 15,-1-2-10-15,1 4-25 0,0-3-4 16,1 0 4-16,-2-3 0 0,0 2-98 16,1-3 76-16,0-3-38 0,-3-2-143 15,0-2 110-15,1-4-50 0,-1-2-223 16,-1-3 92-16,0-3-98 0,-3-3-581 15,-1-2-55-15</inkml:trace>
  <inkml:trace contextRef="#ctx0" brushRef="#br0" timeOffset="178362.28">3866 12821 2684 0,'0'0'338'15,"0"0"-258"-15,0 0 0 0,0 0 73 16,0 0-64-16,47 37-66 0,-34-6 31 16,-4 2-51-16,-2 3 29 15,0-1-17-15,-2 2-15 0,2 0 7 16,-1-1-9-16,0-4 2 0,-1-5-175 16,-2-10 146-16,2-5-19 0,-2-8 1 15,-1-4 47-15,4-4 19 0,2-8 35 16,5-10 41-16,0-10-76 0,2-10 4 15,0-2 21-15,-1-1 10 0,2 0-51 16,2-3 51-16,0 0-54 16,1 2-6-16,0 5 6 0,1 5 0 15,-3 8 1-15,3 7 37 0,-1 7 34 16,-3 8-24-16,2 6 87 0,-2 2-16 16,3 9-100-16,-2 6 76 0,5 5-95 15,-1 6 28-15,-1 2-13 16,3 5-15-16,-2 0-37 0,-1 2 6 15,1-1-32-15,-1-1-312 0,-1-1 182 16,-2 0-103-16,-6-10-826 0,-2-3-417 16</inkml:trace>
  <inkml:trace contextRef="#ctx0" brushRef="#br0" timeOffset="179018.46">5055 13023 2327 0,'0'0'149'16,"-8"-38"-49"-16,7 22 219 0,0 6-31 15,1 5-68-15,0 4-80 0,0 1-36 16,1 0-85-16,2 0 13 0,2 6 25 16,3 10 6-16,5 11-29 15,-1 4 48-15,0 7-47 0,0 5-23 16,-2 0 77-16,0 5-80 0,1 2 29 16,0 4 18-16,-2 2-44 0,0 1 35 15,-1 2-25-15,0-3-22 0,0-4 19 16,3-2-13-16,-2-4-6 0,3-5-103 15,0-1 101-15,-1-8-64 0,0-3-176 16,-1-2 204-16,0-4-78 16,-2-5-192-16,-2-2 139 0,0-5-96 15,-2-7-409-15,-4 0 268 0,1-4-42 16,-1 0-683-16</inkml:trace>
  <inkml:trace contextRef="#ctx0" brushRef="#br0" timeOffset="179286.48">5137 13679 1570 0,'0'0'480'0,"0"0"-194"16,0 0-60-16,-34-9 83 0,34 9-142 15,0 0-112-15,0 1-20 0,3 3-13 16,4 2 68-16,6 3 2 16,2 3 35-16,1 1-28 0,-2 1-36 15,2 0 48-15,0 2-64 0,-1 0-38 16,-2 2 57-16,1 0-66 0,0-2-27 15,-2 4 27-15,-1-4 0 0,1 0-20 16,-1-2-21-16,-2-6 29 0,2-4-241 16,-2-4 144-16,-1 0-34 0,0-11-177 15,-1-1 114-15,1-5-71 16,0-6-297-16,-3-1 174 0,2-4-95 16,-3 7-421-16</inkml:trace>
  <inkml:trace contextRef="#ctx0" brushRef="#br0" timeOffset="179473.96">5421 13622 642 0,'0'0'395'0,"0"0"-57"15,0 0 186-15,0 0-242 16,0 0-13-16,0 0 79 0,0 0-200 16,0 0 38-16,0 0 91 0,-3 49-89 15,-4-13-74-15,-2 6-51 0,2-1 28 16,-1 0-91-16,-1 3-13 16,1 2 1-16,1 0 12 0,1 4-107 15,0-1-1-15,2-2-53 0,3 1-290 16,-3-4 140-16,4-2-171 0,-1-14-682 15</inkml:trace>
  <inkml:trace contextRef="#ctx0" brushRef="#br0" timeOffset="180552.11">3663 15498 2644 0,'0'0'360'15,"0"0"-319"-15,0 0-41 0,0 0-102 16,8 35 102-16,3-7 0 0,-2 6 19 15,5 4 55-15,-5 3-23 0,3 6 20 16,-1 1-17-16,-1 0-16 16,1 0-28-16,1 2 38 0,-3-3-48 15,5-2-55-15,-2-2-47 0,0-8-16 16,0-3-271-16,-2-11 88 0,1-8-78 16,-4-7-675-16,-2-9 144 0</inkml:trace>
  <inkml:trace contextRef="#ctx0" brushRef="#br0" timeOffset="180911.54">3937 15566 779 0,'0'0'1962'0,"0"0"-1759"0,0 0-168 16,0 0-35-16,0 0 52 0,-6 41-20 15,9-10 51-15,-3 5 6 0,0 5-25 16,0 1 22-16,0 3-45 0,1-1-31 15,3-3 31-15,-1-2-41 0,4-7 0 16,1-7-1-16,-2-7 1 16,2-10-70-16,-1-6-140 0,4-7 210 15,-1-11 38-15,4-7 39 0,-4-9-55 16,0-6-6-16,-2-2 13 0,1-2-29 16,-5 2 19-16,-4-1 6 15,0 4-3-15,-8-1-15 0,0 5 37 16,-3 1-44-16,-3 5 0 0,0 6 0 15,-2 6 0-15,0 7-9 0,2 6 9 16,0 2 0-16,4 2-95 0,2 2 57 16,2 0-61-16,6 4-150 0,0 4 114 15,6 3-68-15,8 2-298 16,0-5 60-16,4 0-168 0</inkml:trace>
  <inkml:trace contextRef="#ctx0" brushRef="#br0" timeOffset="181366.87">4827 15173 1049 0,'0'0'1598'0,"0"0"-1434"16,0 0-164-16,0 0-1 0,36-26-1 16,-33 26 4-16,0 6 4 0,-3 6 49 15,-10 9 131-15,-6 11-23 16,-4 7-38-16,-1 2-46 0,0 2 10 15,-1 5-38-15,2 1-26 0,-1 0 54 16,2 1-79-16,2-4 23 0,1-2-23 16,3-4 0-16,-1-6-146 15,4-6 70-15,0-11-58 0,2-6-206 16,3-7 183-16,-2-4-36 0,1-4-179 16,0-10 93-16,1-14-72 0,2-8-414 15,3-6 305-15,4-1 275 0,-2 0 185 31,3 1 39-31,-1-1 101 0,1 3 267 0,2 3-143 0,0 1 33 0,1 9 210 16,0 7-238-16,0 8 10 0,-2 4 188 16,4 4-220-16,2 4-75 15,0 0-9-15,5 5-11 0,0 7-32 32,2 3-60-32,0 6 47 0,-1 2-107 0,2 4 47 15,2-1-82-15,0 4 35 16,0-1-75-16,-1-1 72 0,2-1-86 15,-1-9-230-15,4-7 169 0,-1-11-106 16,2-11-527-16,-1-7 264 0,-6-1-70 16,-2-2-563-16</inkml:trace>
  <inkml:trace contextRef="#ctx0" brushRef="#br0" timeOffset="181585.6">5163 14890 2172 0,'0'0'397'0,"0"0"-62"16,0 0-30-16,0 0-19 0,0 0-153 16,0 0-79-16,0 0 22 0,-8 44 18 15,11-16 66-15,2-3-55 0,3 1-83 16,-1 0 80-16,2 0-102 0,1 2 32 16,-1 0-32-16,-1 2 0 0,0 0-61 15,-1-1 30-15,-1 0-16 16,0-5-289-16,-1-1 203 0,0-10-73 15,1-5-395-15,-2-5 88 0,-2-3-145 16</inkml:trace>
  <inkml:trace contextRef="#ctx0" brushRef="#br0" timeOffset="181976.18">5455 14794 2326 0,'0'0'133'0,"0"0"-133"0,0 0 16 16,0 0 16-16,0 0 23 0,0 0 66 15,0 0 37-15,0 0 80 0,0 0 41 16,7 53-114-16,-10-21-54 0,1 4-67 16,2-8 44-16,0 4-81 0,0-1 34 15,0-3-23-15,4 1-18 0,1-5-18 16,3-4-27-16,0-9-135 15,4-7 111-15,0-4 69 0,1-5 0 16,3-9 12-16,-1-6 26 0,0-5-38 16,-1-2-41-16,0-5 41 0,-4-4 0 15,-2 2 13-15,-4-5 15 16,-4 2 4-16,-1-1-10 0,-7 1 57 16,-4 4-79-16,-3 5 29 0,-2 4-31 15,-3 4 2-15,-1 9-197 16,-1 6 134-16,2 5-42 0,2 1-112 15,4 4 169-15,5 2-35 0,2 4-213 16,5 2-160-16,2-2-24 0,0 1-976 0</inkml:trace>
  <inkml:trace contextRef="#ctx0" brushRef="#br0" timeOffset="182273.11">5958 14239 2923 0,'0'0'336'0,"0"0"-304"16,0 0-29-16,0 0-3 0,0 0 89 16,7 43 35-16,-10-7 88 0,0 8-23 15,2 1-51-15,1 1-31 0,1 2 33 16,5 1-140-16,-1 3 56 15,0 0-46-15,1 5-10 0,-4 3 24 16,0 3-24-16,-2 5 0 0,-8 3-78 16,-7 5 76-16,-5 4-68 0,-7 1-269 15,-7 2 235-15,-6-5-101 0,-7-3-385 16,-6-8 162-16,10-19-116 0,-5-6-1227 16</inkml:trace>
  <inkml:trace contextRef="#ctx0" brushRef="#br0" timeOffset="182663.7">3253 15421 1322 0,'0'0'981'15,"0"0"-864"-15,0 0 38 16,0 0 54-16,0 0-125 0,0 0-20 15,20 65 26-15,-11-8 35 0,0 6-17 16,1 5-28-16,2 5 12 16,1 6-63-16,2 2-19 0,-1 1 18 15,2 3-28-15,6-2 38 0,0 2-28 16,6-5-10-16,8-4-29 0,7-12-18 16,12-17-46-16,11-17-171 15,10-18 71-15,8-14-148 0,-16-12-619 16,0-12-568-16</inkml:trace>
  <inkml:trace contextRef="#ctx0" brushRef="#br0" timeOffset="183882.44">3182 11826 2448 0,'0'0'371'0,"0"0"-169"15,0 0-138-15,0 0-64 0,0 0-10 16,0 0 10-16,35 1 13 0,-11 15 19 15,1 7-32-15,-1 2 0 16,-3 2-5-16,-1 4 5 0,0 1 0 16,-2 1-71-16,-4-1 7 0,0 4-22 15,-5-3-107-15,-4-1 109 0,-2-4-10 16,-3-5-42-16,-5-10 110 0,-3-7 26 16,-3-9 46-16,-2-5 80 15,-1-7 9-15,-2-7 94 0,2-4-91 16,0-6-55-16,0-2 26 0,2-4 25 15,1-2-20-15,3-1 10 0,3 1-32 16,2 0-54-16,3 3-23 16,3 1 32-16,2 4-47 0,0 8-25 15,3 8 25-15,3 4 0 0,0 6-105 16,3 5 103-16,5 1-40 0,2 11-41 16,3 3 82-16,3 5 1 0,-2 6-19 15,5 2 19-15,-1 0 0 0,-1-2-54 16,1-2-67-16,-5-3 3 0,-4-3-83 15,-1-2 79-15,-3-2-29 16,-4 0-98-16,-3-3 110 0,-5-2 10 16,0-2-108-16,-4-3 59 0,2 1-37 15,-2-3-244-15,1 1 94 0,-1 0-62 16</inkml:trace>
  <inkml:trace contextRef="#ctx0" brushRef="#br0" timeOffset="184375.3">3862 11655 610 0,'0'0'274'0,"0"0"-66"16,0 0 121-16,0 0-144 0,0 0-25 15,0 0 74-15,0 0-131 0,0 0 11 16,0 0 83-16,-20 4-135 16,25-14-59-16,5-8 20 0,2-2 31 15,4-2-2-15,1-1 16 0,0 2-20 16,1 1-47-16,2-2-1 0,0 4 23 15,0-1-4-15,1 6-6 0,-2 3 55 0,-1 5-7 0,2 2 9 16,-1 3 7-16,1 6-48 0,-1 2-26 16,5 1 39-16,-3 2-42 15,2-2 16-15,1 3-16 0,-3-4 0 16,2-1 13-16,-1-2 3 0,0-2-16 16,-2-3 3-16,-2-2 16 15,1-7-19-15,-3-4 13 0,0-7 9 16,0-3 0-16,-4-1-12 0,1-1 28 15,2-2-38-15,-3 2 7 0,0 1-23 16,1 1 16-16,-2 3-259 16,0 4 111-16,-3 4-67 0,-3 7-339 15,-2 1-7-15,-3 4-169 0</inkml:trace>
  <inkml:trace contextRef="#ctx0" brushRef="#br0" timeOffset="184734.64">4267 11789 1800 0,'0'0'357'0,"0"0"-253"0,0 0 0 16,-8-40-53-16,15 25-25 15,2 2-13-15,2-1 7 0,1 2-4 16,1 6-16-16,2-2-3 0,0 4-1 15,1 2 1-15,2 2-10 16,1 2 13-16,0 3 42 0,2 2 29 16,0 2-9-16,2 0-14 0,0 1 7 15,-2-4-10-15,2-3-20 0,-1-3-25 16,-2 0 45-16,2-7-9 0,-1-5-10 16,2-1 31-16,-2-4-25 0,-1-5-25 15,1 1 25-15,-1-2-32 0,-1-2-40 16,-2 0-17-16,-1-3-72 0,0-2-229 15,0 4 90-15,-5 2-106 0,-4 2-759 16</inkml:trace>
  <inkml:trace contextRef="#ctx0" brushRef="#br0" timeOffset="185547.05">5159 10725 2431 0,'0'0'245'0,"0"0"-78"0,0 0 122 16,0 0-164-16,0 0-125 0,0 0-36 15,0 0 36-15,0 0 67 0,18 57-47 16,-5-24 50-16,-2 2-70 0,-2 0 19 16,4 2-13-16,1-1-6 15,-4 0-45-15,1 0-29 0,0-3 45 16,-3 5-130-16,0 0-5 0,0 1-19 16,0 0-328-16,-3-6-501 15,0-10 878-15,-1-9-811 0</inkml:trace>
  <inkml:trace contextRef="#ctx0" brushRef="#br0" timeOffset="185937.64">5421 10846 1203 0,'4'-37'159'0,"-2"-1"193"16,0 13-89-16,-2 8 19 0,0 6 125 16,0 6-181-16,-2 2-47 0,1 3 80 15,1 0-116-15,-1 0-143 0,1 5-67 16,0 10 67-16,-2 10 0 0,0 10 0 15,0 5 45-15,1-3-45 0,1-1-16 16,0-4 16-16,3 0 0 0,2-1-27 16,2-3 26-16,-1 0 1 15,5-4-86-15,1 1 61 0,0-7-39 16,3-9-131-16,-1-6 160 0,2-7 6 16,-1-7 29-16,0-6 67 15,-5-3-28-15,2-3-33 0,-2-5 39 16,-2-1-20-16,-6-5-25 0,1 2 55 15,-3 0-33-15,-3 0-22 0,-1 0 48 16,-2 2-38-16,-4-1 9 0,1 6 0 16,-3 3-19-16,0 5 6 15,0 4-6-15,-3 5 0 0,3 5-13 16,0 3-6-16,0 0 19 0,4 5-115 16,2 5 113-16,2 2-71 0,2 1-255 15,2 6-65-15,0-3-48 0,3-4-490 16,1-3-88-16</inkml:trace>
  <inkml:trace contextRef="#ctx0" brushRef="#br0" timeOffset="186328.22">5755 10558 72 0,'0'0'2440'0,"0"0"-2227"15,0 0 12-15,0 0 73 0,0 0-240 16,0 0-58-16,0 0-90 0,0 0 90 16,-2 57 19-16,2-21 4 15,-2 2-7-15,2-4-16 0,0 4-25 16,4-1 23-16,3 2 2 0,0 1-66 16,2 0 65-16,-1-2-110 0,0-6-207 15,3-6 318-15,-1-9-84 0,1-12-90 16,1-5 171-16,0-5 3 0,-1-7 101 15,-2-3 18-15,0-5-22 0,-3-2-23 16,-2-4-13-16,-2 0-13 0,-2-2 13 16,-5 0 22-16,-2 1-29 15,-2 2-47-15,-4 1 34 0,1 1-41 16,-3 4 4-16,0 2-24 0,-2 5 20 16,0 3-127-16,-3 2 11 0,0 3-45 15,-2 4-171-15,5 3-4 16,1 6-168-16,1 2-121 0,7-2 335 15,-1 0-153-15</inkml:trace>
  <inkml:trace contextRef="#ctx0" brushRef="#br0" timeOffset="186546.95">5929 10178 980 0,'0'0'1847'0,"0"0"-1478"16,0 0-127-16,0 0-14 0,0 0-228 15,0 0-34-15,0 0-4 16,-12 55-4-16,17-7 41 0,3 1 1 16,-1-2-238-16,1 2 8 0,-4-1-214 15,0-12-830-15,-4-1-88 0</inkml:trace>
  <inkml:trace contextRef="#ctx0" brushRef="#br0" timeOffset="186893.51">6231 10377 1205 0,'0'0'1726'15,"0"0"-1562"-15,0 0 24 0,0 0 48 16,0 0-141-16,-34 6-95 0,23 18-38 31,-1 2 37-31,4 2 1 0,3-3-70 0,3-1 44 0,2-1 11 0,2-1-212 16,2 0 109-16,1-4-23 0,3 0-158 16,0-4 205-16,3-3 43 15,1-3 9-15,-2-1 41 0,5-2 1 16,-2-1 5-16,-1 1 115 0,-1-1-11 15,-2 4 55-15,-2 0-67 0,-2 6 5 16,-2 2-44-16,-6 4 2 16,-5 4-37-16,-9 2-23 0,-3 6 0 15,-7 0-154-15,-1 3-228 0,-6 1 124 16,-4-1-154-16,10-7-469 0,-6-3-120 16</inkml:trace>
  <inkml:trace contextRef="#ctx0" brushRef="#br0" timeOffset="187081.75">5181 11489 2689 0,'0'0'215'0,"0"0"-215"0,0 0-83 16,41-42 83-16,0 17 19 15,10-7-9-15,9-3 6 0,1 3-16 16,7-4-45-16,6 0-13 0,-1-2-149 15,3 0-486-15,-19 9-94 16</inkml:trace>
  <inkml:trace contextRef="#ctx0" brushRef="#br0" timeOffset="195379.31">28925 8998 52 0,'0'0'522'0,"0"0"-225"16,0 0-157-16,0-40-26 0,0 32 182 16,0-1-146-16,0 2 9 0,0 0 124 15,0 2-128-15,0 1-3 0,0 0 133 16,0 1-150-16,1 2-103 0,0 1-32 16,2 9-77-16,1 11 77 0,-3 7 90 15,-1 10 10-15,0 3-13 0,-5 2-33 16,0-1-25-16,1 2-29 0,-2-3-22 15,2-2 21-15,-1 0 1 16,0-6-7-16,-2-3 7 0,2-8 0 16,1-7-6-16,2-8 6 0,2-4 13 15,0-4 86-15,-1-10 48 16,0-6-122-16,1-9 10 0,1-6-19 16,4-2 3-16,3-1-15 0,3-1 62 15,1-2-24-15,4-2-39 0,4-2 57 16,1-1-60-16,5-1 25 0,-1 1-6 15,-2 6-19-15,-3 9 16 16,-4 5 0-16,-6 9 32 0,-6 7-20 16,-2 6 92-16,-1 2-60 0,0 0-60 15,1 6-41-15,0 12 9 0,1 14 29 16,1 9 3-16,0 4 0 0,0 2-13 16,1-3 12-16,-1-3 1 0,2-3-47 15,-1-4 47-15,2-4 0 0,-2-8-24 16,0-4 24-16,-2-5 0 15,-2-6 3-15,1-3-3 0,-2-3 0 16,1-1 16-16,-1 0 12 0,3-5 76 16,5-7-72-16,6-10 30 0,9-4-62 15,2-4-47-15,3 0 47 0,0 4 0 16,-2 4 16-16,-1 3-16 16,-5 4 0-16,-4 6 22 0,-7 8 16 15,-2 1-38-15,-4 0-22 0,2 6 22 16,0 8 0-16,-1 6-5 0,0 6 5 15,-2 4 0-15,-2 2 26 16,2-2-26-16,0 2 0 0,-1-1 3 16,-1-4-3-16,3-9 0 0,-2-7-19 15,2-6 16-15,-1-2 3 0,2-3-38 16,2 0 38-16,7-9 57 0,4-9-54 16,5-4 85-16,3-4-88 0,3 1 22 15,-5 4-12-15,-1-1-10 0,-3 8 25 16,0 0-22-16,-6 4-3 15,-4 7 6-15,-2 0-6 0,-3 3 0 16,-1 0-54-16,-1 0 51 0,1 4 3 16,1 4-45-16,0 6 45 0,-3 6 0 15,2 4 13-15,-2 2-9 0,-1 1-4 16,0-3 3-16,0-1-3 16,0-7 0-16,0-6-99 0,2-4 96 15,0-5-10-15,1-1 13 0,4 0 0 16,3-8 66-16,5-9-60 0,4-3 73 15,1-4-79-15,0 1 7 16,-3 2-7-16,0 3 0 0,-1 2 0 16,-2 3 0-16,-1 2 0 0,-2 6-32 15,-3 2 31-15,-6 3 1 0,1 0-111 16,1 0 96-16,-1 6 15 0,1-1-60 16,-2 8 60-16,2 5 0 0,0 3 7 15,-2-1-7-15,-2 0 0 0,0-1-72 16,0-5 71-16,0 0-77 0,0-5-184 15,0-4 135-15,4-5-55 16,0 0-342-16,4-5 285 0,2-8-30 16,1 1-523-16,-4-6-303 0</inkml:trace>
  <inkml:trace contextRef="#ctx0" brushRef="#br0" timeOffset="196443.58">29369 11741 2804 0,'0'0'269'0,"0"0"-269"0,22-36-144 16,-19 32 94-16,0-2 49 0,-1 2 2 15,2-4 8-15,-1-1-9 0,-2-4-15 16,-1-2 15-16,0 0 0 0,-2 2-20 16,-5-3 20-16,-2 0 0 15,-5 0 1-15,-4-1 12 0,-5-1-13 16,-4 2 3-16,-3 3 23 0,-6 2 12 15,-2 5 52-15,-3 2 29 0,1 4-4 16,-1 8 95-16,-1 8 2 16,5 4-61-16,1 6-78 0,4 5 30 15,4 5-103-15,9-3 13 0,7 2-13 16,10-3 0-16,4-1-41 0,12-5 41 16,8 0 0-16,8-2-39 0,7-3 39 15,7-4 0-15,5-6-170 16,5-6-16-16,3-5 183 0,6-9 3 15,-2-6 13-15,3-6-13 0,-4-2-4 16,-3-3 4-16,-2-4 0 0,-6 2 13 31,-2-2-3-31,-6 4-10 0,-5 1 22 16,-8 6 19-16,-6 6 35 0,-9 6-7 16,-6 5 63-16,-3 2-60 0,-4 4-72 15,-3 10 101-15,-6 10-29 0,-5 11-16 16,-3 5 118-16,0 5-122 0,1 1-14 15,-3 0-38-15,2 4 0 0,-3 3 21 16,-2 2-21-16,0 3 0 16,0-2-3-16,1-1 3 0,2-2 0 15,2-6-136-15,1-2 111 0,5-2-28 16,2-7-212-16,4-5 230 16,2-6-56-16,3-6-193 0,0-9 174 15,7-7-110-15,6-10-447 0,7-9 211 16,-1-1-89-16,3-7-886 0</inkml:trace>
  <inkml:trace contextRef="#ctx0" brushRef="#br0" timeOffset="196834.16">30102 11758 2895 0,'0'0'581'16,"0"0"-511"-16,0 0-70 0,0 0-28 15,-44-20 28-15,27 32 34 0,-5 7-2 16,1 3 44-16,-2 6-60 16,-1 3-3-16,2 4 40 0,2-1-53 15,0 4 22-15,2-5 0 0,5-1-22 16,2 0 29-16,5-1-4 16,3-2-25-16,3-4 3 0,1-2-3 15,9-6 0-15,3-5-6 0,6-4 6 16,3-8 0-16,4-4 15 15,4-6 20-15,2-8-35 0,-1-3 35 16,-2-3-20-16,1-5-15 0,-8-1 28 16,-2-4-15-16,-5-1-13 0,-7-2 19 15,-4-2-16-15,-3-1-3 0,-2 5-50 16,-8 3 15-16,-3 6 35 0,-7 7-170 16,-2 6 168-16,-1 5-64 0,1 2-115 15,1 5 137-15,5 1-67 0,5 0-257 16,4 0 59-16,6-1-169 0,0-1-797 15,4-3 479-15</inkml:trace>
  <inkml:trace contextRef="#ctx0" brushRef="#br0" timeOffset="197068.51">30525 11478 2088 0,'0'0'1570'0,"-34"-21"-1456"0,14 13-114 16,2 5-57-16,2 0 47 16,4 1 10-16,4 0 0 0,2 2-15 15,2-1 15-15,0 1 0 0,2-1-69 16,-1-1 66-16,0 2-70 0,3-1-127 16,0 0 158-16,0-1-41 0,0-2-182 15,3-2 36-15,4-8-119 0,7-7-447 16,0 1 280-16,4-3 261 0</inkml:trace>
  <inkml:trace contextRef="#ctx0" brushRef="#br0" timeOffset="197318.48">30741 11103 395 0,'0'0'1592'0,"0"0"-1339"16,0 0 12-16,0 0-46 0,0 0-61 16,0 0 44-16,0 0-4 15,16 55-13-15,-30-7 24 0,-6 11-4 16,-5 2-105-16,-7 8-53 0,-7 3 82 15,-1 6-60-15,-6 3-63 16,-4 4 72-16,0 3-78 0,-1 2-62 16,-1-2 46-16,4-4 4 0,7-7-170 15,-1-2 169-15,6-11-94 0,7-6-205 16,2-6 147-16,9-9-375 0,4-7 379 16,9-8 29-16,2-5-249 0,3-9-503 15,8-8-181-15</inkml:trace>
  <inkml:trace contextRef="#ctx0" brushRef="#br0" timeOffset="197588.84">30782 12005 2564 0,'0'0'1027'16,"0"0"-1027"-16,-41 9-91 15,25 0 21-15,1 2 70 0,2 1 6 16,2-1-6-16,2-2 0 0,3-4 0 16,1 3 0-16,1-5-27 0,1 1 27 15,1 0 0-15,-2-1 16 16,1-1 19-16,2-2 13 0,-3 0-45 16,2-4 61-16,-3-4-61 0,0-5 25 15,-1-3 13-15,1 1-41 0,2-1 4 16,1 6-6-16,2-2 2 0,-3 5-101 15,2 3 60-15,-1 1-102 0,2-2-360 16,0 4-68-16,0-10-437 0</inkml:trace>
  <inkml:trace contextRef="#ctx0" brushRef="#br0" timeOffset="-205923.96">22213 15963 2636 0,'4'-33'741'0,"-3"12"-675"0,0 6-66 15,-1 8 4-15,0 5 94 0,0 2-13 16,-1 0-56-16,-3 2 25 0,-1 8-4 16,-6 8 19-16,-2 10 114 15,-5 8-45-15,0 6-82 0,-4 6 78 16,1 2-50-16,-6 8-59 0,2 7 55 15,-2 0-80-15,-3 10 31 0,0 0-31 16,-2 2 0-16,2-4-22 0,-2-3 21 16,4-8 1-16,5-12-65 15,3-12 65-15,8-12 0 0,5-12 10 16,2-7-10-16,4-6 0 0,1-1 34 16,0-6 46-16,0-14-80 0,6-18 34 15,5-11-34-15,1-14 0 0,4-5-6 16,-3 2 6-16,1-8 0 0,0-2-7 15,1-2 7-15,1 2 0 0,1-2-21 16,-17 78 21-16,36-148 0 16,-17 79-19-16,-2 5 19 0,3 8 0 15,-4 11 25-15,4 9-25 0,-5 10 0 16,1 12 28-16,-4 7-19 0,1 7-9 16,-1 8-59-16,3 7 59 0,-2 7 0 15,1 9 25-15,-1 6 34 16,-1 9-4-16,-4 6-30 0,0 2 48 15,0 6-73-15,-3 4 34 0,-2 0-25 16,0 4-9-16,-1-1 3 0,-2-67-3 16,11 132 0-16,-6-72-12 15,3 1 12-15,0-7 0 0,3-4-34 16,1-6 33-16,1-5 1 0,-1-6-163 16,0-3 139-16,-1-5 5 0,-3-5-194 15,-1 0 210-15,-2-9-109 0,-2-5-233 16,-3-3 198-16,0-3-163 0,-2-3-430 15,-6-9 321-15,3-1-110 0,-6-10-1162 16</inkml:trace>
  <inkml:trace contextRef="#ctx0" brushRef="#br0" timeOffset="-205689.61">21691 16551 3354 0,'0'0'371'15,"0"0"-323"-15,0 0-36 0,0 0-24 16,0 0 8-16,0 0-2 0,43 7 6 16,1-11 0-16,3-8 22 15,1-3-9-15,6-3-13 0,4-2 25 16,4-3-25-16,2 3 0 0,0 0-6 16,-1 1 5-16,0 1 1 0,-3-1-231 15,-6 3 63-15,0 0-90 0,-5 3-612 16,-14 3 270-16,-5 1-185 0</inkml:trace>
  <inkml:trace contextRef="#ctx0" brushRef="#br0" timeOffset="-205241.16">23127 16321 1982 0,'0'0'260'16,"0"0"-153"-16,0 0 41 15,0 0 20-15,0 0 51 0,0 0-81 16,0 0 41-16,0 0 63 0,35-2-67 16,-10 2-46-16,5 0-22 15,-4 0 13-15,6 0-95 0,-1 0 6 16,1 0 5-16,0 0-36 0,1 0 22 15,5 0-22-15,-5-4 0 0,-1 0-35 16,-1-1-3-16,-3 0 28 0,-3-2-219 16,-4-1 169-16,-3-3-51 0,-4-1-203 15,-4 0 135-15,-2-4-97 0,-8 2-432 16,0 0 228-16,-3 1-227 0</inkml:trace>
  <inkml:trace contextRef="#ctx0" brushRef="#br0" timeOffset="-204944.32">23506 16046 300 0,'0'0'668'0,"-43"-21"-261"15,22 14 159-15,4 2-293 0,5 3 8 16,5 0 109-16,2 2-181 16,3 0-30-16,2 0-8 0,0 0-132 15,4 5-23-15,6 4 6 0,12 3 82 16,5 3-22-16,6 1-72 0,7-1 66 16,-2 1-76-16,-1 1 28 15,3-1-16-15,-3 3-12 0,1-1 13 16,-5 1-13-16,-5 4 0 0,-5-1-6 15,-6 2 6-15,-8 0 0 0,-7 2 2 16,-4-1-2-16,-11-1 0 0,-8-1 25 16,-3 1 0-16,-4-4-25 0,-3 1 32 15,2-4 5-15,1 3-37 0,1-1 25 16,3 0-12-16,1-1-13 0,9 0-38 16,0 3 36-16,4-2 2 15,4 1-229-15,6 1 93 0,4-4-84 16,10-3-349-16,-2-6 16 0,5-6-245 0</inkml:trace>
  <inkml:trace contextRef="#ctx0" brushRef="#br0" timeOffset="-204553.75">24933 15829 2062 0,'0'0'1445'15,"0"0"-1347"-15,0 0-22 0,0 0 63 16,0 0-38-16,0 0-101 0,0 0 0 16,0 0 103-16,0 0 26 15,0 0 92-15,28 49-69 0,-26-14-66 16,-2 5-52-16,-1-3 120 0,-4 4-87 15,-1 3-45-15,1 2 85 0,-3 4-107 16,0 1 49-16,-1 4-40 16,-3 3-9-16,1 2-9 0,-2-1 9 15,1 0 0-15,0-6-211 0,2-5 177 16,5-8-68-16,2-11-200 16,3-6 280-16,0-8-99 0,0-9-303 15,2-4 175-15,-1-2-152 0,2-12-404 16,1-11 462-16,0 3-89 0,-3-11-858 0</inkml:trace>
  <inkml:trace contextRef="#ctx0" brushRef="#br0" timeOffset="-204194.4">24858 15815 1828 0,'-1'-46'657'0,"1"4"-479"15,1 4 131-15,3 12-104 0,0 13 5 16,1 2 22-16,3 6-84 0,6 2-75 15,4-1-73-15,4 4 91 0,4 0-13 16,0 7-20-16,2 5 98 0,1 4-72 16,2 7-75-16,-3 3 115 15,-2 8-124-15,0 4 53 0,-5 5-25 16,-1 4-28-16,-5 2 37 0,-3 2-34 16,-4-2-3-16,-3 0 24 15,-1-1-14-15,-3-2 30 0,-2 0-25 16,-6 2 105-16,-3-1-15 0,-8 1-78 15,-2 0 105-15,-5-3-132 0,-7-1 46 16,-7-1-40-16,1-6-6 0,-10-2 12 16,-2-2-12-16,1 1 0 0,-2-5-3 15,1 0 3-15,-2-2 0 0,2-2-144 16,2-3 104-16,0-4-85 0,4-2-298 16,0-6 224-16,4-5-217 15,12 0-931-15,3-6-329 0</inkml:trace>
  <inkml:trace contextRef="#ctx0" brushRef="#br0" timeOffset="-199044.36">21797 17147 59 0,'0'0'352'16,"0"0"68"-16,-40 0-341 0,26 0-27 15,0 0 46-15,-1 0-27 0,0 0 7 16,2 0 88-16,0 0-42 0,-1 2 16 16,1-2 136-16,4 1-114 15,2 0-19-15,2 1 48 0,3-2-94 16,2 1-10-16,0 0-21 0,0 3-66 16,0 0 0-16,0 4 90 0,7 3 19 15,5 2-9-15,8 2 12 16,-1-3-48-16,5-1-64 0,1-5 19 15,3-2-6-15,3-2 16 0,2-4-13 16,2-4 45-16,3-5-45 0,2-4-7 16,3-3 33-16,-2-8-39 0,3-3 16 15,-1-2 16-15,-3-5-35 0,1-2 25 16,-3-5-22-16,0-4-3 0,0-3 10 16,-5-8-10-16,2-3 0 0,-6-6-45 15,0-3 30-15,-3-6 15 16,-2-2-96-16,-7-3 96 0,-1 0-3 15,-5 3-69-15,-3 0 70 0,-3 2 2 16,-4 1-60-16,-5 2 60 0,-1 1 0 16,-6 4 3-16,-5 2 0 15,-1 6-3-15,-4 6 0 0,-2 2 22 16,-4 8-22-16,-5 1 20 0,0 6-17 16,-4 6-3-16,-4 6 12 0,-6 5-8 15,-2 6 12-15,-7 9 16 0,-5 5 51 16,-5 8-39-16,-9 9-38 15,-4 11 55-15,-5 8-29 0,-9 12-26 16,-5 10 57-16,-3 11-44 0,0 10 0 16,-2 9 29-16,5 6-48 0,6 5 22 15,7-3-22-15,16 1 0 0,14-1 0 16,15-2 0-16,12-1 0 0,17-5-47 16,10-5 24-16,13-7 23 0,18-11-235 15,11-8 140-15,18-10-84 16,8-14-530-16,-12-7 77 0,6-12-383 0</inkml:trace>
  <inkml:trace contextRef="#ctx0" brushRef="#br0" timeOffset="-198106.87">24733 15354 2433 0,'-14'-36'158'0,"4"16"-126"15,-1 3 87 1,0 9-22-16,2 5-10 0,-2 4-58 16,-2 9 41-16,-3 7-41 0,-5 8-23 15,-5 10 87-15,-3 9-10 0,-4 11 13 16,-5 7 19-16,-2 13-11 0,-4 10 1 16,2 10 34-16,-2 5-139 0,1 3 41 15,7-3-29-15,3-2-12 16,3-6 13-16,6-4-7 0,3-4-6 15,4-6 22-15,2-5 50 0,6-6 7 0,3-5-19 16,6-7 115-16,6-3-154 0,8-4 29 16,8-3-16-16,3-3-34 0,7-6 10 15,5 1-10-15,5-6 0 0,3-5 15 16,4-6-15-16,5-4 0 16,3-8 25-16,6-8-19 0,5-4-6 15,4-8 34-15,1-8-34 0,0-4 0 16,5-8-3-16,-1-4-22 0,2-10 25 15,1-9-155-15,0-4 143 16,0-9-23-16,-4-2-169 0,0-5 203 0,-7-5-42 16,-5 0-42-16,-7-3 85 15,-6-1 0-15,-8 0-3 0,-7 0 3 16,-10 2 0-16,-8-1 31 0,-12 3-31 16,-6 3 0-16,-13 3 28 0,-8 5 10 15,-9 2-32-15,-10 3 22 0,-5 7 17 16,-11 4-45-16,-7 3-15 15,-9 6 15-15,-10 8 0 0,-16 6-29 16,-7 11 29-16,-11 8 0 0,-7 10-45 16,-3 2 45-16,-5 11 0 0,7 8-189 15,5 8 164-15,10 7-209 0,14 5-427 16,27-7 99-16,15-1-544 0</inkml:trace>
  <inkml:trace contextRef="#ctx0" brushRef="#br0" timeOffset="-195153.1">27877 16246 2507 0,'0'0'297'15,"0"0"-198"1,0 0 23-16,0 0-16 16,0 0-106-16,0 0-63 15,0 0 63-15,0 0 51 0,-30 16 32 16,22 15 42-16,0 1-33 0,-1 2-9 15,-2 2 31-15,-2 2-64 0,-2 0-27 16,1 2 43-16,-2 2-66 0,2-2 19 16,1-3 12-16,4-4-31 0,1-2-15 0,1-6 15 15,3-6 0-15,-1-6-1 16,3-5 1-16,1-2 0 0,0-5-6 16,1-1 6-16,0 0 57 0,0-7 65 0,4-10-30 15,5-16-92-15,0-10-49 16,7-9 49-16,0-4 0 0,2-3 19 15,0-2-13-15,1-6-6 0,2 2 3 16,1 0-3-16,0-1 0 0,1 5-9 16,-3 4 9-16,-3 3 0 0,-1 4 16 15,-2 4-16-15,-5 5 0 0,-2 10 9 16,-2 7-9-16,-1 7 20 0,-3 8-4 16,1 5 74-16,-2 1-34 0,0 3-3 15,0 0 18-15,1 8-71 0,0 13 0 16,1 7 7-16,0 8 45 15,0 4-30-15,-1 2 55 0,0 2-77 16,5 2 41-16,-1 0-17 0,3-1-24 16,1-1 9-16,2 0-9 0,-2 1 0 15,3-1-6-15,0 2 6 16,0-2 0-16,2 0-6 0,-2 1 6 16,0 0 0-16,-3-2-110 0,-1-2 109 15,-1-3-45-15,-2-5-240 0,-1-2 227 16,-1-6-42-16,-2-4-173 15,-1-3 147-15,0-6-85 0,0-6-613 16,-3-3 744-16,1-2-411 0,-9-3-849 0</inkml:trace>
  <inkml:trace contextRef="#ctx0" brushRef="#br0" timeOffset="-194903.13">27543 16554 3097 0,'0'0'629'16,"0"0"-477"-16,0 0-152 0,0 0-161 15,43-17 72-15,-6 10 89 16,9-5-31-16,0-3 9 0,0 1 22 16,0-4 0-16,2 2 12 0,0 0-12 15,-1 0 0-15,0 0-31 0,-2 3 8 16,2-2 11-16,-2 2-211 15,-2 1 102-15,-2 1-100 0,-4 5-453 16,1-1 194-16,-13 3-93 0,-4 3-503 0</inkml:trace>
  <inkml:trace contextRef="#ctx0" brushRef="#br0" timeOffset="-194293.82">28649 16394 346 0,'0'0'2189'0,"0"0"-1719"16,0 0-313-16,0 0-1 0,0 0 67 15,0 0-176-15,0 0-47 0,45-41 0 16,-12 31 7-16,2 1-7 0,0 2 0 16,-3 3 0-16,0 0 0 0,-2 2-80 15,-4 2 78-15,-4 0-128 0,-3 4-189 16,-6 1 142-16,-3 3-84 15,-8 3-409-15,-2-3 66 0,-4 2-374 0</inkml:trace>
  <inkml:trace contextRef="#ctx0" brushRef="#br0" timeOffset="-194090.72">28609 16579 1638 0,'0'0'1433'0,"0"0"-1267"16,0 0-166-16,0 0-22 0,0 0 22 15,36 19 61-15,-6-16-23 16,6-3 32-16,3-2-45 0,2-3-9 16,1-3 13-16,4 1-29 0,1 2-19 15,1-3-7-15,0 1-40 0,-1-1-305 16,-1 0 113-16,0-1-100 0,-12 1-802 16</inkml:trace>
  <inkml:trace contextRef="#ctx0" brushRef="#br0" timeOffset="-192901.17">30454 15901 790 0,'0'0'580'16,"0"0"203"-16,0 0-634 0,0 0-45 15,0 0 77-15,-29-34-69 16,23 32-31-16,4 0 48 0,-1 2-24 15,3 0-28-15,0 0-32 0,0 3-29 16,0 5 23-16,0 5 28 0,5 6 51 16,-2 4-39-16,-2-1-3 15,1 4 13-15,-1 3-54 0,-1-1-23 16,0 4 42-16,-1 0-54 0,-2-1 13 16,0-1 3-16,-2 0-16 0,-3 2 15 15,1-2-5-15,-1 0-10 0,-4 0 19 16,2-2 9-16,-4-1-28 0,0-4 25 15,-4-5-12-15,0-2-13 0,-4-2 34 16,1-4-12-16,-4-2-22 16,-2-2 35-16,-2-2-4 0,-1-4-31 15,0 0 31-15,-4-6-15 0,1 1-16 16,-2-3 19-16,1-1-19 0,-1-2 0 16,0-1-9-16,3 0 9 0,2 1 0 15,-1-1-131-15,4 3 128 16,2 1-57-16,2-1-139 0,5 5 161 15,3-2-76-15,3 6-278 0,7-1 129 16,1-2-176-16,2 2-903 0</inkml:trace>
  <inkml:trace contextRef="#ctx0" brushRef="#br0" timeOffset="-192448.09">29865 15715 3273 0,'0'0'181'0,"0"0"-79"0,0 0 15 16,0 0-57-16,0 0-48 0,62-16-9 16,-26 15 89-16,6 0-20 0,3-3-25 15,2 0 86-15,5 0-52 0,2-3-69 16,1 0 94-16,5-2-78 0,-1 1 9 15,1 0 13-15,1 1-50 0,-1-1-3 16,-1-1 3-16,-2 1 0 16,-4 1-51-16,-3 1 8 0,-6-1 37 15,-7 2-191-15,-5 2 176 0,-7 3-59 16,-3 0-184-16,-6 1 179 0,-8 3-64 16,-3 0-320-16,-5 4 103 0,0-2-168 15,-1 3-1230-15</inkml:trace>
  <inkml:trace contextRef="#ctx0" brushRef="#br0" timeOffset="-183150.28">23157 17431 1186 0,'0'0'371'16,"0"0"-79"-16,0 0-250 15,0 0-42-15,0 0-1 0,0 0 1 16,-35-20 1-16,30 19 2 0,-1-3 55 16,2 3 52-16,-1-2 4 0,0-1 93 15,2 3-107-15,2-3-19 0,-1 4-22 16,2 0-59-16,0 0-6 0,2 4 6 15,2 4 38-15,5 5 8 0,2 8-17 16,-1 7-1-16,5 3-5 16,-2-2-17-16,1 1 23 0,-2-6-6 15,1-2-1-15,2-3 17 16,-1 0-20-16,6-3 10 0,-1-2 16 0,4-2-42 16,3-4 20-16,-2-1 6 15,3-6 108-15,1-1-25 0,1 0-58 16,3-5-51-16,-1-2 20 0,4-6 8 15,1-2-2-15,4-6-23 16,4-3 80-16,-2-1-29 0,6-2-25 0,-8 3 66 16,2-1-35-16,-1 1-47 15,-1 0 72-15,-1 1-85 0,1-1 38 16,-3 3-10-16,0-2-31 0,-3 3 13 16,-1 1-13-16,-2 1 0 0,-2 0-7 15,-2 2 7-15,-1 3 0 0,-3 0-9 16,-2-1 9-16,-2-2 0 0,0 3 28 15,-3 1-18-15,-2 1-10 16,0 1 18-16,-5 3-14 0,-2 2-4 16,-2-1 3-16,-1 5-3 0,-3-2 0 15,2 1 0-15,-3 0 0 16,3 0 0-16,-1-1 12 0,-2 2-27 0,0-1 15 16,0 2-179-16,-2 0 141 0,-4 0-66 15,-4 0-201-15,-4 6 168 16,-6 0-74-16,-1 2-310 0,-3 0 81 15,5-1-126-15,2-2-685 0</inkml:trace>
  <inkml:trace contextRef="#ctx0" brushRef="#br0" timeOffset="-182822.19">23887 17266 2095 0,'0'0'269'0,"-37"9"-153"0,28-7-84 15,5-1 10-15,2 0 10 0,2-1-7 16,0 2 7-16,0-2-17 0,0 0-3 16,2 0 36-16,3-2 12 0,7-2 74 15,5-5-23-15,7-4-51 16,10-3-45-16,6-3 38 0,1-1-38 16,0-3-22-16,1 3 25 0,-1-4-38 15,2 3 0-15,1-4 0 0,-3-1 0 16,-2 2 3-16,-3 6-3 15,-6 0 0-15,-3 6 4 0,-4 2 2 16,-6 7 4-16,-5 0 5 0,-4 3 30 16,-3 3-45-16,-2 1 9 15,0 7-9-15,-3 7 0 0,0 5 16 16,-6 1 3-16,-2 3-19 0,-1-3 0 16,1 1-35-16,1-1 0 0,1 1-277 15,0-1 111-15,1-2-111 0,2-6-718 16,1-6-411-16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32:38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9547 8156 26 0,'0'0'88'15,"0"0"-10"-15,0 0 105 0,-35-38-79 16,26 28 24-16,-1 1 74 15,-3-2-79-15,1 2-8 0,1 2 18 16,-3 1-61-16,2-1-33 0,-3-1-6 16,-2 3 7-16,1-2-8 0,-2 0-3 15,-3 1 36-15,1-1-16 0,-4-2 16 16,0 1-52-16,0 0 17 0,-3-3 4 16,-2 2-1-16,0-2-17 0,-3-1-12 15,0 0 13-15,-4 0-14 0,1 0 29 16,-2-1 20-16,-2-1-22 15,0 1 16-15,-2 1-26 0,-2 1-1 16,-1 2-3-16,-2-2-14 0,-2 2 15 16,0 1-14-16,-2 4 16 0,0 0-15 15,-1 3 10-15,0 1-12 16,-1 2 14-16,0 2 5 0,0 2-5 16,2 2 3-16,-1 2-15 0,0 1-3 15,1 4-1-15,0 3-15 0,0 2 2 16,-1 3 13-16,4 0-11 15,-3 1 11-15,3 0 2 0,-1 2-2 16,0 1 3-16,3 0 17 0,1 2 25 16,0 0-42-16,0 5 23 0,1-1 2 15,0 3-12-15,2 1-12 0,1 2 51 16,3 1-23-16,1 1-16 0,2 3 12 16,2 3-5-16,0 1 6 0,4 4-6 15,2 3 9-15,2 2-16 16,2 4 0-16,4 2 4 0,-2 1-20 15,4 3-5-15,2-2 5 0,1 3 0 16,1-3-25-16,3 2 25 16,1 0-1-16,2-3-16 0,1 1 17 15,2-1-2-15,2-1 2 0,1 1 10 16,0-6-9-16,1 0 2 0,3-1 36 16,0 0 9-16,3 5-31 15,1-2 15-15,0 2-10 0,1 1 8 16,2 0 18-16,1-2-19 0,1 0-10 15,2-1 13-15,-2-2-6 0,5 2-10 16,0 1 16-16,2 2-28 0,3-1 8 16,0 4 11-16,1-2-23 0,5 0 16 15,0 0-10-15,3-4-6 16,2 1 16-16,2-2-16 0,2-1 0 16,2 0 3-16,4-5 0 0,-1 0-3 15,4-1-2-15,-1-2 2 0,4-2 0 16,0-3 12-16,4-2-5 0,-1-5-7 15,4 1 13-15,5-2-13 16,-2-3 0-16,5 2 9 0,-2 0-9 16,2 0 16-16,2 0 20 0,2 1 12 15,-1 2-29-15,3 3-6 0,2 1 35 16,-2 0-48-16,3-2 19 16,2-1-19-16,3 0 0 0,2-1 9 15,2-3-9-15,1 1 0 0,1-5-111 16,1 0 111-16,0-1 0 0,2-5 12 15,-1 0-12-15,2-5 0 0,-1 0 13 16,0-2-10-16,0-3 4 0,0-3 6 16,2 1 15-16,-1-1-28 0,0-4 7 15,1-1-7-15,-2 0 0 16,-2-5 2-16,-2 0 7 0,3-3-9 16,-4-3 10-16,-2-2-10 0,0-3 0 15,-2-2-7-15,1 1 7 0,-1-2 0 16,-5-1 12-16,4-1 1 0,-4 0-13 15,1-5 1-15,0 2 6 16,-2-4-7-16,-1-2-144 0,0-4 143 16,-3-2 1-16,1-5-13 0,-4-3 13 15,1-4 0-15,-3-1 3 0,0-5 3 16,0 0-6-16,-3-8-20 16,-1-3 19-16,-1-4 1 0,-3-2-19 15,0-1 19-15,-3 0 0 0,-2-1 0 16,-4 1 0-16,-3 0 0 0,-2 0 13 15,-4-2-7-15,-2 0-6 0,-3-4-12 16,-4 2 12-16,-3-1 0 0,-4 1-21 16,-3 1 21-16,-4-1 0 0,-3 0 13 15,-2-1-7-15,-2-2-6 0,-2 2 13 16,-2-2 0-16,-3 2-13 0,-1 1 13 16,-1 3 3-16,-5 1-16 0,-2-2 12 15,0 1-8-15,-2-2-4 0,-4-1 9 16,0-1-9-16,-2-4 0 15,-2 1-6-15,-2-6 3 0,-1-2 3 16,-2-2-109-16,-1-5 97 0,-1-2 11 16,0 1-17-16,-1 1 18 0,-3 0 0 15,-2 5-73-15,-1-2 73 0,-2 0 0 16,-5 2-72-16,-2 2-54 16,-2 3 81-16,-6 5 12 0,-2-1 31 15,-5 3-28-15,-4 1-25 0,-5 1 32 16,-3 1-19-16,-7 3-22 0,-5 2 29 15,-4 2 34-15,-4 2-72 0,-4 6 8 16,-3 3-19-16,-5 8 79 0,-2 5 5 16,-2 5 23-16,-3 8 45 15,-1 6 3-15,-3 6-13 0,2 10 20 16,1 6-42-16,0 10 2 0,3 9-31 16,2 3-7-16,6 7-16 0,6 6-33 15,3 0-87-15,7 6-139 0,22-13-834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33:16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9384 3237 957 0,'0'0'232'15,"0"0"103"-15,0 0-137 0,0 0-146 16,0 0 23-16,0 0 117 0,-36-20-85 15,34 16-33-15,-1 1-9 0,2 1-64 16,-2-1-1-16,3 0-42 16,0 1 6-16,0 0 14 0,0 1-7 15,1-2 9-15,2 2 1 0,-3 1 1 16,3 0 17-16,-1 0 1 0,0 0 49 16,0 0-13-16,4 5 9 0,-2-3 16 15,0 2-35-15,1-2 7 0,3 4 12 16,3-1-22-16,2-1 19 15,2 0-4-15,2 1-12 0,0-2-10 16,1 0 4-16,3-3 15 0,2 1 1 16,1-1-7-16,2 0 6 0,1 0-6 15,4 1-16-15,1 1 13 0,-2 0-16 16,4 0-1-16,0-1 1 16,4 2-7-16,-2-1 10 0,1 0-26 15,2 2 7-15,1-4 6 0,1 0 16 16,0 1-16-16,5-1 16 0,-1 0-10 15,2-1-6-15,-1-2 2 0,5-1 7 16,1-3-9-16,1-1 0 16,1-1 0-16,0 1 0 0,1-3-3 15,0 1 3-15,-1-1 0 0,1 0-14 16,-2 2 14-16,-1-2 0 0,-1 5 1 16,-3 0 5-16,-1 2-6 0,-5 3-13 15,0 1 13-15,-4 1 0 0,2 2 10 16,0-2-10-16,3 2 0 15,-2-3 3-15,3 0 10 0,0-1-13 16,2-3-1-16,-1 0 1 0,2 0 0 16,-3 0 10-16,1-2-10 0,-2 2 0 15,-2 0 3-15,-1 2 3 16,1 0-6-16,-1 0 1 0,2 2 9 16,-2-2-10-16,-2 1-3 0,2 0 3 15,-1 1 0-15,1 0-3 0,3 0 3 16,-3-2 0-16,1 2-12 0,-2-2 12 15,-2-1 0-15,2 0-1 0,2-1 1 16,-4-1 0-16,3 1 9 16,0 0-9-16,-5 1 0 0,2 1 3 15,-2 2 0-15,-2 0-3 0,-2 0 1 16,0 0 21-16,-3 4 4 0,-2-2-19 16,1 4 44-16,-3 0-26 0,1 1-21 15,-1 2 34-15,-1-1-38 0,2-1 19 16,-1 0-9-16,2-2-10 0,0-2 13 15,2 1-7-15,0-2-6 0,0-2 13 16,4 0 0-16,-4-2-13 0,4-4 16 16,0 0-16-16,0-1 0 15,2 0 1-15,-2-2-1 0,-2 0 0 16,0 1 3-16,-5 0 13 0,-1 0-16 16,-3 4 3-16,-3 1-3 0,-2-1 0 15,-4 1 4-15,-3 3-4 16,-2-1 0-16,-2 1 2 0,-1 0-2 15,0 0 19-15,-1 0 22 0,-1 0 36 16,1 0-16-16,-2 0 37 0,-1 0 32 16,0 0-29-16,0 0-25 0,0 0 50 15,0 0-79-15,0 0-15 0,0 0-51 16,0 0 19-16,4 4-246 16,6 1 82-16,3 3-110 0,-1-2-976 15,1-4-765-15</inkml:trace>
  <inkml:trace contextRef="#ctx0" brushRef="#br0" timeOffset="3236.63">9718 4500 153 0,'0'0'974'0,"0"0"-854"16,12-42-95-16,-4 30-8 0,2-2 28 16,4-2 76-16,3 1-69 15,0-1-10-15,3 0 7 0,2 3-33 16,-2 1 4-16,0 2-15 0,1 5-5 16,-2 0 0-16,1 2-14 0,0 0 14 15,-2 2-13-15,4 1 13 16,-2 0 2-16,1 4 11 0,2-1 26 15,2 2 0-15,-1 0-6 0,4 2 35 16,3-2-32-16,-1 2 9 0,5-2-6 16,2 3-6-16,2-1-14 0,4 0 23 15,1-2-29-15,4 0 3 0,4-1 20 16,0 0-34-16,5-1 1 16,2 0 0-16,2-2 0 0,3-1-2 15,1 0 1-15,1 0-1 0,0 0-1 16,1 0-2-16,1 0 2 0,0 0 0 15,-3 1-1-15,2 2 1 0,-2 0 0 16,-3-2 1-16,-2 4 22 16,-3 1 25-16,-1 0 37 0,-1 0-50 15,-1 0 10-15,1 1 40 0,1-3-63 16,-1 0-2-16,2 0 2 0,3-1 1 16,4-3-22-16,-1 0 18 0,-1 0-3 15,4-3-6-15,-2-1-10 16,2 0 0-16,-2 0 0 0,3-1-3 15,-2-1 3-15,-1-2 0 0,-1 2-10 16,0-5 10-16,-2 4 0 0,-2 1-9 16,1-2 9-16,-4 1 2 0,1 0 4 15,-2 2 7-15,-1-2-13 0,0 2-3 16,-4 0 3-16,1 1 3 16,-2 0-3-16,-2-2 12 0,2 2-12 15,-1 2 0-15,-1-4 2 0,0 5 1 16,-1-4-3-16,0 2 13 0,-1-2-3 15,0-2-7-15,1 0 13 0,-2 1 10 16,-2-1-3-16,2-1 15 16,0 0-12-16,-1 3-10 0,2-1 0 15,1 1-16-15,3 1-13 0,3 1 13 16,8-1-12-16,7-2-108 0,9-1-77 16,-16 0-133-16,6-6-1327 0</inkml:trace>
  <inkml:trace contextRef="#ctx0" brushRef="#br0" timeOffset="4446.22">17439 4348 1516 0,'0'0'189'0,"0"0"-189"15,44-14-91 1,-19 9 16-16,6 2 39 0,-3 2 10 15,9 1 26-15,2 0 0 0,4 1-9 16,5 3 9-16,1 0 11 0,7 0 6 16,0 0-17-16,5 2-81 0,2-2-200 15,2 0 128-15,5-2-23 16,-2 1-13-16,2-2 108 0,2 2 51 16,0 0 9-16,3-3 21 0,1 5 0 15,1-4-4-15,6 2 3 0,1 0 1 16,5-3 121-16,3 0-36 0,6 0-30 15,4-2 7-15,4-3-42 16,0-2 6-16,5 1 49 0,2-1-49 16,-1-4 3-16,3 2-23 0,0-3-4 15,1 1-1-15,-4-1 14 0,1-1-2 16,-4 0 3-16,-2-1 108 0,-2 2-42 16,-6 0-4-16,-4 3 130 15,-5 0-114-15,-4 1 17 0,-5 2 51 16,-1 0-81-16,-3 0-16 0,-2 4 42 15,-7 0-55-15,3 0-16 0,-2 0 25 16,-1 1-35-16,3 0 0 0,-6 1 2 16,3-2-25-16,1 2 9 0,-3-2-11 15,2 2-1-15,-3-2 0 16,3-2 0-16,1 4 0 0,-1-2 0 16,0 0-2-16,0 0 1 0,2 0 1 15,0-2 0-15,0 3-1 0,-1 1-1 16,2-1-17-16,-2 1 19 0,-1 0 0 15,-3 0-5-15,2 0 4 16,0 1 1-16,-3 0-3 0,1 3-9 16,3-1 12-16,-1 0 3 0,1-1-3 15,2 0-1-15,1 0-13 0,0-2 13 16,2 0 0-16,-2 0-2 0,-2 0 1 16,2-4 1-16,-3 2-4 15,-3-2 3-15,-4 1 2 0,-3-1 0 16,-2-1 0-16,-4-2 0 0,-6 4 0 15,-3-1 0-15,-6 2 0 0,-1 2 2 16,-5-3-2-16,-3 3 0 0,0 0-236 16,-9 0-95-16,-1-1-324 0</inkml:trace>
  <inkml:trace contextRef="#ctx0" brushRef="#br0" timeOffset="14329.59">13775 10986 296 0,'0'0'1031'16,"23"-36"-898"-16,-10 20-101 15,0 0 20-15,3 0 58 0,2 4 69 16,-2-2-117-16,1 2-10 0,0 0 0 16,2 2-10-16,1 1-13 0,0 1 20 15,1 0-33-15,1 4 3 0,-1-1 49 16,2 3-26-16,-1 2 10 0,2 0 16 16,0 2-42-16,2 4-10 0,-1 0-3 15,0 0-10-15,3 1 0 16,3-2 6-16,4-2 4 0,2 0-13 0,4-2 13 15,2-1 13-15,1 0-7 0,3-3-9 16,2 1 16-16,0-2-7 0,5 0-3 16,-2 0 26-16,1 0-6 0,2 0 15 15,-2 0 23-15,3 2-9 0,-1-2-11 16,1 3 20-16,1 0-26 16,-2 1-16-16,-1 0 48 0,2 2-45 15,-1 1-25-15,0-2 31 0,1 5-41 16,-2-5 2-16,2 2 4 0,-1-1-6 15,0 0 3-15,1-2 3 16,-2 1-6-16,4-1 3 0,-1 0 13 16,-1 0-16-16,0 0 16 0,3 0-16 15,-3 0 0-15,2 0 6 0,1-1-6 16,-2 1 0-16,3 0-10 0,-1 0 10 16,1-2 0-16,1 1 13 0,1 0-13 15,-1-1 0-15,0 0-1 16,2-1 1-16,-4 2 0 0,2-1 2 15,-2 2 1-15,-2-1-3 0,0 1 4 16,1 0 21-16,-2 0-25 0,0 1 16 16,-2 1 13-16,1 2-29 0,-2 0 15 15,1-2-15-15,-2 2 0 0,2-1 4 16,-2 0 8-16,2 1-12 16,0-3 10-16,1 0-10 0,2 1 0 15,5-2 3-15,-5-2 3 0,7 0-6 16,-4-1 20-16,3 2-11 0,-3-2-9 15,1 2 22-15,-4-2 26 0,1 0-13 16,0 2-26-16,1 0 48 0,0-1-57 16,-5 1 19-16,4 0 3 0,-1 1-22 15,-5 0-12-15,3 0 12 16,-1 0 0-16,2-3 12 0,3 2-12 16,-4-1 0-16,2 2 10 0,0 0-10 15,-1-1 0-15,4-2 6 0,-4 1-6 16,2 0 0-16,-2 0-3 15,0-1 3-15,2 3 0 0,0-1 3 16,0-1-3-16,-3 1 0 0,2 1 3 16,-1 0-3-16,-1 0 0 0,-2 0 0 15,2 0 0-15,-3 1 0 0,4 1 0 16,-1-1 0-16,-1-1 0 0,5 1-6 16,-4-1 6-16,1 0 0 0,1 0-3 15,-2 0 3-15,-5 0 0 0,2 0 0 16,-4 2 0-16,2-1 0 15,-5 0 0-15,2 1 0 0,-2 3 0 16,-1-4 9-16,0 5-9 0,-1-4 0 16,1 0 4-16,1-1-4 0,-1 2 0 15,0-2 12-15,3 2-5 16,-6-2-7-16,6 2 19 0,-2-2-4 16,0 2-15-16,-1-3 25 0,3 1-21 15,-2 0-4-15,-1-1 9 16,3 0-9-16,-3 2 0 0,0-1 3 15,-1-1-3-15,-1 1 0 0,1-1 10 16,0 4-10-16,-1-2 0 0,2 2 6 16,-1-2-6-16,1 1 0 0,1 0-6 15,1-2 6-15,2 2 0 0,0-3-10 16,2 1 10-16,0-1 0 0,2 0 3 16,0 0-3-16,1 0 0 0,-1-1 3 15,1 1-3-15,2 0 0 16,0 0 4-16,-1 0-4 0,2-2 0 15,0 2 0-15,0 0 0 0,0 0 0 16,2 0 3-16,-2 0-3 0,1 2 0 16,-1-1 3-16,1-1-3 15,-1 1 0-15,2 1 0 0,-1 0 0 16,2 0 0-16,-3 0 3 0,4-2-3 16,0 0 0-16,0 0-3 0,0 0 3 15,0 0 0-15,0 0-3 16,-2-2 3-16,2-2 0 0,-1-2 9 15,-3 2-9-15,-1-1 0 0,2 1 10 16,-4 1-10-16,2-1 0 0,-4 0 12 16,-1 0-12-16,2 0 0 0,-1 2 7 15,-2-1-7-15,2-1 0 0,2 3 0 16,-3-3 0-16,3 1 0 0,-2 0-10 16,2-1 10-16,-1 2 0 0,0 0-12 15,-1 1 12-15,1-2 0 0,-2 2-13 16,-2 1 13-16,2 0 0 15,-1 0-58-15,-1 0 56 0,-1-1 2 16,3-2-73-16,-3 2 73 0,1-2 0 16,0 2-24-16,0-3 24 0,-3 1 0 15,3 0 10-15,-1 1-10 16,-2 0 0-16,-1 0 12 0,3 2-8 16,-3 0-4-16,1 0 9 0,3-2-9 15,0 2 0-15,2-1 0 0,-1 1 0 16,0-1 0-16,2 1 0 0,-2 0 0 15,-1 0 0-15,2 0 0 16,0 0 0-16,-3 1 0 0,2 2 3 16,-2 1-3-16,1-2 0 0,-3 4-3 15,2 0 3-15,-2-2 0 0,3 0-3 16,-1 2 3-16,2 0 0 0,1 0-3 16,-1-2 3-16,2 0 0 0,2 0 3 15,-2-2-3-15,3 2 0 0,1-2 0 16,-3 2 0-16,3-2 0 15,-3 0 3-15,0 2-3 0,2 0 0 16,-2-2 0-16,0 4 0 0,2-2 0 16,-4 1 0-16,1 0 0 15,0-1 0-15,-1-1-11 0,2 2 11 16,0-3 0-16,-1 2-9 0,1-2 9 16,-1 2 0-16,-3-1-3 0,-2 1 3 15,4 0 0-15,-4-1 6 0,0 1-6 16,0-2 0-16,-3 4 3 15,0-2-3-15,-1 1 0 0,-3-1 0 16,2 1 0-16,1 1 0 0,-2-2-3 16,1 0 3-16,2 0 0 0,-1-2 3 15,0 0-3-15,0 0 0 0,1 0 10 16,-2-1-10-16,3-1 0 0,-1 1 6 16,1 1-6-16,0-1 0 0,1 0 3 15,-1-1-3-15,2 0 0 0,-2 2 3 16,2-2-3-16,0 0 0 15,0 0 3-15,0 0 0 0,0 0-3 16,1 0 0-16,1-2 0 0,0 1 0 16,1-3 3-16,2 1-3 15,0 1 0-15,-1-6 0 0,2 5 0 16,-1-1 0-16,0-1 6 0,-1 2-6 16,0-1 0-16,0 0 3 0,-2 3-3 15,2-1 0-15,-2 1-3 16,2 1 3-16,0 0 0 0,-1 0-12 15,3 0 12-15,0 0 0 0,1 1-10 16,-1 1 10-16,-1-2 0 0,-2 0-39 16,-1 0 39-16,2 0 0 0,-2 0 3 15,-3-2 0-15,-1 1-3 0,-1 0 19 16,-3-1-15-16,-2 1-4 0,0 1 15 16,-4 0 30-16,1 0-39 0,-3 0 25 15,0 0 4-15,-4 0-35 0,-1 1 22 16,-5 2-22-16,1 0 0 15,-7 2-6-15,0-1 6 0,-5-1 0 16,-5 2-55-16,0-1 33 0,-2-1 0 16,-2 5-244-16,1-2 100 15,-2 1-131-15,-3 0-834 0</inkml:trace>
  <inkml:trace contextRef="#ctx0" brushRef="#br0" timeOffset="17216.87">28355 9878 903 0,'0'0'469'16,"0"0"-335"-16,0 0 80 0,0 0-77 16,20-37 12-16,-17 30 49 15,-1 1-140-15,2-2-16 0,-4 1 26 16,3 0-9-16,-3 2-8 0,0-2 5 16,0 1 5-16,0-1-19 0,-3-1 7 15,-1 0-7-15,-5-1-17 0,-6-3-21 16,-2 1 15-16,0-2 0 0,-3 3-16 15,-2 1 30-15,-2-3-20 0,-2 3-7 16,-1-3 20-16,-2 0-26 0,-3-2 3 16,1 1 19-16,-1-6-9 0,1 3-10 15,-1-4 36-15,0 0-1 16,0 0-2-16,-1 2 34 0,0-1-22 16,-2 0-22-16,-5 3 25 0,1-2-51 15,-3 0 0-15,-2 2 0 0,0 0 0 16,-2 0-23-16,-3-1 22 15,-2 0 1-15,-1-2-25 0,-4 3 25 16,-1-4 0-16,-6 1-38 0,-1 1 35 16,-2-2 3-16,-1 0-32 15,-2-3 32-15,-3 3 0 0,-2-1 2 16,0-1 1-16,-2 2-3 0,-2 0 3 16,0 2 10-16,0-1-13 0,2 2 12 15,0 1-5-15,0-2-7 0,0 6 13 16,-1-1 15-16,-2 4-12 0,-1-2-3 15,-1 4 13-15,-2 2-26 0,-3 2 3 16,2-1-3-16,-6 4 0 0,1 0-22 16,-3 3 22-16,0 0 0 0,0 1-26 15,0-2 26-15,0 4 0 16,1-4-35-16,-1 2 35 0,0 3 0 16,3-2-12-16,-2 1 12 0,2 2 0 15,-2-3 3-15,-1 3 1 0,0 0-4 16,2 3 3-16,-1-3 3 15,2 2-6-15,-2-2 13 0,0 2-13 16,2-1 0-16,0 2 3 0,-1-2 0 16,2 2-3-16,0-2 13 0,-1 4-13 15,0-1 0-15,-1 4 1 16,1-2 2-16,0 0-3 0,-1 0 3 16,2 2-3-16,3-2 0 0,4 0 4 15,2 2 28-15,3 0-32 0,4 1 25 16,0 2 1-16,0-3-26 0,1 4-9 15,3 1 9-15,-1-1 0 0,5 0-1 16,-3 3 1-16,5-1 0 0,0 1-8 16,0 1 8-16,2 0 0 0,2 1-8 15,2 1 8-15,4-1 0 16,-1-1 0-16,4 1 0 0,2 2 0 16,3 1-10-16,3 3 10 0,-1-1 0 15,6 2-13-15,2-1 13 16,-1 1 0-16,3 1-17 0,4 1 17 15,1 0 0-15,2 0-23 0,1 0 23 16,5 1 0-16,1 1-8 0,-1-1 8 16,4-1 0-16,-1 0-15 0,4 0 15 15,0 1 0-15,2 1-21 16,2-1 21-16,0 1 0 0,1-4-2 16,0 0 2-16,3-2 0 0,3 0-23 15,1 2 23-15,1-3 0 0,6 0 2 16,4 2 1-16,2-3-3 0,6-1 4 15,2-1-5-15,4-3 1 0,7 1-13 16,0-1 13-16,3-2 0 16,4-1 3-16,-1 1 3 0,8 1-6 15,-2-4 1-15,4 2-1 0,4-1 0 16,2-2 4-16,2 1-1 0,7-4-3 16,1 1-7-16,3-2 7 0,1-1 0 15,1-1-6-15,3 0 6 16,3-3 0-16,-1 0 6 0,4-2-6 15,2 1 0-15,0-3 4 0,2 1 2 16,0 1-6-16,2-2-2 16,0-2 2-16,2 1 0 0,4 0 1 15,0-2-1-15,2-1 0 0,-1 0 1 16,6 0-1-16,-2 0 0 0,0 0-3 16,2 0 3-16,0 0 0 0,1 0-37 15,-1-1 34-15,0 1 3 0,-1 0-44 16,2-3 44-16,-2 3 3 0,0 0 16 15,-2 0-19-15,2 0 0 0,2 0 10 16,-4-1-10-16,4 1 0 16,-4 0 0-16,4 0 0 0,-6 0 0 15,2 0 3-15,1 0-3 0,1-2 0 16,0 1-1-16,-1 0 1 0,-2-1 0 16,3 0 2-16,-3-1 4 0,-2 0-6 15,1 3 2-15,-4 0 2 16,-1 0-4-16,-1 0 3 0,-2 0-3 15,3 0 0-15,-4 0 2 0,1 0-2 16,-2 0 0-16,1 0 0 16,-2 0 0-16,1 0 0 0,-4 0-4 15,2 0 4-15,-2 0 0 0,-4 0-1 16,2 0 1-16,-2 0 0 0,-2 0-9 16,0 0 9-16,-2 0 0 0,2 0 0 15,-4-1 0-15,0 0 0 0,-2 1-18 16,-1 0 18-16,-2-2 0 0,-2 2 1 15,-1-1-1-15,-1 1 0 0,-5-1 2 16,2-1 5-16,-2-2-7 16,-1 3 2-16,2-6-2 0,-3 2 0 15,-2-2 13-15,1 1-13 0,-2-5 0 16,-2 2 3-16,-2-3 3 16,-2-2-6-16,-3-2 3 0,-4 2 7 0,0-6-10 15,-5 0 13-15,-1 0-7 16,-4-4-6-16,-2 1 13 0,-2-4-10 15,-3 1-3-15,0-5 10 0,-3-4-10 16,0 1 0-16,0-4-11 16,-2 0 11-16,-2-2 0 0,-1 0 2 15,-3-2 1-15,-1 0-3 0,-3-2 2 16,-3 0 8-16,-1-2-10 0,-1 1-6 16,-5-3 6-16,-3 1 0 0,-4 1 1 15,-5-1 2-15,-3 2-3 0,-8 1 22 16,-3 1-6-16,-7 3-6 0,-8 3 6 15,-3 1 19-15,-8 1-35 0,-8 4 2 16,-5 6-37-16,-5 1 35 0,-5 7-141 16,-2 1 39-16,-1 5-78 15,1 2-421-15,22 2-61 0,1-1-2 0</inkml:trace>
  <inkml:trace contextRef="#ctx0" brushRef="#br0" timeOffset="23231.79">15043 13656 2202 0,'0'0'381'0,"0"0"-358"15,49-10-23-15,-29 10 0 0,8 2 45 16,0 0 26-16,4 1-29 0,4 1-4 16,2-1 11-16,3 1-17 0,0 1-13 15,6-2 33-15,0 2-49 16,6-1 54-16,3 0 30 0,0 0-17 15,7-1 13-15,3-1 26 0,2 1-39 16,6-2-35-16,4 2 60 0,4 0-35 16,6-3-35-16,4 0 58 15,5 1-46-15,7-1-15 0,3 0 29 16,6-1-51-16,6-2 34 0,3-2-24 16,6-3-10-16,4-2 9 15,4 0-9-15,2-1 0 0,3-1 13 16,0 0-13-16,-2 0 0 0,4 0 9 15,1 1-9-15,-3 1 0 0,2-1 19 16,-2 4-19-16,2 1 0 0,-5 4 19 16,5-3-10-16,-4 0-9 0,1-1 13 15,0 0-13-15,2-2 0 0,2 1 12 16,4-1-12-16,0-4 0 0,0 1 22 16,6-1-22-16,0 3 0 0,1-3 10 15,0 0-10-15,-2 0 0 0,-1 3 6 16,-4-2-6-16,0 0 0 0,-3 2 0 15,-2 1 0-15,1 1 0 0,-8-1 3 16,0 3-3-16,-4-2 0 16,-3-1-6-16,-1 4 6 0,-6-1 0 15,-1 0 19-15,-4-2-19 0,-1 2 0 16,0 1 23-16,-6 1-17 0,-2 2-3 16,-3-1 25-16,0 2 31 15,-3 0-59-15,0 0 32 0,-2 0-32 16,0 0 0-16,-1 0 9 0,0 0-9 15,-6 2 0-15,3-1 9 0,-4-1-9 16,-4 3 0-16,0-3 0 0,-1 0 0 16,-5 0 0-16,1 0 3 0,-3 0-3 15,0-2 0-15,-4 1 0 16,1 0 0-16,-3-1 0 0,-1 1 13 16,-5-2-13-16,1-1 0 0,-2 0 22 15,-2 2-22-15,-3-1 0 0,-2 0 28 16,-3-1-10-16,-4 2-18 0,-1-2 35 15,-1 2-26-15,-4 0-9 0,-5 0 28 16,0 1-10-16,-5-2-18 16,-5 2-18-16,-1 1 18 0,-5 0 0 15,-6 0-239-15,-6 1 47 0,-8-1-224 16,-6-4-2643-16</inkml:trace>
  <inkml:trace contextRef="#ctx0" brushRef="#br0" timeOffset="25119.62">1683 14686 2421 0,'0'0'239'0,"0"0"-239"15,0 0-184-15,0 0 184 0,57-4 64 16,-27 4-12-16,0 0-29 0,1 0-17 16,2 2 20-16,3 0-4 0,4 1-18 15,2 1 9-15,3 1-4 0,0 2-6 16,5 0 30-16,-1 1-8 0,2 0 17 16,5 1 13-16,0-1 0 15,2 1 9-15,2-1 35 0,7-2-32 16,1 2 7-16,3-3 2 0,2 0-34 15,3 1-10-15,1-2 41 16,2 2-73-16,2 0 25 0,-2-4 23 16,1 2-48-16,0-2 29 0,1 0-26 15,1 0 3-15,-5-2 16 0,-2 0 16 16,2 1-38-16,-9 0-19 16,3 1 19-16,-6 0 0 0,-2 0 10 15,-2-2-10-15,-2 0 0 0,-6 0 16 16,-2-6 12-16,-7 0-28 0,-2 0 19 15,-4 1-6-15,-5-3-13 0,-6 3 12 16,-3-1-12-16,-4 2 0 0,-7-1 22 16,-5 1-18-16,-1 1-4 0,-5 2 25 15,2 0-22-15,-2-2 0 0,-1 2 29 16,0 1 27-16,-1-2-59 0,0 1-12 16,2-2-73-16,2-3-127 0,1-1-533 15,4-8-325-15</inkml:trace>
  <inkml:trace contextRef="#ctx0" brushRef="#br0" timeOffset="31818.03">21511 15540 2621 0,'0'0'229'0,"-5"-46"-200"0,2 33-29 16,3 9 19-16,4 3-22 0,7-2 3 16,7 2-123-16,6 1 111 15,3 1-1-15,-4 7-11 0,-2 1 23 16,0 5 1-16,-5 3 0 0,0 6 16 15,-2 2 42-15,-2 6 0 0,-2 2 0 16,-2 7 0-16,0 4-1 0,-2 3 20 16,-1 5-29-16,3 2-45 15,-5 0 42-15,-1 3-3 0,4-2-20 16,-1-2 39-16,3-1-61 0,-3-4 25 16,3-5-3-16,-4-2-22 0,2-2 19 15,-2-6-15-15,-4-1-4 0,0-3 6 16,0-3-6-16,-6-4 0 0,2 1-89 15,-2-4 63-15,-1-3-60 16,-2-4-157-16,-2 0 117 0,-1-3-47 16,-3-2-267-16,1-3 41 0,0-2-148 15,2-2-725-15</inkml:trace>
  <inkml:trace contextRef="#ctx0" brushRef="#br0" timeOffset="32161.89">21351 16358 2485 0,'0'0'358'16,"0"0"-319"-16,0 0-39 0,0 0-74 16,0 0 74-16,0 43 26 0,8-20-20 15,3-1 13-15,-3 0-19 0,2-4 2 16,0 0 11-16,3-1 0 0,0-2-6 15,2-2 28-15,-2 2 7 16,3-5-26-16,0 2 35 0,3-4-45 16,0-1 10-16,1-2-6 0,1-2-10 15,3-3 0-15,0-1-13 0,4-3 13 16,-1-3-154-16,2-4 84 0,-1-2-43 16,1 0-142-16,1-3 87 15,-1-4-40-15,-1 1-341 0,-7 4 113 16,1-3-157-16</inkml:trace>
  <inkml:trace contextRef="#ctx0" brushRef="#br0" timeOffset="32411.87">22112 16212 2096 0,'0'0'304'0,"0"0"13"15,0 0-243-15,0 0-16 0,0 0 54 16,-26 42-38-16,18-20-10 0,-2 2-38 15,0 0 47-15,-2 1-54 16,0 0-3-16,-4 1 6 0,2 0-22 16,-7 0 13-16,1-1-6 0,-3 2-7 15,-2-6 16-15,-3 3-16 0,1 0 0 16,-2 0-16-16,4-3-7 0,1 2-5 16,5-3-190-16,3-4 99 15,11 1-67-15,5-2-273 0,0-6 43 16,5 1-241-16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34:10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26478 4698 1023 0,'0'0'803'0,"-15"-44"-624"0,10 27 9 15,2 8 32-15,1 1-29 0,2 2 76 16,-2 4-122-16,1-1-24 0,1 2 10 16,-1-2-67-16,1 3-64 15,0 0-51-15,0 3-29 0,4 7 80 16,1 9 19-16,2 8 58 0,-1 6-26 15,1 6-29-15,-3 1 61 16,0 6-23-16,-3 8-50 0,-1 0 47 16,2 2-57-16,-1 3 31 0,2 1-8 15,-1-1-23-15,4 2 28 0,-1 2 1 16,0 1-29-16,1 0 22 16,-4 1 3-16,2 0-25 0,-2-2 13 15,-2-4-13-15,0-1 0 0,0 1-10 16,-2-3 10-16,-3-1 0 0,2-3 6 15,-2-2-7-15,0-3 1 0,-1-3-113 16,0-5 87-16,-1-6 26 0,-2-4-98 16,3-6 85-16,0-4 13 0,2-6-115 15,0-4 113-15,2-5-15 16,0-1-168-16,2-2 79 0,0-1-67 16,0-1-256-16,0-11 60 0,2 1-193 15</inkml:trace>
  <inkml:trace contextRef="#ctx0" brushRef="#br0" timeOffset="524.91">25722 5542 1653 0,'0'0'914'0,"0"0"-823"0,-39-34-66 15,37 30 53-15,-1 1 5 0,3 3-6 16,3-3-9-16,6 3-68 0,10 0-34 15,9 0 8-15,5 2 26 16,4-1 0-16,7 3-2 0,2 0 2 16,4-3 0-16,6 2-2 0,4-2 2 15,4-1 0-15,6 0 3 0,3-1-3 0,4-4 0 0,6-2 3 16,2 0 10-16,2-3 0 0,4 2 9 16,-2-3 55-16,4 2-13 15,2-2 7-15,2-2 34 0,3 2-3 16,3-2 0-16,4-2 31 0,-1 2-48 15,4-1-53-15,-2-2 59 0,-2 3-28 16,-3 2-57-16,-4 2 72 16,-5 1-78-16,-3 3 35 0,-6 1-26 15,-6 2-9-15,-6 2-15 0,-5 0 15 16,-5 2 0-16,-10 2-63 0,-3 1 44 16,-9 0-56-16,-8 2-241 15,-6 0 186-15,-7-1-71 0,-7 1-351 16,-3-4 109-16,-8 1-190 0</inkml:trace>
  <inkml:trace contextRef="#ctx0" brushRef="#br0" timeOffset="2152.33">26370 5546 342 0,'0'0'1152'0,"0"0"-934"0,0 0-218 15,0 0 0-15,0 0 74 0,0 0 17 16,0 0-29-16,0 0 6 15,0 0-55-15,0 0 0 0,-1 0 3 16,1 0 10-16,0 0 3 0,0 0 53 16,0 0-27-16,0 0 6 0,0-1-22 15,0-3-29-15,0-1-10 0,1-3 0 16,3-3 1-16,1-4-1 0,3-1 30 16,0 0 22-16,2-1-10 0,-1 0 31 15,3-1-25-15,0-2 17 0,3-4 3 16,1-1-11-16,2-3-8 0,4-1-1 15,0-1 10-15,5 0-29 16,-2-2-26-16,3 0 32 0,3 0-35 16,-2-2 2-16,6 0 21 0,-3-1-23 15,4 0 19-15,-3 2-3 0,-1 1 3 16,3 1-3-16,-2 2 45 0,2-2-32 16,0 2-17-16,-2 2 56 15,3 5-46-15,-3 0-22 0,3 4 64 16,0 2-64-16,2-2 25 0,-1 5-3 15,0 4-22-15,2 3 7 16,-3 2-7-16,0 3 0 0,-1 1-32 16,-2 4 32-16,-1 3 0 0,0 6-32 15,-4 2 32-15,0 2 0 0,-1 6-35 16,-5 1 35-16,2 2 0 0,-1 4-19 16,0-1 19-16,-2 2 0 0,0 1-11 15,1 1 11-15,0 2 0 0,0-2-7 16,0 2 7-16,1-2 0 0,-2-1-3 15,2-1 3-15,0-1 0 16,1 2-10-16,-3 2 10 0,0 0 0 16,1 0-32-16,-4-2 31 0,1 0-1 15,0 0-11-15,1-3 13 0,-2 0 0 16,2-1-65-16,-1 0 63 16,0-1-14-16,2-2-47 0,-1-1 62 15,1-1-17-15,1 1-21 0,-1 0 23 16,0-3-54-16,-1 1 18 0,0-2 52 15,0 1 0-15,-1 2 3 16,0-2 0-16,-1-1-3 0,4 0 1 16,-2-1-1-16,-2-1 0 0,2 1 19 15,2 0-19-15,-4-2 0 0,2-2 10 16,2 2-10-16,-4-4 0 0,5 2 2 16,-3-3 24-16,0 0-26 0,3-4 3 15,-2 3 16-15,-2-3-19 0,2 0 16 16,2-3-6-16,-5 2-10 15,6-6 2-15,-1 0 17 0,-2 1-19 16,3-2 13-16,3-4-3 0,-3-2-10 16,4 1 22-16,-3-4-12 0,1 1-10 15,0-4 12-15,1 0 1 16,-2-2-3-16,2 0-4 0,-3-2 33 16,-1-3-1-16,1 3 10 0,-3-4 35 15,0 1-29-15,-1-2-48 0,-1 1 55 16,0-1-39-16,-5-3-3 15,2-3 38-15,-1 0-57 0,-2-3 13 16,-1-1-13-16,-1 0 0 0,-2-1 3 16,-1-1 7-16,-1 1-10 0,-2-1 0 15,2-1 0-15,-2 4 0 0,1 0-10 16,-1 4-6-16,2 3 16 0,-1 4-219 16,0 2 117-16,-2 5-68 0,0 4-203 15,-3 3-89-15,-1-1-360 0</inkml:trace>
  <inkml:trace contextRef="#ctx0" brushRef="#br0" timeOffset="2761.65">28330 5270 1230 0,'0'0'638'0,"0"0"-492"15,39-22-146-15,-26 18-8 0,4-3 8 16,1 0 29-16,-2 3-28 16,0-1 0-16,1 0 1 0,0 3-4 15,-1 0 1-15,0 0-5 0,0 2-23 16,-2 2 21-16,0 2 8 0,0 1 36 15,-1 0-13-15,2 1 41 16,2-1-31-16,0 3 3 0,5 0 19 16,2-3-7-16,2 3-12 0,8-4 15 15,0-1-12-15,9 1 7 0,6-4 18 16,5 0-25-16,7 0 0 0,3-4-26 16,1-1 19-16,6-3-13 0,-2 1-3 15,2-1 13-15,-2-1 10 0,-1 1 9 16,0 0 20-16,-2-3-23 0,-4 2-16 15,-2-1 28-15,-1 1-18 16,-4 0-13-16,-5 1 25 0,-3 0-29 16,-7 1-19-16,-7 3 29 0,-6 0-32 15,-6 4-9-15,-6 0 7 0,-4 0 2 16,-3 3-80-16,-6-2-52 0,0 3-93 16,-2 1-292-16,0 1 46 15,-10 2-232-15</inkml:trace>
  <inkml:trace contextRef="#ctx0" brushRef="#br0" timeOffset="3277.35">29342 5118 9 0,'0'0'570'0,"0"0"-416"0,0 0-154 16,24-36-173-16,-19 31 104 0,-1-2 37 15,2 1 30-15,-2-1-41 0,-2 3 37 16,1 0-17-16,-2 3-23 0,-1 1-48 16,2 0 71-16,-2 0 23 0,0 0 36 15,0 0 127-15,0-2 98 0,0 2 205 16,0-1-219-16,0 1-55 0,0 0 91 15,0 0-163-15,0 0-26 0,0 0-26 16,0 0-65-16,1 1 78 16,0 3 58-16,2 2-74 0,0 6-23 15,-1 2 28-15,1 5 1 0,-2 4-13 16,-1-1 0-16,0 5-6 0,-1 1-52 16,-3 4 13-16,-3 1-4 15,3 5-9-15,-1 0 13 0,1 6-29 16,-1 2 10-16,1 3-301 0,0-12 16 15,1 2-232-15</inkml:trace>
  <inkml:trace contextRef="#ctx0" brushRef="#br0" timeOffset="3999.07">27657 5686 10 0,'0'0'101'0,"0"0"655"0,18-37-186 15,-12 24-345-15,-2 2 12 0,0 4 175 16,0-1-244-16,-2 7-29 0,2-3 15 16,0 3-57-16,2-2-33 0,3 2-61 31,-1 1 8-31,4 9-11 0,0 0-55 0,-3 9 55 0,-1 0 0 0,-2 4-9 15,-2 3 9-15,-4 4 0 0,0-1-11 16,0 7-8-16,-3 0-17 0,-2 2-25 16,-1 0-26-16,-2 2-22 15,4-6-153-15,-1-2-79 0,2-4 195 16,2-7-495-16,1-6 61 0,0-4 104 0</inkml:trace>
  <inkml:trace contextRef="#ctx0" brushRef="#br0" timeOffset="4327.89">27481 5630 2354 0,'0'0'116'0,"0"0"26"0,0 0 106 15,0 0-61-15,0 0-12 0,-10-34-12 16,13 28-109-16,2 1-54 16,7-2-39-16,6 2 39 0,4-2 0 15,5 2-11-15,1 1 11 0,0 0 0 16,4-1-24-16,1 2 24 0,5-1 0 0,0 4-147 0,2-3 71 15,0 2-46-15,-1 1-187 0,0 0 83 16,-5 0-130-16,-8 0-489 0,-5 0 50 0</inkml:trace>
  <inkml:trace contextRef="#ctx0" brushRef="#br0" timeOffset="4624.72">28258 5796 258 0,'0'0'2061'0,"0"0"-2012"0,0 0-17 15,52-26 43-15,-25 18 9 16,2-2-20-16,3 2 10 0,-1 0-16 15,-1 2-32-15,5 0-23 0,-3 0 15 16,0 2-18-16,1 3-25 0,-3 0 25 16,-2-2 0-16,-2 3-118 0,-3 0 43 15,-2 0-47-15,-2 1-160 16,0-1 104-16,-6 0-37 0,0 0-354 16,-3-2 54-16,-5 0 10 0</inkml:trace>
  <inkml:trace contextRef="#ctx0" brushRef="#br0" timeOffset="4905.95">28742 5629 261 0,'0'0'179'0,"0"0"973"16,-40-31-953-16,33 26-17 0,3 2 132 15,0 2-172-15,3-3-29 16,-2 3-12-16,3-2-47 0,0 2-54 16,2-1 10-16,4 2-10 0,4 0 0 15,6 0-18-15,2 0 18 0,0 0 0 16,-1 0-9-16,-2 0 8 15,-2 3 1-15,0 1-25 0,-3 0 25 16,-5-1 13-16,-1-3 16 0,-1 2 7 16,-3 2-4-16,0-2-3 0,-3 2 71 15,-6 2 57-15,-13 1-100 16,-7 4 1-16,-6 1-58 0,-9 1 19 16,-1 2-41-16,-7-1-7 0,-3 5-183 15,-3 0 71-15,-2 1-36 0,-4 1-399 16,13-5-29-16,-1-4-391 0</inkml:trace>
  <inkml:trace contextRef="#ctx0" brushRef="#br0" timeOffset="5400.8">27119 5758 1345 0,'0'0'507'0,"0"0"-399"15,0 0 38 1,0 0-49-16,42-40-45 0,-26 34 25 16,1-2-2-16,-4 4 2 0,-5 4-57 15,-4 0-20-15,0 0-33 0,-1 0-12 16,0 0 42-16,-2 1-52 16,-1 4 16-16,-4 2 39 0,-11 1 20 15,-9 4 31-15,-6 1-33 0,-8-1-18 0,2-2 0 0,0-4 3 16,-1-2 13-16,1 0 16 15,-1-1 46-15,1 1-7 0,2-4 9 16,1 0-18-16,1 1-11 0,3-1-32 16,1 2 23-16,2 0-42 0,4 0-6 15,0-2 6-15,5 4 0 0,1-3-50 16,3 4-4-16,3-1-40 0,2 0-106 16,2 0 64-16,3-1-55 15,-1 2-260-15,1 2 34 0,1-3-114 16</inkml:trace>
  <inkml:trace contextRef="#ctx0" brushRef="#br0" timeOffset="5683.65">26737 5674 910 0,'0'0'1040'15,"0"0"-862"-15,-3-33 207 0,-1 29-230 16,0 3-3-16,-3-5-40 0,1 6-61 15,-5 0-51-15,-2 11-48 16,-3 2 45-16,-2 6-26 0,0 4-19 16,4-1 48-16,0 4 0 0,0-1-65 15,5 2 20-15,4 2-20 0,2-1-64 16,3-1 52-16,5-3 12 0,9-4-65 16,6-3 27-16,9-5 67 15,8-3 36-15,7-1 2 0,4 0-2 16,8 0-49-16,3 0-136 0,-14-2-163 15,5-1-864-15</inkml:trace>
  <inkml:trace contextRef="#ctx0" brushRef="#br0" timeOffset="6371.01">28109 6513 2551 0,'0'0'110'0,"0"0"-14"0,0 0 78 16,-15-33-30 0,14 29-57-16,-1 2-17 15,2 1-70-15,-1 1-19 0,1 0-183 16,0 4 103-16,0 4 76 0,-3 7 17 15,1 3 6-15,-4 5 0 0,2 0 1 16,2 1 15-16,0 0-16 0,2 0-10 16,0 0 10-16,0 1 0 0,0 3 0 15,0 1 0-15,0 1 29 16,3-2 13-16,-2 0-13 0,3-3-3 0,-1 3-14 0,1-1 14 16,0-1-26-16,0-2-22 0,0 0 22 15,-1-2-1-15,-2-1-14 16,-1-2 12-16,0-1-25 0,0 0-69 15,-3-2 65-15,-2 0-29 0,1-2-77 16,-4 0 60-16,0-4-25 0,-3 1-429 16,1-4 519-16,-4-2-64 0,0-1-314 15,-1-4 79-15,0 0-63 0,5 0-293 16</inkml:trace>
  <inkml:trace contextRef="#ctx0" brushRef="#br0" timeOffset="6699.1">27754 6638 2121 0,'0'0'301'15,"-5"-37"-195"-15,2 25 85 0,2-1-40 16,1 3 26-16,1-2-46 15,4 2-48-15,-1 2-38 0,4-4-10 16,3 4 35-16,1-3-42 0,5 0-15 16,-1 1 15-16,4-1-28 0,2 2 23 15,3-1-14-15,0 0-9 0,3 0-3 16,3 2 3-16,2-1 0 0,2 1-34 16,0 1 32-16,1 2 2 0,0-2-181 15,-4 3 101-15,0 2-64 0,-4 0-216 16,-2 2 115-16,-2 0-141 15,-4 0-491-15,-6 2 140 0</inkml:trace>
  <inkml:trace contextRef="#ctx0" brushRef="#br0" timeOffset="6933.45">28398 6745 1473 0,'0'0'413'0,"0"0"-225"0,0 0 113 15,0 0-142-15,0 0-43 0,24-37-15 16,-11 23-27-16,2 4-58 0,2 0-16 16,1 4 0-16,2 0-16 0,0 1-85 15,0 0-5-15,1-1-30 0,-1 4-243 16,-4-2 78-16,-4 4-171 15,-1-2-643-15</inkml:trace>
  <inkml:trace contextRef="#ctx0" brushRef="#br0" timeOffset="7120.92">28410 6889 127 0,'0'0'144'15,"0"0"845"-15,-29 44-696 0,25-32-179 16,2-3 230-16,2-3-87 15,4-1-138-15,3-1-35 0,5 0-56 16,11-4 18-16,6 0-30 0,7-4-16 16,3-5-7-16,2-2-83 0,0-2-107 15,2 1 25-15,-2-3-39 0,-1 0-410 16,-10 2-8-16,-2 0-5 0</inkml:trace>
  <inkml:trace contextRef="#ctx0" brushRef="#br0" timeOffset="7449.02">29621 6213 368 0,'0'0'2383'16,"0"0"-2209"-16,0 0 40 0,0 0 88 15,-3-35-134-15,3 34-168 0,0 1-19 16,0 5-44-16,0 7 31 0,-1 11 32 16,1 5 16-16,-3 8-16 0,0 3 29 15,1 2-29-15,-2 2 0 0,0 5-22 16,-3 0-7-16,-1 4 10 15,-1 1-284-15,-2 0 278 0,-4 2-33 16,2 0-254-16,0-6 84 0,-1-4-394 16,8-14 49-16,-1-7-147 0</inkml:trace>
  <inkml:trace contextRef="#ctx0" brushRef="#br0" timeOffset="7761.48">29138 7040 2110 0,'0'0'437'15,"0"0"-360"-15,0 0 4 0,0 0 108 16,0 0 22-16,0 0-147 0,0 0-19 16,52-18 38-16,-17 9-29 0,6-4-6 15,2-1 57-15,2 1-29 16,7-2-35-16,1-2 51 0,3 2-29 15,-1-2-54-15,0 2 83 0,-2 2-77 16,-5 1 17-16,-1 4-4 0,-6 0-28 16,-5 1-22-16,-4 3 20 0,-3 0 2 15,-6 3-236-15,-2 0 131 16,-7 1-50-16,-5 1-257 0,-5 2 106 16,-4 3-181-16,0-2-928 0</inkml:trace>
  <inkml:trace contextRef="#ctx0" brushRef="#br0" timeOffset="8163.75">29414 7485 1623 0,'0'0'1333'15,"0"0"-1179"-15,0 0-71 0,4-33 54 16,-4 33 70-16,0-2-87 0,0 2-120 15,4 3-60-15,1 6 60 16,3 10 0-16,-1 4 22 0,0 6 13 16,-3 4-35-16,-2 1 19 0,2 2-32 15,-4 0 13-15,0 1 0 0,0 3 3 16,-4-1-3-16,-1 1 10 16,1 0-10-16,-3-3 0 0,1-2-143 0,2-5 118 0,0-3-58 15,4-6-194-15,0-5 149 16,0-5-33-16,0-4-264 0,0-6 0 15,-2 0-166-15</inkml:trace>
  <inkml:trace contextRef="#ctx0" brushRef="#br0" timeOffset="8491.84">29011 7605 1714 0,'0'0'1294'0,"0"0"-1110"16,0 0-140-16,0 0-40 0,0 0 82 15,0 0-10-15,0-36-76 16,26 24 3-16,8-4 10 0,5-3 28 16,4 1-38-16,-3-1 58 0,4-1-52 15,0-3 10-15,-3 1 29 16,3-4-10-16,-4 4-35 0,0-2 73 15,-5-2-76-15,-2 4 38 0,-2-1-26 16,-2 2-12-16,-2 1-12 0,-3 4-1 16,-2 4 13-16,-6 1-237 0,-4 4 116 15,-2 2-102-15,-6 4-398 16,-3-2-49-16,-1-1-702 0</inkml:trace>
  <inkml:trace contextRef="#ctx0" brushRef="#br0" timeOffset="9478.54">28325 5890 1772 0,'0'0'218'0,"0"0"-33"16,0 0-124-16,0 0 17 0,-38-36 9 15,30 32-57-15,0 0-8 0,2-1-22 16,-2 4-10-16,1-2-2 0,-1 0-1 16,0 2 10-16,-3 0 2 15,5-1 1-15,-4 2 18 0,0 0 59 16,2 0 55-16,-2 0-9 0,-2 3-43 15,3 2-12-15,-4 3-7 0,-6 4-13 16,3 7 0-16,-1 4 29 16,-2 1-26-16,4 2-38 0,3 2 35 15,-1-1-48-15,5 2 19 0,3 1-3 16,-3 2-13-16,5 0 16 0,0 1 7 16,-1-2-20-16,4-1 10 0,2-2 35 15,-1 2-13-15,3-2-16 16,-1 0 4-16,1 1-26 0,1 0 22 15,0-1-16-15,1-1-6 0,0 0 22 16,4 1 7-16,-4-2-29 0,1 1 19 16,-2-2-3-16,-1 1-16 0,-1 2 9 15,-2-3-9-15,-1 3 0 0,0-4-13 16,0 3 13-16,-6-2 0 16,-1 3 7-16,-4 0-7 0,-2 0 0 15,-2-1-218-15,-1-3 218 0,0 0 0 16,0-2 6-16,-1 1-6 0,2-2 0 15,1-3-115-15,0-1 99 0,5-6-29 16,5-3-112-16,3-6 64 16,1 1-29-16,0-3-219 0,5-3 95 15,0 1-169-15,9-12-1119 0</inkml:trace>
  <inkml:trace contextRef="#ctx0" brushRef="#br0" timeOffset="9869.12">27673 6493 147 0,'0'0'2224'0,"0"0"-1911"0,0 0-161 15,0 0-152-15,0 0-13 0,0 0-10 16,42-11 23-16,-11 9 10 0,8-5-4 16,5 0 4-16,8-3-10 0,2-1-6 15,9-2-33-15,1 2-70 0,5-2-182 16,3-5 3-16,-16 6-151 16,0-2-1086-16</inkml:trace>
  <inkml:trace contextRef="#ctx0" brushRef="#br0" timeOffset="20511.24">25622 10061 1130 0,'0'0'7'0,"0"0"461"15,0 0-325-15,0 0 111 16,0 0-86-16,0 0-32 0,0 0 46 15,0 0-131-15,0 0-15 0,-19-20-36 16,18 28 0-16,-3 8 26 0,0 5 131 16,-4 9-82-16,1 0 18 0,2 5-10 15,1 2 1-15,3 3-30 16,1 6-25-16,0-1 31 0,0 6-21 16,5 1-39-16,-1-2 48 0,1 0-48 15,1-4 12-15,2-3-2 0,0-6-10 16,0-2 19-16,0-4-54 15,0-3 32-15,-2-4-86 0,1-4 88 16,0-4-20-16,-3-6-68 0,0-3 76 16,-2-3-42-16,0-3-86 0,-1-1 70 15,2 0-12-15,-2 0-46 0,3-2 90 16,-1-12-67-16,1-4-299 0,-2-5 87 16,0-2-60-16,-2 9-413 15,0 0 256-15</inkml:trace>
  <inkml:trace contextRef="#ctx0" brushRef="#br0" timeOffset="21466.51">25450 9998 1882 0,'0'0'35'0,"0"0"-22"0,0 0-13 15,0 0-91-15,0 0 91 0,0 0 10 16,0 0 65-16,0 0 19 0,33 11 68 16,-17-3-94-16,0-3-13 0,3-1 29 15,-2-1-32-15,2-3 6 16,5 0 25-16,-1 0-38 0,5-3-12 16,0-3-4-16,4-2-7 0,2-2-19 15,4-2 7-15,-1 0 3 0,3-4-13 16,-1 2 16-16,2-2-13 0,-2-2-3 15,-1 0 2-15,4 2 11 16,-5-2-13-16,2 4-11 0,-2-2 11 16,-2 2 0-16,-3 6-6 0,0 0 6 15,-4 4 0-15,-4 2 1 0,-3 2-1 16,-4 0 0-16,-2 2-5 0,-2 4 5 16,-1-1 0-16,-2 0 3 15,-2 1 13-15,-2 3-3 0,1 0-10 16,1 5 33-16,-1 0-4 0,-3 1-6 15,0-2 25-15,-3 2-35 0,2 2-6 16,1-3 25-16,-3 2-13 0,3 2-12 16,1-2 19-16,-1 3-10 0,2 2-13 15,-2-1 33-15,1 4-39 16,2-4 19-16,-2 4-9 0,0-2-10 16,1 0 22-16,2 1-22 0,-2 0 0 15,4-1 3-15,-1-2 13 0,0-1-16 16,1-3 13-16,0 0 25 15,1 0-38-15,-2 1 23 0,1-2-20 16,-2 0-3-16,0-2 13 0,0-1-13 16,-2 0 0-16,0-1 3 0,-1-3 6 15,-4-2-9-15,1 0-5 0,-2-1 5 16,0 4 0-16,-8 2-34 0,-7 2 2 16,-5 2 32-16,-5 0 3 15,-5-1 36-15,-4 4-39 0,-2-2 16 16,-6 2-16-16,1 0 0 0,-6-2-23 15,-3 1-50-15,-2-4 72 0,-3 1 1 16,-1-1 16-16,-1-1-16 0,1 0 12 16,1 0 8-16,0-3 8 0,3 1-21 15,3-2 63-15,1-2-26 0,7 0-44 16,3-1 61-16,6-2-61 0,7-1 22 16,5 0-19-16,8-1-3 0,3-1 7 15,5 0-7-15,2 0 0 16,2 0-80-16,0 0-15 0,2 0-94 15,4 4-116-15,5-1 147 0,1 1-87 16,4-3-501-16,-5-1 26 16,-1 0-208-16</inkml:trace>
  <inkml:trace contextRef="#ctx0" brushRef="#br0" timeOffset="21778.98">25859 9920 2474 0,'0'0'90'0,"0"0"-58"16,-12-40-25-16,8 36 25 0,-1 4 23 16,1 0-55-16,-1 0-10 0,-5 10-94 15,-4 12 104-15,-4 4 68 16,-6 14 25-16,-1 4 13 0,0 4-22 15,-2 6-17-15,0 2-35 0,-1 0-32 16,4-2 3-16,2 2-3 0,2-1 0 16,2-4 0-16,2-3-19 15,6-8 19-15,4-4-160 0,4-6 73 16,2-8-19-16,8-6-104 0,5-10 28 16,4-7-77-16,6-10-254 15,-2-1 119-15,2-6-131 0</inkml:trace>
  <inkml:trace contextRef="#ctx0" brushRef="#br0" timeOffset="22013.32">26149 9953 2130 0,'0'0'308'16,"0"0"-237"-16,0 0-16 0,0 0-23 15,-43 45 26-15,20-10 16 16,3 6 10-16,0 2-36 0,0 4-3 15,0 3-9-15,2 0-1 0,-1-1-35 16,0-1-5-16,2-3 5 16,-2 1 0-16,2-9-67 0,2 0 65 15,1-9-33-15,4-2-104 0,5-8 75 16,1-7-33-16,4-7-132 0,0-1 15 16,5-3-62-16,6-11-186 15,0 2 23-15,7-15-223 0</inkml:trace>
  <inkml:trace contextRef="#ctx0" brushRef="#br0" timeOffset="22263.33">26315 10072 1914 0,'0'0'363'16,"0"0"-321"-16,0 0-12 0,-34 41 105 15,7-6 17-15,-4 5-42 0,-1 2-20 16,2 0-36-16,0 0-12 15,2 1-10-15,-1 1 13 0,1-1-45 16,1-5 1-16,-1 1 9 16,2-6-7-16,-1-1 10 0,2-1-7 15,-1-4-6-15,6-5-160 0,0-3 83 16,2-6-46-16,3-7-174 0,6-5 41 16,-2-6-84-16,4-3-627 15,3-8 295-15</inkml:trace>
  <inkml:trace contextRef="#ctx0" brushRef="#br0" timeOffset="22513.31">25639 10094 2516 0,'0'0'203'0,"0"0"-126"0,0 0-22 16,0 0-55-16,0 0 0 0,0 0 38 15,47 68 14-15,-18-28-43 0,3-1 11 16,2-2-17-16,2 2-3 15,2 0 3-15,4-1-3 0,-4 0 0 16,1-6-71-16,-3 0 71 16,-1-6 0-16,-2 0-103 0,0-5 36 15,-3-4-27-15,-1-2-128 0,-4-7 37 16,1-1-84-16,-5-7-424 0,-5-3 107 16,-4-4-8-16</inkml:trace>
  <inkml:trace contextRef="#ctx0" brushRef="#br0" timeOffset="22716.41">26094 10141 2138 0,'0'0'282'0,"0"0"-72"16,-33-12-114-16,27 24-73 0,4 9-4 16,2 6 23-16,0 2-23 0,5 6-15 15,4 1 17-15,1 1-21 0,0-1 0 16,4 3 2-16,0-3-2 15,1-3-172-15,-2-5 170 0,1-2-8 16,-2-5-152-16,-3-5 43 16,-1-5-50-16,1-5-301 0,-3-6-113 15,2-2-209-15</inkml:trace>
  <inkml:trace contextRef="#ctx0" brushRef="#br0" timeOffset="22935.12">26209 10088 2640 0,'0'0'103'0,"0"0"-38"0,-35-8 98 16,24 22-109-16,2 8 14 0,1 6 5 15,3 8 4-15,1 1-65 0,4 3 8 16,0-3-12-16,6 1-8 0,6-2-54 16,3 0 31-16,5-2-82 0,4-2-142 15,0 0 96-15,7-2-62 16,-7-9-484-16,2-8-280 0</inkml:trace>
  <inkml:trace contextRef="#ctx0" brushRef="#br0" timeOffset="23435.12">26965 9681 2123 0,'0'0'330'0,"0"0"-272"16,0 0 81-16,0 0 51 15,0 0-190-15,0 0-69 0,0 0 69 16,0 0 90-16,20 57 16 0,-14-21 23 16,-2 2-24-16,2 4-31 0,0 4-49 15,0-1 13-15,-1 0-38 0,2 2 16 16,-1 1 0-16,0-1-16 0,-2-3 3 16,0 1 1-16,0-4-4 0,0-2-58 15,1 0-9-15,0-5-54 16,2-4-187-16,1-9 8 0,0-9 223 15,-1-7-546-15,-3-3 77 0,1-4-83 0</inkml:trace>
  <inkml:trace contextRef="#ctx0" brushRef="#br0" timeOffset="24123.32">26946 9712 2267 0,'0'0'165'0,"-31"-48"-20"16,19 36 13-16,7 6-58 0,1 4 35 16,4 0-58-16,0 2-77 0,0 0-26 15,8 0-41-15,5 2 67 0,13 0 0 16,6 1 48-16,5-3-19 0,4 0-23 16,1 0 45-16,3-4-41 0,3-1-1 15,1-2 11-15,3-2-20 0,0-2 16 16,2 0-10-16,-1-2-6 15,-1 0 3-15,-1-2-3 0,-3 0 0 16,-4-1 13-16,-3 2-10 0,-1-1-3 16,-5 0 3-16,-3 2 13 0,-3 2-16 15,-1 2 19-15,-4 1 36 16,-1 3 5-16,-3 3-12 0,-2 2 29 16,-3 0-65-16,0 4 14 0,-5 7-7 15,1 0-19-15,-2 9 12 0,-2 0-12 16,1 5 4-16,-3 4 18 15,-2 7 19-15,0 0-19 0,-2 7-12 16,2 2 50-16,-1 2-60 0,1 0 31 16,1-2-27-16,0-4-4 0,0 1-7 15,0-4 7-15,1 0 0 0,-1-5-6 16,2-2 6-16,-1-6 0 0,0-4-72 16,1-6 71-16,-2-4-30 0,0-5-76 15,-3-2 94-15,0-2 10 0,-1-2-67 16,0 0 70-16,0 0 41 15,-2 0 10-15,-4-6-38 0,-6 1-13 16,-6 0-73-16,-6 1 71 0,-8 0 2 16,-6 4-51-16,-2 0 51 15,-5 2 0-15,-4 4-12 0,-6 2 12 16,-4 1 0-16,-1 2 10 0,-4 2-10 16,-1 4 0-16,-3-1 15 0,4 3 14 15,1 0 9-15,6 2-22 0,4 2 86 16,5-3-102-16,6 4 34 15,5 0 1-15,4-2-22 0,3 4 22 16,6-2-35-16,6 1 0 0,4-4-47 16,5 1 19-16,5-6-80 0,4-6-180 15,0-3 286-15,4 0-72 0,8-7-208 16,4 0 47-16,3-7-102 0,1-9-465 16,-4 1-22-16</inkml:trace>
  <inkml:trace contextRef="#ctx0" brushRef="#br0" timeOffset="24388.92">27303 9710 2164 0,'0'0'427'0,"3"-37"-185"16,-4 28-63-16,-2 6 29 0,0 0-42 15,-2 3-166-15,-2 4-71 0,-5 12 71 16,-6 12 19-16,-6 10-16 15,-3 6 61-15,-1 4-64 0,1-2 29 16,1 5-26-16,-2 1-3 0,-2 1 6 16,1-1-6-16,1-1 0 0,1-3-7 15,3-5-28-15,2-3 0 0,7-3-189 16,6-9 154-16,5-4-42 0,4-11-213 16,14-10 18-16,10-6-43 0,7-15-135 15,10-8 144-15,-9 6-152 16</inkml:trace>
  <inkml:trace contextRef="#ctx0" brushRef="#br0" timeOffset="24592.02">27493 9834 763 0,'28'-36'381'15,"-6"12"-45"-15,-4 2 122 0,-12 11-192 16,-3 7-14-16,-3 3 61 0,0 1-139 16,-1 2-174-16,-7 12 22 0,-6 11 20 15,-6 14 64-15,-5 6 6 16,-3 7-45-16,-3-1-67 0,2 2 32 15,1 2-29-15,1-3-3 0,3-3-4 16,4-4-9-16,4-2 13 0,4-6-179 16,3-5 105-16,4-6-51 0,3-6-174 15,2-7 70-15,10-8-144 0,3-7-492 16,-1-6 187-16,4-8 190 0</inkml:trace>
  <inkml:trace contextRef="#ctx0" brushRef="#br0" timeOffset="24831.35">27653 9829 1560 0,'0'0'188'0,"10"-33"7"16,-8 23 317-16,-2 8-254 15,-2-1-65-15,1 2-106 0,-3 2-87 16,-4 11-54-16,-3 8 28 0,-2 11 26 16,-4 1 0-16,1 1 19 0,2-2-19 15,4 1 0-15,0-4-61 0,2 1-32 31,4-4-62-31,0 1-239 0,2-6 73 0,0-4-95 16,2-6-806-16</inkml:trace>
  <inkml:trace contextRef="#ctx0" brushRef="#br0" timeOffset="25633.43">26175 11101 881 0,'0'0'1408'0,"-29"-35"-1246"16,6 26-1-16,2 8-74 0,-3 1-25 16,-1 4 37-16,2 8-18 0,-5 5-4 15,3 7 19-15,-1 4 6 16,0 5-28-16,4 5-36 0,2 0 29 15,6 1-61-15,2 2 19 0,6-1-15 16,2-1-10-16,4-4-170 16,6-5 170-16,2-3 10 0,5-6 18 15,4-5-22-15,3-4-6 0,4-8-99 16,3-4 54-16,4-10 19 0,2-9-12 16,-1-6 35-16,0-6 3 0,0-5-103 15,-5-4 103-15,-7-3 0 0,-7-2 0 16,-5 0 13-16,-7-3-10 15,-6 2 13-15,-6 2-3 0,-3 6-13 0,-4 6 3 16,-3 5 39-16,-2 8 32 16,-2 6 6-16,0 5 6 0,2 4-35 15,0 4-13-15,10 0 25 0,4 3-63 16,5 1-92-16,4 2 79 0,4 8-57 16,14 4-118-16,9 2 89 0,10 4-91 15,9-5-291-15,4-4 83 16,-8-2-80-16,0-4-832 0</inkml:trace>
  <inkml:trace contextRef="#ctx0" brushRef="#br0" timeOffset="26013.96">27669 10764 2497 0,'0'0'397'16,"0"0"-295"-16,-43-18-25 0,28 25-13 15,-1 5 39-15,2 7-49 0,-1 5 10 16,2 2 34-16,-1 6-25 0,2 7-19 16,0 5 47-16,4 1-63 15,3 5-22-15,0 2 37 0,5 0-53 16,1 2 0-16,4 1 0 0,7-2 0 16,2-5-455-16,0-2 453 0,9-6 2 0,-2-3-361 0,-6-8-25 15,2-5-288-15</inkml:trace>
  <inkml:trace contextRef="#ctx0" brushRef="#br0" timeOffset="27047.37">29010 9580 1380 0,'0'0'536'0,"0"0"-315"15,-21-36-134-15,17 33-22 0,1 3 13 16,2 0-10-16,-2 0-68 0,2 3 29 15,-1 10-29-15,0 7 106 16,-2 9 72-16,2 5-49 0,-2 0-43 16,3 4-6-16,-2 3 4 0,1 4-24 15,-1 1-47-15,-1 3 19 16,-1-1-6-16,1 1-4 0,-2 1 19 16,2-4-41-1,3 2-38-15,-2-5-99 0,2-3 102 16,1-4-39-16,0-3-9 15,3-3-17-15,-1-9-213 0,2-4 87 16,0-7-163-16,-2-6-792 16,3-6 436-16</inkml:trace>
  <inkml:trace contextRef="#ctx0" brushRef="#br0" timeOffset="27687.93">28881 9585 2606 0,'0'0'216'0,"0"0"-168"0,-30-36-3 0,26 35 13 16,0-2 16-16,2 2-46 16,2 1 24-16,0 0-52 0,9-3-23 15,12 0 23-15,7 1 13 0,8-4 13 16,10 0-23-16,-2-2 51 15,6-3-12-15,4 0-39 0,0-1 48 16,2 0-41-16,2 2 9 0,-4-1 0 16,0 0-19-16,-4 2 12 0,-2 1-12 15,-4 0 0-15,-2 1 4 16,-6 1-4-16,-3 2 0 0,-4 2 3 16,-5 2 19-16,-4 0 7 0,-2 6-13 15,-4 0 22-15,1 2-38 0,-3 4 16 16,0 2-16-16,0 4 0 0,0 1 19 15,-1 2-10-15,-2 5-9 0,0 2 16 16,-2 1 9-16,0 7-21 0,-2 0 11 16,-1 5 30-16,-4 2-17 0,0 1-18 15,0 4 53-15,-3 0-63 16,-1 4 28-16,-2-3-18 0,0 2-10 16,-2-3 6-16,-1 0-6 0,0-1 0 15,-5-3 3-15,4-2 0 0,-2-6-3 16,1-4-59-16,3-5-128 15,0-10 158-15,0-5 4 0,-1-5 25 16,-3-4 0-16,-3-3 12 16,-1-6 8-16,-4-2-20 0,-4-2-29 15,-5-2 29-15,-5-4 0 0,-3 1-19 16,-6 0 19-16,-6 3 0 0,-2 0 0 16,-2 4 0-16,-3 2 3 0,3 3 13 15,-1 3 73-15,4 0-26 0,3 3-50 16,6 3 47-16,5 1-60 0,5 2-13 15,10 1 12-15,5 2 1 0,10 0-161 16,6 1 59-16,8 4-83 0,8 1-286 16,-1-5 12-16,5 2-252 0</inkml:trace>
  <inkml:trace contextRef="#ctx0" brushRef="#br0" timeOffset="28656.6">29279 10770 2085 0,'0'0'262'0,"0"0"-174"15,0 0-87-15,-41-36 12 0,28 34 73 16,2 2-2-16,2 0-42 0,-3 6-7 15,0 5 23-15,-3 2-55 0,-1 9 36 16,-4 2 29-16,-1 6-1 0,-3 5 33 16,-2 5 5-16,4 4-15 15,-1 5-14-15,4 1-2 0,5-2-74 16,0-3 28-16,6-1-15 0,7-4-13 16,2-7-26-16,7-5 11 15,7-6 5-15,2-8-57 0,2-6 67 16,4-6 0-16,2-9 13 0,2-6-4 15,2-13-9-15,2-3-41 0,-5-6 41 16,2-6 0-16,-6-3 3 16,-6-4 32-16,-4-1-35 0,-8-2 2 15,-4-1 5-15,-3 1-7 0,-5 3-77 16,-4 4 77-16,-5 8-32 0,-6 8 0 16,-4 8 29-16,-3 7 3 0,-5 8-89 15,3 5 66-15,-1 2-92 0,1 10-191 16,8 4 9-16,6-2-225 0,5-4-1218 15</inkml:trace>
  <inkml:trace contextRef="#ctx0" brushRef="#br0" timeOffset="29426.04">27601 10156 209 0,'0'0'1178'15,"0"0"-1021"-15,0 0-86 0,0 0 40 16,0 0-109-16,0 0 63 0,0 0 113 16,0 0-74-16,0 0-79 0,0 0-25 15,16-35 0-15,14 23 20 0,8 0 57 16,7-3-31-16,2 2-1 0,9-2 42 16,4 1-61-16,0 0 13 0,6 1 12 15,1 4-9-15,0 2-16 16,-2 2 3-16,-1 3 6 0,-4 2-12 15,-4 7-17-15,-1 1 14 0,-5 4-20 16,-2 1-17-16,-1 2 17 0,-3 2 0 16,-7 3 2-16,-1 0 1 15,-4 2-3-15,-4-2-7 0,-2 0 7 16,-4 0 0-16,-2-2-12 0,-1-3 12 16,-4-2 0-16,-2-3-9 15,-2-2 7-15,-5-4-69 0,-3-3-55 16,0 2 22-16,-1-2-29 0,0-1-162 15,2-1 152-15,-2-2-75 0,2-8-857 0</inkml:trace>
  <inkml:trace contextRef="#ctx0" brushRef="#br0" timeOffset="31303.14">25614 10064 72 0,'0'0'867'16,"0"0"-733"-16,0 0-108 0,0 0-23 16,0 0-3-16,0 0 3 0,0 0 22 15,0 0 17-15,-35 14-2 0,33-14 70 16,-1 0-15-16,2-1-17 0,-3-2 110 16,2-3-165-16,1-4-20 0,0-4 59 15,2-6-23-15,3-6 10 16,5-3-14-16,6-3-9 0,2-3-4 15,3-3 66-15,8-5-39 0,6-1 6 16,2-1 55-16,8-5-39 0,2 1-13 16,5 1 33-16,6 0-27 0,2 0 1 15,4 3 25-15,2 3 1 16,0 5-53-16,2 8-28 0,0 3 19 0,-1 5 16 16,4 5-29-16,-4 5 6 0,1 6-22 15,-3 5-6-15,0 1 6 16,-7 10 0-16,-3 5-39 0,-4 5 39 15,-6 3 0-15,-1 3-16 0,-4 2 16 16,-1 3 10-16,1 0-4 16,-2-1 26-16,1 0-9 0,-1-2-23 15,-1-1 38-15,-4-1-38 0,-1-2 13 16,-6-1-13-16,-4-3 0 0,-1-1-22 16,-5-2 22-16,-2-5 0 0,-2 2-24 15,-3-5 24-15,-1 0 0 0,-5-4-23 16,1-2 22-16,-2 0-75 0,1 2-185 15,-2-4 89-15,0 4-57 0,0-5-375 16,-2-1-22-16,-7-1-120 0</inkml:trace>
  <inkml:trace contextRef="#ctx0" brushRef="#br0" timeOffset="31584.36">27097 9610 2637 0,'0'0'148'16,"0"0"-83"-16,0 0 70 16,0 0-91-16,0 0-44 0,0 0-147 15,0 0 147-15,0 0 16 0,0 0 6 16,28 34 26-16,-16-17-35 0,-2 0-3 16,1 1 9-16,1-2-19 0,-1-2 3 15,-1 1 1-15,2-2-4 0,-2-1-6 16,3-2 6-16,-2-2 0 0,1-6-1 15,4-2-24-15,0-1 18 0,2-8-112 16,1-1 81-16,1-2-49 16,1-4-152-16,1 0 64 0,-2-2-84 15,1-1-446-15,-6 4 83 0,-1-2-1 0</inkml:trace>
  <inkml:trace contextRef="#ctx0" brushRef="#br0" timeOffset="32162.43">27607 9712 840 0,'0'0'1112'16,"0"0"-1112"-16,-42 0-18 0,28 4 14 16,6-4 4-16,0 1 26 15,3-1-5-15,2 0 18 0,1 0 0 16,-1 0 81-16,0-4-43 0,3 0-28 16,0-4-39-16,8-7-10 0,7-3-6 15,5-8 6-15,7-2 46 16,5-1 5-16,5 0 33 0,6-2-64 15,6-2-4-15,6-2-16 0,5-1 0 16,4 1 0-16,5 2-13 16,4-2 12-16,6 3 1 0,2 0-22 15,2 2 22-15,0 3 0 0,-3 6-9 16,-2 2 9-16,-3 6 0 0,-4 3-2 16,-2 4 2-16,-6 3-1 0,-3 3-7 15,-4 1 8-15,-4 6 13 0,-6 4 84 16,-2 3-42-16,-5 4-7 0,-4 2 4 15,-3 4-11-15,-4 0-8 0,-2 4 5 16,-3 0 11-16,-3 2-21 16,-3-2-21-16,-2 2 28 0,0-4-35 15,-6 1 2-15,0 0 8 0,-1-5-10 16,-1 1-4-16,-2-4 4 16,-2-2 0-16,0-1-47 0,-3-3-24 0,-2 2-58 15,-2-6-168-15,-1-2 61 16,1-2-95-16,1-3-558 0,-6-1 251 0</inkml:trace>
  <inkml:trace contextRef="#ctx0" brushRef="#br0" timeOffset="32459.27">28979 9438 1653 0,'0'0'419'0,"0"0"-315"0,0 0-49 16,0 0-55-16,0 0-65 16,0 0 65-16,0 0 58 0,34 24 7 15,-20-5 58-15,-3 0-65 0,0 2-12 16,-2-1 11-16,0 0-15 0,1-1-7 16,0-1-9-16,1 1 0 0,0-4-26 15,1-2 1-15,0-4 18 16,0-2-17-16,4-6 1 0,2-1-3 15,2-8-13-15,4-2-61 0,2-8 13 16,-1 2-20-16,0-4-168 16,-2-1 55-16,-2 1-79 0,-6 1-769 15,-3 2 302-15</inkml:trace>
  <inkml:trace contextRef="#ctx0" brushRef="#br0" timeOffset="34227.82">30010 11153 2277 0,'1'-36'188'0,"-5"16"-140"0,-4 0 47 16,-2 5-27-16,2 6 35 0,1 1-7 16,-1 3-12-16,3 1-20 15,-3 0-13-15,0 2 20 0,2 0-62 16,-2 2 14-16,-1 2-23 0,-3 2 0 16,-4 7 1-16,-1 2 21 15,-3 5-22-15,0 0 22 0,-2 1-22 16,0 4 0-16,-2 2 23 0,0 3-14 15,1 1-9-15,3-1 20 0,3 2-14 0,1-1-6 0,5-1-3 16,0 4 3-16,3-4 16 0,3 4-13 16,0 1 67-16,-1 2-35 0,1 2-32 15,0 2 67-15,-1 0-67 16,-2-2 7-16,0 6 123 0,-1-2-76 16,-3 2-57-16,-1 1-41 0,-1-2-48 15,0 0 89-15,-4 0 35 16,0 1-35-16,-2-3-57 0,0-1-156 15,0-6 117-15,1-5 55 0,2-8 15 16,2-5-131-16,6-7-265 16,2-8 131-16,2-3-39 0,2-14-386 15,0 2 179-15,2-5 41 0</inkml:trace>
  <inkml:trace contextRef="#ctx0" brushRef="#br0" timeOffset="34477.78">29267 11696 1121 0,'0'0'739'16,"0"0"-583"-16,0 0-59 0,-34-35 72 16,31 34 2-16,0-1-32 15,3 1 38-15,0-2-74 0,11 2-51 16,8 0 5-16,5-3 30 0,8 2-1 16,5 0 29-16,3-2 0 0,5-2-45 15,3 1-51-15,4-2 45 16,3 3-64-16,0-2 12 0,-1-2-12 15,1 2 0-15,-6 0-84 0,1-2 61 16,-6 1-75-16,-4 0-180 16,-6 2 105-16,-3-2-79 0,-7 1-528 15,-8 0-20-15,-3 2-224 0</inkml:trace>
  <inkml:trace contextRef="#ctx0" brushRef="#br0" timeOffset="43806.52">8195 12880 1562 0,'0'0'231'15,"0"0"-182"-15,0 0 42 0,0 0 42 16,0 0 110-16,0 0-137 15,0 0-35-15,0 0-71 0,0 0-11 16,-1-14 10-16,5 14-2 0,0-1 2 16,0 0 1-16,1-1 4 0,-2 2 12 15,0 0 10-15,1 0 9 0,0 3 1 16,-2-2 6-16,2 2 0 16,0 1 6-16,2 1-16 0,2-2-26 15,-3 2 30-15,6-1-14 0,1 0-2 16,4 3 5-16,0-4 11 0,2 1-20 15,0-2 29-15,-2 0-32 0,1-1-7 16,0-1 36-16,5 3-17 16,-2-1-21-16,1 0 31 0,0 2-35 15,2-3 16-15,0 3 16 0,-1 0-32 16,1-1 13-16,1-1 6 0,0 4-10 16,1-5 7-16,1 2 19 15,0-1-35-15,1 0 16 0,1-1 20 16,0-1-24-16,1 0 8 0,1 0 15 15,-2 0-35-15,1 0 19 0,2-3 12 16,-1 1-31-16,1-1 26 0,1 2-1 16,-1-3-25-16,1 2 13 0,-2 2-13 15,1-1 0-15,0 0 3 16,1 1-3-16,-3 0 0 0,2 0-7 16,1 0 7-16,-3 0 0 0,2 0-4 15,1 0 4-15,0 0 0 0,0 0 9 16,1 0-9-16,-2 0 0 0,1 0-4 15,-2 0 4-15,2 2 0 0,-1-2-3 16,0 2 3-16,-2 2 0 16,2-3 3-16,-1 0-3 0,1 3 0 15,0-2 6-15,-2-1-6 0,3 2 0 16,-4-2 10-16,3-1-10 0,-3 1 0 16,0-1 3-16,-2 0 0 15,1 0-3-15,0 0 0 0,-2 0 0 16,2-1 0-16,-2 0 3 0,0-2 4 15,-1 0-7-15,-2 2 12 0,-2-2 23 16,0 2-22-16,-3 1 6 0,-2 0 32 16,-1 0-23-16,-2 0-18 0,0 0 53 15,-1 0-25-15,-3 0-29 16,-3 1 57-16,1-1-63 0,-5 0 32 16,2 0 3-16,1 2-38 0,-2-1 15 15,1-1-15-15,-3 0 0 0,0 0 16 16,0 1-16-16,0-1 0 0,3 2-179 15,-2-1 5-15,3 2-170 0,-4-5-1869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35:03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9044 4957 140 0,'0'0'835'15,"0"0"-835"-15,0 0 1 0,0 0 73 16,0 0-74-16,0 0-43 0,0 0-71 15,0 0 101-15,0 0 13 0,-1 3 14 16,4-2-10-16,1-1-4 16,0 0 2-16,0 2-2 0,1-2 0 15,-1 1-16-15,0-1 32 0,0 1 3 16,1 2 79-16,-1-2-26 0,2 1 9 16,0 0 89-16,5 2-53 15,0-1 3-15,3 0 92 0,1-1-99 16,2 0-19-16,1-1 46 0,2 2-75 15,4-3-23-15,1 1 19 0,4-1-15 16,6 0-11-16,0 0 2 16,3-1-14-16,2-2-23 0,3 2 1 15,0-1 8-15,2 2-9 0,2-2-15 16,1 0 2-16,0 1 13 0,2-2 16 16,2 1-13-16,2 2-2 0,-1-2 2 15,-1 1-2-15,4 1-1 0,-1 0 0 16,-1 0 0-16,2 0 1 0,-1 0 6 15,1 0-6-15,0 0-1 0,1 1 19 16,-1-1 7-16,4 0 3 16,0 0 19-16,2 0-15 0,0-1-14 15,1-2-13-15,1 1 20 0,3-2-10 16,-2-2-12-16,2 1 15 0,2 0-19 16,0-1 3-16,2 1 10 15,1-2-13-15,-3 1 2 0,3 0-2 16,-1 0 0-16,0 2 2 0,1-3 1 15,-3 3-3-15,0-1-2 0,1-1 2 16,-1 2 0-16,-2 0-2 16,1 0 2-16,-2 2 0 0,1-1 2 15,-2 0 2-15,-1 3-4 0,2-1-3 16,-2 1 3-16,1 0 0 0,0 0 1 16,1 0-1-16,-1-1 0 0,4 1-7 15,1-3 7-15,-1 2 0 0,-1-2 2 16,3 2 11-16,-2-2-13 0,0 2-2 15,1-2 2-15,-4 2 0 0,2-1 2 16,-1 1 1-16,1 0-3 16,-1-2 0-16,1 0 2 0,0-1-2 15,1 0-13-15,2 0 13 0,-3-1 0 16,0 0 4-16,0-1-1 0,-4 1-3 16,0 1-10-16,0 0 10 15,-3 1 0-15,2 2 16 0,-3-2-12 16,-2 3 12-16,-2 0 3 0,2 0 3 15,-2 0-22-15,1 3 13 0,0-3-13 16,2 1 0-16,-2 1 2 16,2-2-2-16,4 0 0 0,-5 0-15 15,4 0 15-15,2-3 0 0,-4 2-12 16,2-2 12-16,0 0 0 0,2 1-13 16,-2 0 13-16,0 0 0 0,2 0 16 15,-4 0-13-15,0 0-3 0,2 1 2 16,0 0 5-16,0-1-7 0,0 1 2 15,-1 0 4-15,2-2-6 0,1 2-2 16,-2-1 2-16,1 1 0 16,-2-3-2-16,2 1 2 0,-3 1 0 15,3 2-7-15,-2-3 6 0,-1 3 1 16,1-1-6-16,-2 1 6 0,1 0 0 16,0 0-13-16,-1 0 13 15,1 0 0-15,-2 1 3 0,2 0 7 16,0 1-10-16,0-2 2 0,3 0 11 15,0 0-13-15,-1 0 0 0,2 0 0 16,2 0 0-16,-2 0-10 16,0 0 10-16,1 0 0 0,-1 0-23 15,0 0 21-15,0 1 2 0,-1 0-58 16,1 1 55-16,0-2-25 0,1 0-31 16,-2 0 37-16,-2 0-10 0,2 0-45 15,-1 0 42-15,-2 0 15 0,0 0 1 16,0-3 18-16,0 2 1 0,-8 1 4 15,6-2-4-15,-6 1 3 0,1 1-3 16,-2-1 1-16,-2 1 2 16,0-2 6-16,-1 1-7 0,-4 0 11 15,2-1-3-15,-1 1-7 0,-1 1 13 16,-3-1 20-16,2 1-1 0,0 0-6 16,-5-2-9-16,4 2 9 15,-2-1-10-15,1 0-15 0,-4-1 15 16,3 1-6-16,-4 1 0 0,-1 0 22 15,-2-1-16-15,-3 1-6 0,-4 0-12 16,0 0 6-16,-2 0 25 16,0 0-32-16,-4 0 3 0,0 0 13 15,1 0-6-15,-2 0-7 0,-5 0 7 16,2 0 3-16,-2 0-13 0,-4 0 13 16,-2 0-4-16,-2 0 7 0,-1 0-6 15,-1 0 32-15,-1 0-1 0,-1 0-22 16,1 0 46-16,-3 0-14 0,0 0 38 15,0 0 68-15,0 0-46 0,-3 0-108 16,1 0 32-16,-1 0-35 16,-1 0-32-16,-1 0 7 0,1 0 22 15,-2 1-211-15,2 2 13 0,0-2-127 16,-2-1-1678-16</inkml:trace>
  <inkml:trace contextRef="#ctx0" brushRef="#br0" timeOffset="5203.14">24666 4745 2366 0,'0'0'229'0,"0"0"-171"16,-35-24-51-16,28 22 118 15,3 2 26-15,0-3 51 0,0 0-64 16,2 2-55-16,-1 1 2 0,2 0-11 15,1 5-74-15,0 6 0 0,0 8 44 16,-2 7-3-16,-2 6-25 16,-1 3 25-16,-2 0-41 0,1 5 19 15,-2 1-9-15,-2 3-10 0,1 1 18 16,-4 1-14-16,-1 0-4 0,1 2-29 16,1-1-2-16,1 1 31 0,1-3-251 15,4-1 127-15,2-5-62 0,4-8-480 16,0-10 219-16,4-10-620 0</inkml:trace>
  <inkml:trace contextRef="#ctx0" brushRef="#br0" timeOffset="5408.38">24794 5213 924 0,'0'0'2867'0,"0"0"-2706"16,0 0-161-16,0 0 9 0,0 0-9 15,-40 56 82-15,30-25-76 0,2 1 89 16,0 5-95-16,2 3 0 16,-1 3 0-16,2-2 0 0,-1 3-111 0,4-4 109 15,-1-2-139-15,2-2-285 16,1-8 171-16,4-3-169 0,-2-9-885 16,2-8-167-16</inkml:trace>
  <inkml:trace contextRef="#ctx0" brushRef="#br0" timeOffset="5923.95">25768 4847 2173 0,'0'0'359'0,"8"-47"-259"0,-8 28 119 15,-1 5-23-15,-3 2-8 0,1 4-19 16,-3 0-54-16,-6 4-36 0,-4 1-51 16,-7 3 58-16,-4 11-74 15,-3 5 14-15,-2 5 21 0,-6 8-44 16,1 6 28-16,-2 4 1 0,2 2-32 15,4 3 3-15,1 0-3 16,6 0 0-16,5-3-55 0,4 2 55 16,6-3 0-16,7-1-157 0,4-3 62 15,4-6-45-15,7-6-250 16,6-2 137-16,3-8-128 0,4-8-375 16,-5-5 235-16,1-1-137 0</inkml:trace>
  <inkml:trace contextRef="#ctx0" brushRef="#br0" timeOffset="6271.88">25676 5135 1611 0,'18'-34'516'16,"-5"5"-338"-16,-1 2 23 0,-5 11 243 16,-5 7-181-16,0 5-43 0,-2 1 24 15,0 3-64-15,0 0-180 0,-2 11-4 16,-3 9 4-16,0 7 0 16,-2 7 7-16,0 6-7 0,5-1 0 15,0 1-116 1,2 4 56-16,4-4-57 0,7 0-232 0,2-5 39 0,6-3 149 15,2-10-408-15,5-6 118 0,3-6 2 16,2-9 312-16,-2-5 137 0,3-9 130 16,-5-3 153-16,-2-4-61 0,-1-4 15 15,-4-3 190-15,-4-1-172 16,-3-4-46-16,-1 1 7 0,-1-1-85 16,-4 0-61-16,-5 4-50 0,1 3 18 15,-3 5-38-15,-3 3 0 0,-5 6-1 31,0 3 1-31,-2 7-109 16,-1 1 87-16,-1 1-29 0,1 8-244 16,-2 5 150-16,2 0-126 0,-2 0-516 15,4-2 126-15,-1-4-73 0</inkml:trace>
  <inkml:trace contextRef="#ctx0" brushRef="#br0" timeOffset="6756.25">26107 5305 1634 0,'0'0'820'0,"0"0"-587"0,16-44-179 15,-8 26 43-15,3 0 44 0,1-2-51 16,0 0-26-16,2-1-13 16,2-2-6-16,0 1-45 0,4-1-19 15,-1-2 18-15,0-1 1 0,-1 4-67 16,-2-1 67-16,0 4-45 0,-5 2-80 16,-3 5 109-16,-4 5 16 0,-4 3 5 15,0 3 46-15,0 1 30 0,0 0-37 16,-1 0-5-16,-6 3-39 0,-4 9 3 15,-2 2 22-15,-2 6-25 0,2 0-26 16,4 2 23-16,5-5 3 16,1-1-74-16,3 3 74 0,4-5-2 15,4 2-85-15,4-1 87 0,1-3-13 16,5 0 13-16,-1-1 7 16,0 1 22-16,-2-2-26 0,-3 2 80 15,-3 0-16-15,-3-1-31 0,-2 0 34 16,-4 1-32-16,-4 0-35 0,-4 2 45 15,-2 4-48-15,-4-4-3 16,-1 4-16-16,-1 0-35 0,0 0-218 16,-1 0 121-16,-2 0-61 0,2 2-328 15,2-3 0-15,4-5-111 0</inkml:trace>
  <inkml:trace contextRef="#ctx0" brushRef="#br0" timeOffset="7162.45">26740 4929 1082 0,'0'0'794'0,"22"-34"-473"15,-16 22 155-15,-3 6-235 0,-2 4-20 16,1 0-4-16,-2 2-102 0,0 0-115 16,0 6-32-16,0 10 32 15,-3 6 13-15,-4 9 9 0,-1 6-6 16,3 2-16-16,1-2-11 0,4 2 11 15,0 1 0-15,0-3-66 16,5 3 66-16,3-5-60 0,0-2-138 16,4-3 141-16,-1-6-11 0,2-7-202 15,2-4 270-15,-2-6 13 0,2-6-3 16,-2-1 32-16,3-9 9 0,-1-7 81 16,1-3-10-16,-3-2-27 0,-1-6-18 15,-2-3 34-15,-2-4-25 0,-4-2-10 16,-3 2 32-16,-1-4-61 0,0 1-34 15,-1 1 28-15,-5 0-41 0,-2 1-19 16,-1 6 19-16,-2 0 0 16,1 6-98-16,-4 2 97 0,4 7-33 15,-4 6-146-15,1 7 178 0,-2 2-40 16,-1 10-159-16,-1 5 77 0,-2 4-69 16,1 5-291-16,-4 1 53 15,6-5-121-15,-1 2-742 0</inkml:trace>
  <inkml:trace contextRef="#ctx0" brushRef="#br0" timeOffset="7365.56">26476 5237 49 0,'0'0'2119'0,"0"0"-1882"0,32-41 8 15,-14 29-119-15,2-1-27 0,5-2-12 16,0 2-39-16,3-1-48 0,7 2-28 15,-2 0 27-15,1 3-20 16,2 2-256-16,-2 1 32 0,0-1-92 16,-9 2-811-16</inkml:trace>
  <inkml:trace contextRef="#ctx0" brushRef="#br0" timeOffset="7553.04">27102 5433 2551 0,'0'0'136'0,"-10"40"-104"0,6-16 0 16,-1-1-13-16,2-2-19 0,-1 1-144 16,-1-4-101-16,1-3-125 0,-1 0-990 0</inkml:trace>
  <inkml:trace contextRef="#ctx0" brushRef="#br0" timeOffset="7834.26">27839 4849 1899 0,'0'0'1254'0,"0"0"-1145"0,-40-25-106 15,19 25 90-15,-3 9 8 0,-3 7-43 16,-1 6 5-16,-4 6-63 0,-3 5 31 16,2 4-2-16,0 3-29 0,2 3-29 15,3 1 26-15,4 0 3 0,4 0-174 16,3-3 82-16,3-1 28 0,4-4-282 15,2 2 121-15,5-9-82 16,3-6-735-16,1-6 694 0,6-10-233 0</inkml:trace>
  <inkml:trace contextRef="#ctx0" brushRef="#br0" timeOffset="8052.98">27666 5215 342 0,'20'-38'43'15,"-7"2"1082"-15,2 0-722 0,-7 8-150 16,-3 10 87-16,-2 4 136 0,-3 6-191 15,0 6-72-15,0 2 3 0,-3 1-87 16,-2 8-129-16,-5 11-72 16,0 11 72-16,-2 5 0 0,0 5-64 15,2 2 45-15,4 1-29 0,0 3-286 16,4 1 159-16,2 0-75 0,0 0-503 16,0-14-983-16,4-7 1472 0</inkml:trace>
  <inkml:trace contextRef="#ctx0" brushRef="#br0" timeOffset="8177.96">27842 5492 1428 0,'0'0'328'0,"40"-59"-36"16,-20 22 207-16,-4 5-219 0,-4-3-71 16,-2 1-33-16,-3 2-84 0,-3 5-60 15,-4 2-13-15,-3 6 4 0,-1 6-23 16,-1 2-49-16,-2 4 46 16,-3 5-7-16,-5 2-169 0,-1 0 80 15,-3 5-52-15,1 6-216 0,-1 1 95 16,4-2-299-16,2-2-768 0</inkml:trace>
  <inkml:trace contextRef="#ctx0" brushRef="#br0" timeOffset="8680.1">27910 5420 957 0,'0'0'1159'0,"0"0"-1155"0,49-37 15 16,-29 19 124-16,0 1-30 0,1 0-32 16,2-6 16-16,-2 2-30 0,-1 1-21 15,0-4-18-15,0-2-5 0,-2 1-23 16,0-2 3-16,0 2-3 15,-5 0 0-15,0 2 2 0,-2 3 2 16,-4 3-2-16,-3 5-2 0,-3 6 119 16,-1 1 3-16,0 2 126 0,-3 2-111 15,1 1-114-15,-1 0-4 16,-2 5-22-16,-3 7 3 0,-2 7-35 16,0 5 33-16,-1 3 2 0,2-1-55 15,2 2 43-15,3-1-23 0,3 0-138 16,1-3 141-16,0-3-3 0,6 0-29 15,2-2 64-15,2-2 0 0,-1-2 3 16,-4-3 22-16,2 0 4 0,-3-4 39 16,-3-3 24-16,1 1-31 0,-1-4-61 15,0 2 48-15,-1-2-35 16,0 3 6-16,0-4 9 0,-2 2-28 16,-4 0-25-16,-2-3-4 0,-4 1-89 15,-2-1-215-15,-1 0 52 0,4-4-149 16,7-1-783-16,4-7 424 0</inkml:trace>
  <inkml:trace contextRef="#ctx0" brushRef="#br0" timeOffset="9351.93">28398 5051 1816 0,'0'0'237'0,"36"-52"-30"0,-18 28 229 16,-3 9-178-16,0 3-44 0,-1 5-16 15,2 3-77-15,-1 4-48 0,-2 3-70 16,1 6 41-16,-4 5-44 0,-2 6-66 15,-2 2 53-15,-6 8 13 0,0 2-35 16,-7 2 35-16,-1 2 0 0,-3 2-22 16,-1-1 20-16,2-1 2 15,-1-4-19-15,0-3 19 0,2-1 0 16,0-5 12-16,-1 0 1 0,1-6-13 16,4-2 3-16,-1-2 1 0,4-5-4 15,-1-3 9-15,3-1-9 0,0-2 0 16,0-2 3-16,4 1-3 15,5-1 13-15,7-7 6 0,4-2 13 16,4-3-32-16,2-3-92 0,2 2 90 16,0 0-59-16,4-2-130 0,0 2 121 15,1-5-36-15,0 4-174 16,1-5 97-16,-4 3-44 0,1 0-223 16,-2-3 157-16,-3 1 62 0,0-2-59 15,-2 0 147-15,0-4 52 0,-2 2 91 16,-2-3 25-16,-3 2 134 0,-2 2 261 15,-3 0-146-15,-3 2-37 0,-4 2 84 16,1 3-121-16,-4 4 26 0,-2 2 105 16,0 5-139-16,0 2-52 0,0-1 0 15,0 2-45-15,-2 2-95 16,-8 10 7-16,-4 10-7 0,-4 6 28 16,-4 7-3-16,0 2-6 0,2 1-19 15,3 2-45-15,1 1 43 0,3-2 2 16,3-1-222-16,2-3 130 15,3-2-30-15,1-5-151 0,3-6 164 16,1-8-26-16,2-6-46 0,5-8 181 16,6-6 50-16,2-8 273 0,4-4-147 15,-2-10-54-15,2-2 25 16,-2-3-1-16,-1-4-29 0,0-2-15 16,-4-1 8-16,-1-3-98 0,-6 5 29 15,-1 0-25-15,-4 4-16 0,-1 4-94 16,-6 4 75-16,-2 4-73 0,-5 6-130 15,-2 7 130-15,-1 6-39 0,-4 5-130 16,-2 8 94-16,-1 6-46 0,1 6-354 16,6-5 34-16,1 2-183 0</inkml:trace>
  <inkml:trace contextRef="#ctx0" brushRef="#br0" timeOffset="9523.79">29011 5277 1683 0,'0'0'1079'0,"0"0"-1015"16,49-29-64-16,-30 24-6 0,4-1 6 15,-2 2 0-15,-1 2-49 16,-1 2 11-16,-2 0-149 0,0 0-367 16,-6 0-171-16,-2-3-385 0</inkml:trace>
  <inkml:trace contextRef="#ctx0" brushRef="#br0" timeOffset="9680.03">29460 5281 1239 0,'0'0'816'16,"0"0"-525"-16,48-4-200 0,-29 4-7 16,1 3-23-16,0 1-61 0,0 0-19 15,0 1-269-15,-7-1-117 0,1-1-239 16</inkml:trace>
  <inkml:trace contextRef="#ctx0" brushRef="#br0" timeOffset="9836.26">29932 5283 2172 0,'0'0'1040'16,"0"0"-951"-16,0 0-54 0,0 0-9 15,36-12-26-15,-24 17-7 0,2 6-213 16,-4 2-17-16,-2-4-140 0,-1 1-1390 0</inkml:trace>
  <inkml:trace contextRef="#ctx0" brushRef="#br0" timeOffset="10258.18">28744 6061 2176 0,'8'-33'52'0,"-4"1"-10"16,-2 8 326-16,-2 5-97 0,-2 7-105 16,-2 4 103-16,2 6-98 0,-4-1-82 15,-2 3-89-15,-5 9 37 16,-6 13-37-16,-5 8-28 0,-4 9 28 15,2 5 0-15,-1 1-34 0,-2 2 34 16,3 2 0-16,0 2-28 16,3 0 16-16,2 2 12 0,3-2-153 15,6-1 102-15,3 2-67 0,9-9-186 16,4-3 92-16,11-12-157 0,-2-9-1418 16,10-14 1539-16</inkml:trace>
  <inkml:trace contextRef="#ctx0" brushRef="#br0" timeOffset="10586.3">28942 6328 137 0,'0'0'2526'0,"-12"-37"-2230"15,-4 26-152-15,0 8-16 0,-2 3 31 16,-2 4 45-16,0 6-97 0,0 7-107 16,0 4 16-16,0 5-16 0,2 0 0 15,2 5-91-15,2 1 63 16,5 0-99-16,1 1-182 0,4-2 136 15,4 0-36-15,0-6-240 0,7-4 171 16,3-10-132-16,4-10-541 16,0-2 951-16,2-10 255 0,0-5 331 15,0-2-206-15,0-6-120 0,2-3 92 16,-2-1-158-16,-3-4-8 0,0-1 71 16,-1 2-113-16,-2-1-55 0,-4 3-67 15,1 2 13-15,-2 3-35 0,-2 5-76 16,0 5 53-16,-2 4-76 0,0 4-196 15,-1 4 153-15,3 2-67 0,-2 2-399 16,1 2-49-16,2 2-8 0</inkml:trace>
  <inkml:trace contextRef="#ctx0" brushRef="#br0" timeOffset="11074.34">29214 6483 3074 0,'0'0'144'0,"-7"-35"-144"0,7 19 3 16,1 3 23-16,6-2-26 0,4-1-6 15,2 1 2-15,0-2 4 0,5 2-156 16,2-2 60-16,1 0-30 0,2-2-170 15,-2 0 102-15,2-2 0 0,-6 4-7 16,-4-5 191-16,-2 6 10 0,-8 0 71 16,-3 3 66-16,-3 4 60 0,-8-1 152 15,-3 6-150-15,-5 0-54 16,-6 4-14-16,-2 2-51 0,-1 4-52 16,0 4-15-16,5 0 16 0,1 5-29 15,4 0-60-15,8 2 58 16,0 2-15-16,9-3-149 0,1 5 89 15,4-4-16-15,5 2-112 0,3-3 147 16,2-3-3-16,2 1 12 16,-2-1 49-16,-2 0 23 0,0 1-20 15,-2-2 29-15,-6 2 1 0,-4 0 31 16,0 0-6-16,-6 2-55 0,-3 2 0 16,-2-1-6-16,-1 0-23 0,0 2-216 15,-1 0 31-15,-3-1-122 0,5-2-559 16,-3-5 159-16</inkml:trace>
  <inkml:trace contextRef="#ctx0" brushRef="#br0" timeOffset="11621.99">29674 6119 3290 0,'0'0'168'0,"0"0"-104"16,0 0-39-16,0 0 32 16,0 0-9-16,-7 50-45 0,7-19 66 15,-3 1-69-15,2 0-25 0,1 0 22 16,-1 1 3-16,1-1-231 0,-2-2 157 16,0-4-37-16,0-4-110 15,-2-5 148-15,2-4-20 0,-1-5-59 0,0-4 139 16,1-4 13-16,-1 0 43 15,-1-10 54-15,-1-5-14 0,-1-5 68 16,1-4-33-16,2-1-28 0,-1-1-20 16,3 1 25-16,-2-2-34 0,3 1-52 15,0-1 51-15,3 2-60 0,1 2 29 16,-3 3-29-16,2 5 0 0,-2 3-7 16,1 4 7-16,-1 4 0 0,0 2-9 15,1 0 9-15,-2 1 0 16,2 1-128-16,2 7 128 0,2 3 0 15,2 8 13-15,4 3 6 0,0 0-19 16,2 1 12-16,1-4-12 16,1 0 0-16,0-1 4 0,1-2-4 15,2-3 0-15,0-3 3 0,1-5 13 16,0-3-16-16,-2-1 15 0,1-1 8 16,0-6-23-16,-3-1 25 0,0-4 0 15,-3 0-25-15,-1-2 22 16,0-4 10-16,-3 0-32 0,-1 2 16 15,-1-2-16-15,-2 1 0 0,-1 4-142 16,-1-1 130-16,-3 4-99 0,0 2-195 16,0 0 133-16,0 6-52 0,0 0-432 15,0 0 222-15,-1 2-363 0</inkml:trace>
  <inkml:trace contextRef="#ctx0" brushRef="#br0" timeOffset="11823.84">30063 6259 665 0,'0'0'2082'0,"0"0"-1963"15,0 0 6-15,0 0 83 16,0 0-90-16,15-32-118 0,-10 26-5 16,3 1 4-16,3 2-20 0,-1-1-168 15,1 3 29-15,0-2-49 0,-5-1-253 16,1 3 82-16,0-3-62 0,-2 1-343 15,0-2 381-15,-1 0 145 16</inkml:trace>
  <inkml:trace contextRef="#ctx0" brushRef="#br0" timeOffset="11933.22">30176 6161 53 0,'0'0'753'16,"0"0"-388"-16,0 0-7 0,2-33 224 15,-2 26-339-15,0 2-30 0,0 2 84 16,-2 2-188-16,1 4-109 0,-3 7-71 16,-1 10 71-16,-1 6 0 0,1 2-32 15,2-2-32-15,1 0-101 16,2-4-323-16,0-4 21 0,0-2-214 0</inkml:trace>
  <inkml:trace contextRef="#ctx0" brushRef="#br0" timeOffset="12183.2">30420 6067 939 0,'0'0'1889'0,"19"-54"-1683"15,-12 37-133-15,-5 9 157 0,2 4 43 16,-2 3-133-16,-1 1-140 0,0 5-149 16,1 10 127-16,-4 13 9 0,-6 8-28 15,-5 8 12-15,-3 5-18 0,-5-1-355 16,-3 1 203-16,-7 3-53 0,-1 0-308 16,-4-1 125-16,8-12-73 15,0-3-585-15</inkml:trace>
  <inkml:trace contextRef="#ctx0" brushRef="#br0" timeOffset="12448.79">29315 6080 3284 0,'0'0'163'0,"0"0"-163"0,0 0 38 15,-8 31-38-15,13 2 57 0,5 6-44 16,4 2 5-16,1-2-18 0,6 3-139 16,-1 2-14-16,2 3-96 15,0-4-422-15,-6-10-298 0,2-4-423 0</inkml:trace>
  <inkml:trace contextRef="#ctx0" brushRef="#br0" timeOffset="12948.8">30863 6080 1565 0,'0'0'1416'0,"-41"-16"-1352"0,26 11-47 15,6 5 152-15,-1 0-3 0,1 4-80 16,-3 6-77-16,-1 4 26 16,-1 4-35-16,1 8-20 0,0-1 19 15,-3 6 1-15,1 2-35 0,-1 0 33 16,0 5 2-16,1-1-73 16,1 0 72-16,3-3-50 0,2-1-243 15,-1-1 294-15,4-4 0 0,-1-1-118 16,4-10-68-16,3-6 186 0,6-7 6 15,7-6 62-15,4-7 38 0,7-7 122 16,4-4-103-16,-1-5-58 0,1-5-16 16,1 0 31-16,-2-8-28 0,0 0-19 15,-7-1 41-15,-3-1-76 0,-2 1 38 16,-5 2-28-16,-4 4-10 0,-5 3-70 16,-1 5 45-16,-5 5 12 0,-5 4-228 15,-3 4 151-15,-2 5 7 16,-5 5-205-16,-5 6 117 0,-2 6-100 15,-2 6-328-15,-3 3 189 0,7-6-82 16,1 6-414-16</inkml:trace>
  <inkml:trace contextRef="#ctx0" brushRef="#br0" timeOffset="13120.73">30452 6331 91 0,'0'0'222'0,"0"0"1013"15,0 0-1037-15,38 2-45 0,-16-8 129 16,2-4-97-16,2 2-33 0,-2 0-33 15,2 3-83-15,4-2-36 0,2 2-24 16,2 2 24-16,4-1-16 0,-1 3-91 16,0-2-77-16,-9 2-156 0,2-2-783 0</inkml:trace>
  <inkml:trace contextRef="#ctx0" brushRef="#br0" timeOffset="13685.35">24659 6893 2187 0,'0'0'979'16,"52"2"-979"-16,-15 6-19 0,10 1-48 15,9 2 67-15,12 2 0 0,9-1-58 16,9 3-9-16,6 1-55 0,6 1-143 16,9 0 49-16,4 2-134 0,6 0-379 15,4-3 280-15,-26-4-57 0</inkml:trace>
  <inkml:trace contextRef="#ctx0" brushRef="#br0" timeOffset="13904.08">26654 7155 518 0,'141'6'737'0,"19"0"-337"0,-19 0-39 16,-1-2 179-16,2-1-340 0,-2 0-10 15,-2-1 242-15,4 0-286 16,-1-2-67-16,0 0-63 0,2-3 60 16,1-2-19-16,0 1-54 0,-3-2 57 15,-1 1-60-15,-6 2 22 0,-5-2-19 16,-6 4-3-16,-11-2 6 15,-7 0-6-15,-10 3 0 0,-11 0-6 16,-10 0 6-16,-7 3 0 0,-11 1-19 16,-7 1 19-16,-9 1 0 0,-5-1-88 15,-8 0 72-15,-6 2-92 0,-6-2-264 16,-7-2 171-16,-3 0-85 0,-2-3-776 16,-3 0-280-16</inkml:trace>
  <inkml:trace contextRef="#ctx0" brushRef="#br0" timeOffset="20259">22891 7124 871 0,'3'-37'1168'16,"-2"3"-1055"-16,-1-2-68 0,1 8 101 16,-1 0-52-16,0 0 13 15,0 4 31-15,0 0-44 0,0 0-33 16,-1 7 26-16,-2-2 12 0,1 7-41 16,-4 3 9-16,1 1 35 0,-6 5 3 15,-2-1 54-15,-6 4-13 16,-1 3-146-16,0 8 29 0,-5 3-29 15,-2 10 28-15,1 3-19 0,-4 5 58 16,2 5-67-16,3 2 31 0,0 2-12 16,5 1-19-16,4 0 19 0,5 2-3 15,3 0-16-15,4-1 22 16,4 4-19-16,0-2-3 0,3 3 28 16,2-1 6-16,0 1-34 0,3 1 29 15,-1 2-23-15,4 1-6 0,-1 1 25 16,0-1-6-16,-1 5-19 0,-1-2 45 15,-3 1-39-15,1-1-6 0,-6 2 22 16,0-1-22-16,-2-3 0 16,-6-1-70-16,2-2 45 0,-5-5 9 15,-2-6 32-15,-6-2-10 0,0-5-6 16,-5-5 19-16,-1-2-19 0,-4-5 0 16,-2-4 20-16,-2-4-8 15,-1-3-12-15,1-2 25 0,2-3-3 16,-1-1-22-16,0-3 19 0,4 0-19 15,2 0 0-15,2 0 53 0,0 0-50 16,2 1-3-16,6 2-28 0,2-2 28 16,3 0 0-16,3 1-192 15,3 0 161-15,5 0-73 0,0-1-247 16,0 0 119-16,9 3-156 0,-1-4-679 16,4 0-362-16</inkml:trace>
  <inkml:trace contextRef="#ctx0" brushRef="#br0" timeOffset="21153.65">21636 8316 2609 0,'0'0'110'0,"-37"-17"-68"15,21 15-36-15,1 2 71 0,1 0 13 16,2 6 32-16,-2 3-29 0,4 3-48 16,-2 4-29-16,2 7-4 0,-2 1-12 15,2 4-41-15,-1 4 40 0,0 4 1 16,3 2-22-16,-2 2 22 15,4 2 0-15,-2-1 3 0,3 2-3 16,5-2 0-16,0-2-22 0,4-5 0 16,5-8-151-16,6-8 170 15,0-6 3-15,6-6 0 0,0-6-5 16,5-4 5-16,-2-11 109 0,2-6-32 16,0-3-13-16,-1-6-35 0,0-4-26 15,-2-5 42-15,-3-1-35 0,-3-4 5 16,-3 0 27-16,-4-7 2 0,-4 2-28 15,-6-4 58-15,-6 1-49 0,-7-4-9 16,0 4 22-16,-9 4-38 0,-3 4 16 16,-4 8 3-16,-2 8 12 0,2 9-21 15,-3 7 44-15,1 7-54 0,7 5-19 16,3 2 3-16,5 6 16 0,9 3-184 16,6 1 6-16,2 0-123 15,3-1-687-15,7-9-589 0</inkml:trace>
  <inkml:trace contextRef="#ctx0" brushRef="#br0" timeOffset="21951.21">21084 6600 1558 0,'0'0'630'0,"3"-45"-423"0,2 26 35 15,1 4-84-15,4 3-42 0,6 0-23 16,2 2-26-16,2 3-19 0,2 2-45 16,2 2 36-16,-1 3-39 0,1 4-29 15,0 5 28-15,-3 5 1 0,-2 6-42 16,-4 2 41-16,-3 6 1 15,-11 7-13-15,-1 1 13 0,-5 5 0 16,-6 3 4-16,-6-1 24 0,-6 4-28 16,-2-3 16-16,-5 2-9 0,0 0-7 15,0-5 19-15,-2-2-25 0,4-5 6 16,6-4 0-16,-2-6 41 16,5-4-31-16,8-8-1 0,3-4 36 15,6-6-13-15,0-2-29 0,2 0 80 16,2-2-26-16,11-9-57 15,7-6 54-15,5-6-54 0,7-2 23 16,4-2 18-16,-2 4-41 0,0 2 28 16,1 0-28-16,1 1 0 0,-4 1-22 15,1 4 22-15,-3 1 0 0,-1 2-111 16,-1 2 54-16,-4 5-71 0,-1 0-211 16,-1 1 155-16,-3 2-80 0,-4-2-492 15,-3 2 70-15,0 0-311 0</inkml:trace>
  <inkml:trace contextRef="#ctx0" brushRef="#br0" timeOffset="22154.32">21770 6592 2795 0,'0'0'97'15,"0"0"-46"-15,0 0-13 0,0 0 68 16,0 0-29-16,-32-4-39 0,20 20 29 15,-2 5-67-15,1 9 16 16,-3 0-17-16,1 4 1 0,1-5-73 16,-1 0 70-16,-1 3-77 0,3-1-154 15,1 0 108-15,-2-2-29 0,4-2-291 16,-2-2 96-16,4-8-67 0,1-3-472 0</inkml:trace>
  <inkml:trace contextRef="#ctx0" brushRef="#br0" timeOffset="22388.67">21635 6809 603 0,'12'-37'294'0,"1"1"9"16,3-4 214-16,-4 5-215 0,2 3-52 16,2 7 70-16,-3 4-156 0,4 6-3 15,-2 6 76-15,0 3-80 0,1 4-56 16,2 2-53-16,4 2 25 16,-1 6-63-16,-1 3 18 0,4 2-6 15,3 5-22-15,-5 2-3 0,2 5 3 16,0 0 0-16,-2 3-30 0,-1 0 28 15,-1 0 2-15,-4-1-121 16,0 0 102-16,-3 1-70 0,-3-3-128 16,-1 2 117-16,-5-3-31 0,1-7-904 15,-1-4 866-15,-4-7 123 0,0-4-872 16,0-2 240-16</inkml:trace>
  <inkml:trace contextRef="#ctx0" brushRef="#br0" timeOffset="22623.02">21491 6623 2857 0,'0'0'327'0,"0"0"-129"0,0 0-71 15,-31-36-22-15,33 30 56 0,11-3-4 16,12-4-157-16,11-2-22 0,8 2 22 15,7-1 0-15,1 2-94 16,7 2 78-16,1-1-101 0,2 3-206 16,0 0 96-16,-4 1-161 0,-11 2-671 15,-8 0-89-15</inkml:trace>
  <inkml:trace contextRef="#ctx0" brushRef="#br0" timeOffset="23796.99">23142 7644 1785 0,'0'0'464'16,"10"-40"-276"-16,-4 20-107 0,-2 4 12 16,1-4 68-16,2 3-87 0,-2-2-35 15,-4 3-29-15,3 1 3 16,-4 2-13-16,0 5-18 0,-6-1 18 16,-5 3 0-16,-4 4-54 0,-3 0 53 15,-5 5-3-15,-5 5-5 0,-3 4 9 16,-2 5 32-16,-3 3 61 15,0 7 26-15,1 1-4 0,1 5-19 16,3 2-13-16,2 1-39 0,6 4-44 0,2-3 48 16,5 3-48-16,6-1-16 15,5-3 16-15,5-1 0 0,5-5-70 16,9-3 70-16,0-4-99 0,9-5-163 16,4-4 146-16,1-2-12 0,4-8-169 15,4-4 106-15,0-3-627 0,2-10 667 16,2-1 149-16,-2-6-24 15,-2-1 10-15,-6-2 16 0,0-1 39 16,-6 0 163-16,-4 2-7 0,-3-2 4 16,-4 4 206-16,-3 0-185 0,-2 2-23 15,-3 8 76-15,-5 3-103 0,0 3-20 16,0 3 12-16,0 1-35 16,-3 0-86-16,-2 2-13 0,-3 10-5 15,-4 8-23-15,-1 7 6 0,1 4-6 16,1-3 0-16,4-3-35 0,5 2 33 15,2-3 2-15,0 0-130 0,0 0 92 16,5-4-48-16,3-7-390 16,1-1 325-16,3-9 144 0,2-3 14 15,2-3 35-15,-2-4 0 0,5-5 15 16,-4-4 30-16,-1 0-10 0,1-2-3 16,-4-2 15-16,-1 0-16 0,-2-2-22 15,-4 1 32-15,-4 1-45 0,0 0-25 16,-1-1 15-16,-2 2-28 15,-2 2-26-15,-3 2 13 0,3 4 13 16,-5 5-168-16,0 2 97 0,-1 4-50 16,-2 5-147-16,2 6 113 0,-2 3-22 15,2 4-250-15,-2-1 99 0,5 4-53 16,1-5-508-16,2 0 380 0</inkml:trace>
  <inkml:trace contextRef="#ctx0" brushRef="#br0" timeOffset="24234.44">23343 8029 1178 0,'0'0'576'0,"35"-1"-378"0,-19-3 3 15,-2 3-139-15,1-3 45 0,0 1 61 16,-2-1-81-16,2-3-35 0,-1 3-40 16,1-2 1-16,0-2-13 0,1-2-13 15,-3 0 13-15,2-2 0 0,1 1-14 16,1-4 14-16,-1 1 0 15,0-2 0-15,-3-4 0 0,3 2 4 16,-4-3-4-16,0 1 16 0,-4 0-16 16,-1 0 1-16,-3 3 5 0,-4 3-2 15,0 5 5-15,-7 1 17 0,-3 5 3 16,-4 3-29-16,-2 0 19 16,-2 7-15-16,-1 2 28 0,0 3 10 15,2 2-36-15,0 2 7 0,6-2-3 16,0 4-10-16,5 2-29 0,2 0 26 15,2-2-13-15,4 1-35 0,3-3 50 16,2 0-19-16,2 1-21 16,2-2 41-16,-1 0 2 0,1 1 4 15,-3-3 20-15,1 2-10 0,-2 1-16 16,-3-4 48-16,-1 1-28 0,-3-1-14 16,-3-1 10-16,-1-1-16 0,-4 1-8 15,-3-3 5-15,1 0-30 0,-1-1-144 16,0-2 67-16,2-1-16 15,0-1-191-15,5-2 31 0,-2 3-88 16,5-3-477-16,0-1 326 0</inkml:trace>
  <inkml:trace contextRef="#ctx0" brushRef="#br0" timeOffset="24875">23984 7836 2861 0,'0'0'132'16,"0"0"-7"-16,0 0-3 0,0 0-27 16,0 0-12-16,-8 33-19 15,6-6 5-15,-2 0-69 0,0 3-3 16,1 1 1-16,2-3 2 0,-1 1-140 16,1-2 86-16,-2 0-32 0,2-2-154 15,-2-5 147-15,2-3-6 0,1-9-512 16,-1-4 611-16,1-4 13 15,0 0 94-15,0-5-32 0,0-7 5 16,0-9-4-16,1-9-18 0,3 1 19 16,1-2 55-16,1 2-16 0,3 2-30 15,0-3-2-15,-1 3-11 16,3 0-22-16,-3 5-48 0,3 6 55 16,-5 2-17-16,0 6-38 0,-4 6 61 15,1-1-64-15,-2 3-7 0,1 3 6 16,-2 7 1-16,0 8-16 0,0 6 16 15,-2 1 0-15,0 3-14 0,-1-4 14 16,2 4 0-16,1-3-40 16,0-1 27-16,0-1 13 0,0-4-137 15,1-7 117-15,3-4-15 0,-3-3-35 16,1-4 70-16,0-1 0 0,-2 0 1 16,3-1 57-16,1-11-42 0,0-7 3 15,1-1 0-15,2-5-16 0,0 1 16 16,1 1 20-16,0 1 8 15,0-1-31-15,2 2 45 0,-2 5-52 16,0 4 7-16,-1 4 26 0,-2 2-23 16,-2 4-10-16,0 0 30 0,1 2-39 15,0 3-33-15,-2 8 33 0,1 6 0 16,-3 3-8-16,0 5 8 16,0-1 0-16,0 0-36 0,0 0 34 15,0 3 2-15,0-2-146 0,3-1 107 16,-2 0-41-16,0-4-118 0,3-2 150 15,-2-4 3-15,2-4-29 0,0-2 54 16,-2-4-28-16,1 0-73 16,2 0 40-16,6-3-39 0,2 0-158 15,2-1 67-15,0-5-46 0,-1 1-257 16,-3-1 74-16,0 1-13 0</inkml:trace>
  <inkml:trace contextRef="#ctx0" brushRef="#br0" timeOffset="25421.82">24532 7869 1035 0,'0'0'335'0,"8"-41"-333"16,0 22-1-16,-1-2 3 0,0 1 31 15,-2 1 11-15,2 1 42 0,-3 4 3 16,-2 1 42-16,0 2 195 16,-1 5-150-16,-1 0-22 0,0 4 111 15,0 2-61-15,-3 0-16 0,-2 1-43 16,-7 11-52-16,-3 12-18 0,-2 5-4 16,-4 7 22-16,5 3-76 0,-2 2 6 15,5-1 7-15,1 6-32 0,1-2-6 16,2 1 6-16,4-1 0 15,2-3-102-15,-2 2 99 0,3-3 3 16,-2-1-264-16,4-9 53 0,0-6 173 16,8-9-46-16,0-7 52 0,3-5-29 15,1-9 32-15,1-6 29 0,2-2 84 16,1-10-42-16,1-3 9 16,2-4-6-16,-4-1 54 0,-1-2 19 15,0-4-38-15,-6 1-36 0,-3-3 30 16,-1-1-74-16,0 1 6 0,-3 2-6 15,-1 1 0-15,-1 2-71 0,-3 5 70 16,0 0-33-16,-3 8-116 16,1 3 89-16,-4 6 1 0,1 7-66 15,-2 5 104-15,1 2-29 0,-4 9-126 16,2 4 51-16,0 4-29 0,-1 2-237 16,0 4 19-16,1 0-34 0,1-3-405 15,0 0 359-15</inkml:trace>
  <inkml:trace contextRef="#ctx0" brushRef="#br0" timeOffset="25671.79">24379 8113 1064 0,'0'0'478'0,"0"0"-6"16,0 0-106-16,0 0-211 16,0 0 26-16,0 0 60 0,0 0-129 15,24-33-26-15,-15 20-31 0,5 2 5 16,0 2-60-16,1-1-16 0,0 4 13 15,1-2 3-15,1 2-72 0,0 0 71 16,3-1-52-16,3 2-149 16,0-2 108-16,1 4-15 0,-2-1-195 15,1-1 36-15,-3 1-109 0,-3 0-626 16,-1 4 293-16</inkml:trace>
  <inkml:trace contextRef="#ctx0" brushRef="#br0" timeOffset="26015.51">25150 7941 2446 0,'0'0'90'16,"1"-53"-35"-16,-2 28 112 0,-3 2-41 16,1 2-36-16,-2 2-42 15,-3 4 6-15,-3 2-31 0,-2 4-4 16,-3 1 23-16,-4 5-42 0,-2 3-13 16,-2 3 13-16,-2 3 35 0,-4 6 16 15,0 3 48-15,-1 5-10 0,2 5 10 16,-1 6 15-16,2 2-45 15,3 5-66-15,2 3 70 0,7 0-73 16,3 5-13-16,6-1 13 0,5 0 0 16,6-2-142-16,5 1 9 0,6-7-90 15,2-2-380-15,-2-10 34 16,1-5-433-16</inkml:trace>
  <inkml:trace contextRef="#ctx0" brushRef="#br0" timeOffset="26363.79">25206 8157 3093 0,'0'0'159'16,"0"0"-117"-16,-43 0 25 0,30 7 38 0,1 6-61 0,0 1-18 16,1 3-39-16,3 2 13 0,-1-1-80 15,3 2 78-15,1 2-80 0,0-4-148 16,1 1 159-16,-2-4-6 0,5-3-51 15,0-3 112-15,1-6 13 0,0-2 3 16,4-1 0-16,4-7 77 0,2-5 48 16,5-4-42-16,0-6-64 15,1 0-3-15,-3-2 45 0,-1-1 28 16,0 0-6-16,-1-1 6 0,-2 0-51 16,-1 2-25-16,-3 1 19 0,1 3-32 15,-4 5-38-15,0 6 35 0,-2 4 3 16,0 3-118-16,0 1 102 0,0 1-73 15,-4 3-241-15,-4 9 170 16,-3 8-5-16,-2 2-223 0,-1 5 9 16,1-2-60-16,4-5-444 0,1 0 368 0</inkml:trace>
  <inkml:trace contextRef="#ctx0" brushRef="#br0" timeOffset="26785.62">25178 8343 1459 0,'0'0'72'0,"0"0"-11"0,44-20 164 15,-31 10-66-15,-1 1-3 0,1-3 70 16,-1 0-138-16,2 0-11 0,0-1 33 16,2-1-59-16,-2 0-9 0,3-4-3 15,0 1 12-15,1 0-9 0,2-5-6 16,0 1 12-16,1-2-13 0,0 2-32 16,-1-3 29-16,3 3-32 15,-6-1 2-15,-2 2-2 0,-2 4 0 16,-5 3 3-16,-2 8 35 0,-6-1 10 15,0 6 10-15,-4-1 15 0,-6 1-73 16,-3 9-41-16,-7 6 37 16,0 1 4-16,0 5-63 0,1-1 50 15,5 0-3-15,2 2-122 0,4 0 83 16,4 0-19-16,4-1-81 16,1 0 77-16,10-2 7 0,2-3-16 15,3 1 68-15,0-2 19 0,3 4 2 16,-3-3 14-16,-3 0-3 0,-4 1-7 15,-2-1-2-15,-2-1-4 0,-3-2-7 16,-2 0 5-16,-3-1-30 0,-5-1-159 16,-1 0 35-16,-2-2-6 0,-1 0-121 15,-3-2 68-15,2-2-61 0,2-3-494 16</inkml:trace>
  <inkml:trace contextRef="#ctx0" brushRef="#br0" timeOffset="27520.02">25700 8049 49 0,'0'0'1130'16,"35"-53"-791"-16,-24 33 158 0,-6 11-199 15,-4 2-20-15,1 6 114 0,-2-3-203 16,0 4-42-16,0 0-96 0,0 12-16 16,-2 10 7-16,-3 6-33 15,0 4 42-15,-3 3-51 0,1-3-6 16,0 0 6-16,-1-1 0 0,0-1-17 15,3-3 16-15,-4-2 1 0,1-1-88 16,0-5 87-16,1-6-33 0,2-6-97 16,1-2 115-16,2-5 16 0,1 0 3 15,1-6 64-15,3-8-64 0,6-7 29 16,6-6-25-16,-1-2-7 0,4 0 16 16,-1 2 47-16,2-2-34 15,-1 3-13-15,0 5 19 0,0 2-13 16,-4 6-19-16,-1 5 89 0,-5 4-22 15,0 4-51-15,-4 0 63 16,1 5-82-16,2 3 28 0,2 12-22 16,1 0-6-16,-1 4 3 0,-1 0-3 15,0-4 0-15,1 3-79 0,1-2 79 16,-1-1-70-16,0-1-130 16,1 1 149-16,-1-3-50 0,-1-2-158 15,-1-3 137-15,1-5-55 0,2-7-201 16,4-7 145-16,3-5 55 0,2-8 178 15,1 1 35-15,0-3 50 0,0-2 31 16,0-4-86-16,0-3-11 0,0-1 52 16,0-3-9-16,-3 2 2 0,-4 6 7 15,1 2-16-15,-6 5 23 0,-3 7 76 16,-2 3-12-16,-3 9 2 0,-2 0 29 16,-2 1-71-16,-6 9-80 15,-6 10-9-15,-2 6 47 0,-3 8-60 16,1 5 26-16,1-5-26 0,3 3 0 15,2 0-24-15,2 0 22 16,1 0 2-16,3-4-149 0,3-1 98 16,3-6-36-16,2-8-150 0,4-6-356 15,2-7 593-15,2-4 129 0,-3 0-84 16,6-3 17-16,-1-6 38 16,4-7-26-16,4-4-10 0,-3-1 26 15,1-3 0-15,-4-2-10 0,-3 1 67 16,-1 0-44-16,-2-2-49 0,-2 0-42 15,-2 3 46-15,-2-2-58 0,-1 2-10 16,-3 1-3-16,-3 2 13 0,-1 3-127 16,-1 2 60-16,0 3-54 0,-1 6-132 15,2 2 163-15,3 5 29 0,-4 4-362 16,-1 7-22-16,2-1-179 0</inkml:trace>
  <inkml:trace contextRef="#ctx0" brushRef="#br0" timeOffset="27754.37">26044 8277 790 0,'0'0'2157'16,"0"0"-2064"-16,0 0-45 0,0 0 35 15,28-36 0-15,-10 31-83 0,3-3-32 16,3 3 32-16,3 2-67 0,-1-2-194 15,4 3 100-15,0-2-39 0,1-1-299 16,-8 2 74-16,-1-2-142 0</inkml:trace>
  <inkml:trace contextRef="#ctx0" brushRef="#br0" timeOffset="28334.17">26784 8147 2425 0,'0'0'300'0,"4"-42"-219"15,-8 29-7-15,2 5 28 0,-5 4 7 16,-5 0-45-16,-4 4-64 0,-5 0-51 16,-3 8 48-16,1 3 3 0,-5 2-75 15,0 6 73-15,1-1 1 0,1 4-9 16,-1 2 10-16,0 5 0 0,3-2 13 16,2 3-13-16,3 0 0 15,3-2-20-15,11-6 20 0,1-4 0 16,4-9-241-16,9-2 241 0,4-5 32 15,9-2 16-15,3 0 36 16,3-6-39-16,-1-5-42 0,5-5 19 16,-3-1-22-16,3-5 4 0,-1-3 9 15,-1-3-4-15,0-1-6 0,-4-3 52 16,-2-3-13-16,-1-5-20 16,0 0 45-16,-5-3-41 0,1-2-17 15,0 0 29-15,-1 1-38 0,-2-2 16 16,0 8 10-16,-5 3 9 0,-3 7-16 15,-1 5 83-15,-6 10 15 0,0 5 41 32,-1 7-10-32,0 1-38 0,-5 1-104 15,-4 15 39-15,-5 12-45 0,-4 11 12 16,3 6 26-16,-1 0-38 0,7-1-13 16,2 2 13-16,2-1 0 0,2 3-56 15,3-1 22-15,0 1 34 16,3-3-258-16,2-4 163 0,0 2-47 15,1-3-279-15,-2-3 77 0,-2-3-150 16,-2-10-708-16</inkml:trace>
  <inkml:trace contextRef="#ctx0" brushRef="#br0" timeOffset="28725.53">27138 8009 2604 0,'0'0'154'15,"4"-50"-25"-15,-4 32 208 0,0 12-51 16,-3-1-90-16,2 7-104 16,-5 0-4-16,-2 12-88 0,-4 8-35 15,-1 9 35-15,-3 5 0 0,0 4-39 16,1 0 37-16,2-1 2 0,2 3-142 16,2-3 139-16,4 2-16 0,1-3-54 15,2 0 55-15,2 1 18 16,0-3-153-16,4-2 77 0,3-8-55 15,2-7-635-15,6-8 741 0,2-9 22 16,3-4 3-16,2-5 46 0,-1-6 41 16,-1-2 71-16,1-6-74 0,-2-2-30 15,-4-2 40-15,-1-2 40 0,-7 0-25 16,-2-2 0-16,-3-1-11 16,-2 3-82-16,-4-1 13 0,-3 1-16 15,-2 5-13-15,-3 4-55 0,-2 4 42 16,1 3-19-16,-3 6-147 0,-1 4 163 15,-2 5-99-15,0 7-239 16,-3 4 125-16,-2 2-195 0,6-4-852 16</inkml:trace>
  <inkml:trace contextRef="#ctx0" brushRef="#br0" timeOffset="28944.26">26839 8228 3332 0,'0'0'428'15,"0"0"-368"-15,0 0-41 0,0 0-19 16,41-7 0-16,-13 14 0 0,3 1 0 16,2 1-224-16,3 1 84 15,0-5-57-15,3 2-416 0,-2-2 73 16,-1-5-61-16,-8 0-631 0</inkml:trace>
  <inkml:trace contextRef="#ctx0" brushRef="#br0" timeOffset="29219.75">27502 8168 2925 0,'0'0'269'0,"0"0"-269"0,33-8-39 15,-12 8 17-15,6 3-228 0,-3-2 34 16,1 4-104-16,-7 1-732 0,-1-5-104 15</inkml:trace>
  <inkml:trace contextRef="#ctx0" brushRef="#br0" timeOffset="29417.14">27506 8444 3560 0,'0'0'190'0,"0"0"-187"0,0 0 0 15,0 0-3-15,48-19 0 16,-12 17-25-16,6-1-4 0,2 3-44 16,-1 0-314-16,2-1 166 0,1-3-171 15,-4 1-535-15,-10-1-61 0,-1-1 281 16</inkml:trace>
  <inkml:trace contextRef="#ctx0" brushRef="#br0" timeOffset="29889.21">28604 7961 1000 0,'0'0'1173'0,"0"0"-1012"0,0 0 50 16,-4-33 40-16,0 29 9 15,-2 3-26-15,-2 1-148 16,-6 1-74-16,-4 12 11 0,-5 7 18 16,-1 4-19-16,-3 4-3 0,3 4 10 15,-2 0-26-15,-1 4 19 0,3 3 19 16,1 2-41-16,2-2 29 15,4 1-58-15,2-3 29 0,4 1-16 0,3-6 4 0,7-6 12 16,1-8-430-16,9-6 430 0,5-8 41 16,3-4 23-16,6-3 80 0,-3-6-36 15,5-6-57-15,2-2 21 16,-2-5-62-16,3-4 9 0,-5-4 44 16,-2-2 13-16,-5-2-1 0,-3-4 73 15,-3 0-114-15,-2-2 5 16,-4-2-8-16,-3 0-31 0,-1 4-12 15,-5 2 12-15,-3 7 0 0,-6 5-48 16,1 4 48-16,-2 8 0 0,-1 4-27 16,3 7 14-16,0 5 13 0,1 9-195 15,1 6 98-15,2 3-71 0,2 5-333 16,0 1 19-16,5-7-218 0,0 2-1119 0</inkml:trace>
  <inkml:trace contextRef="#ctx0" brushRef="#br0" timeOffset="30139.19">28596 8539 3599 0,'0'0'284'0,"0"0"-131"15,0 0-45-15,0 0-65 0,0 0-2 16,0 0 77-16,8 56-118 0,-8-28-15 16,0 1-32-16,-2 0 47 0,-5 3-389 15,-4 2 172-15,-1-4-177 0,3-4-1096 16,-4-8-304-16</inkml:trace>
  <inkml:trace contextRef="#ctx0" brushRef="#br0" timeOffset="31424.26">29346 8181 3026 0,'0'0'399'16,"0"0"-332"-16,0 0-67 0,0 0 26 16,0 0-39-16,0 0 13 0,0 0-35 15,-6 47 35-15,9-14 0 0,0 2-30 16,-1-3 8-16,-2 3 22 15,0-2-159-15,0 3 120 0,-2-3-21 16,-4-2-345-16,1-3 405 0,-4-3-2 16,-1-2 5-16,2-8-12 0,0-7-111 15,4-6 120-15,2-2 65 0,-2-6 3 16,0-10 54-16,1-4-16 16,3-7-26-16,3-4-42 0,3-1 29 15,4-5-9-15,2 0-10 0,2-3 41 16,4 1-41-16,2 2-48 0,1 2 41 15,2 3-41-15,-1 5 3 0,1 3 13 16,-2 7 13-16,-2 6-29 16,-4 6 76-16,-6 5-51 0,-1 0-6 15,-1 8 3-15,-3 9-22 0,1 9 19 16,-4 6-15-16,-1 2-4 0,0 5 19 16,0 0-19-16,-1 2 0 0,1-1-40 15,0-3 15-15,0-2 9 0,0-3-158 16,1-3 145-16,-1-7-44 0,0-9-96 15,-1-6 143-15,1-5-2 0,0-4 28 16,0-8 3-16,1-11 38 16,5-6-31-16,2-5 51 0,2-2-36 15,1-2-3-15,2-2 71 0,1 2-20 16,3-1-57-16,0 1 41 0,1 7-57 16,0-1 22-16,0 10 16 0,-5 7 3 15,-5 4-37-15,-1 6 87 16,-6 3-62-16,3 0-4 0,-3 11-3 15,-1 9-22-15,0 8 19 0,0 4 6 16,-1 5-25-16,1-1-9 16,1-1 6-16,3 2 3 0,3-2-222 15,0-1 137-15,1-2-64 0,-2-4-232 16,2 2 140-16,-2-8-156 0,0-4-779 16,0-8 13-16</inkml:trace>
  <inkml:trace contextRef="#ctx0" brushRef="#br0" timeOffset="31705.48">30000 8284 2421 0,'0'0'788'0,"0"0"-533"0,0 0-199 15,0 0-55-15,0 0 1 0,0 0 105 16,52 3-103-16,-21 2 37 0,5-1-38 16,-1-3-3-16,6-1-48 15,4-1 29-15,1-3-12 0,0 1-150 16,1-2 155-16,-2 1-28 0,-2-3-99 16,-4 2 108-16,-5 2 7 0,-4-1-58 15,-6 2 67-15,-6 2-64 0,-7 0-129 16,-2 0 73-16,-6 2-61 0,-3 5-215 15,-8 4 67-15,-1-3-81 0,-9 8-623 0</inkml:trace>
  <inkml:trace contextRef="#ctx0" brushRef="#br0" timeOffset="32033.57">29902 8584 2966 0,'0'0'850'0,"0"0"-781"16,10-39-53-16,2 31 6 0,2 2 53 15,8-1-75-15,2 4 22 16,3 3-22-16,5 0 0 0,4 0-57 16,1 2 26-16,3-2 31 0,-1 4-195 15,2-3 179-15,-3 2-44 0,-5-1-149 16,-1 1 161-16,-4-3-19 0,-1 0-86 15,-6 0 96-15,-5 0-39 0,1 0-165 16,-3-5 97-16,-1-1-33 0,-2-3-82 16,-2 0 137-16,-1-3-14 15,-3-3-280-15,-2 2 29 0,-2-2-141 0</inkml:trace>
  <inkml:trace contextRef="#ctx0" brushRef="#br0" timeOffset="32299.17">30239 8053 2282 0,'0'0'661'0,"0"0"-520"15,0 0-20-15,-37 4 42 16,35 12-26-16,2 6-52 0,4 7-28 16,6-1 70-16,3 3-80 0,6 1-6 15,2 0-7-15,0 5-34 0,1-1 54 16,0 1-54-16,-2 1 0 0,-2-1-19 15,-1-1 19-15,-5-3 0 0,-4-1-42 16,0 0 41-16,-7-2 1 0,1 0-170 16,-2 1 145-16,-2-4-42 15,0-5-321-15,-1-2 366 0,0-6-39 16,2-5-382-16,-2-4 65 0,3-1-111 16,0-4-608-16,0-4 396 0</inkml:trace>
  <inkml:trace contextRef="#ctx0" brushRef="#br0" timeOffset="32736.74">30708 8127 3086 0,'0'0'208'0,"0"0"-94"0,0 0 48 15,0 0-45-15,0 0-44 0,0 0-32 16,0 0 60-16,32 64-64 0,-28-20-15 16,-1 0 16-16,0-2-38 15,-2-4-31-15,-1-1 31 0,-4 4 0 16,-3-2-133-16,-1-6 95 0,-4-2-225 16,0-4 194-16,0-6 69 15,0-4 0-15,6-9-85 0,0-4-43 16,4-4 128-16,0-5 169 0,1-7-54 15,1-7-65-15,0-7-37 0,5-8 50 16,3-2-25-16,3 0-38 0,2 2 73 16,3 0-73-16,4 2 31 15,0-1-28-15,2 4-3 0,0 2 0 16,2 3 0-16,-1 9 0 0,-3 3 25 16,-1 7 35-16,-2 5 0 0,-5 3-57 15,0 6 75-15,-3 10-78 0,1 5-9 16,-4 2 9-16,1 8 0 0,0 4-38 15,-1 5-2-15,1 2 15 0,-3 1-332 16,0 3 157-16,-1-4-139 0,-2-10-1025 16,-1-4-297-16</inkml:trace>
  <inkml:trace contextRef="#ctx0" brushRef="#br0" timeOffset="35220.68">22816 8632 315 0,'0'0'1714'0,"0"0"-1520"0,0 0-126 15,0 0-64-15,0 0 5 0,0 0-5 16,0 0 34-16,34-25 4 0,-8 22 1 15,6-1-24-15,-1 3 3 16,1-1 11-16,1 2-11 0,2 0 1 16,2 2-13-16,-1 3 3 0,2 0-13 15,0 2-17-15,-3 0 17 0,1 1 0 16,1-2-2-16,-1 5 2 0,0-3 0 16,2 0 0-16,-1 1 0 15,0-2 4-15,3 0-1 0,-1-2 0 16,2 2 10-16,-1-3-13 0,4 0 16 15,-1-3-6-15,1 0-7 0,0-1 20 16,3 0-20-16,-1 0 10 0,2 0 9 16,-1 0-22-16,1 3 13 15,-1 0-13-15,1 1 0 0,-2 1-22 16,2-2 22-16,-1 2 0 0,0 0-6 16,-2-2 6-16,-1 5 0 0,-1-4-5 15,-1 3 5-15,1-2 0 0,-3 0 1 16,1-2 2-16,1 2-3 0,-2-1 1 15,-3-2 6-15,2-2 9 16,-3 0-16-16,1-4 35 0,0 1-19 16,-1-4 23-16,0 3 19 0,-2-2 3 15,2 0 19-15,-3 2-12 0,2-1-43 16,1-2-12-16,-2 5 6 0,2-1-19 16,-2-1 4-16,0 4 8 15,0 3-12-15,-2 1 2 0,-2 1-2 16,0 4 0-16,-1 1 16 0,0 0-6 15,1 1-10-15,-2 0 6 0,2 1-6 16,4-3 0-16,-2 0-4 0,1-2 4 16,2-3 0-16,-1-1 1 15,4-3 9-15,-1 0-7 0,2-6 13 16,1 1 16-16,0-2-3 0,0-1-7 0,1 2 45 0,-1-5-26 16,1 3-41-16,-1 1 58 15,-1 2-58-15,0 1 22 0,-2 1-16 16,0 1-6-16,-2 2 0 0,1 0 0 15,-3 0 0-15,2 1-8 0,-3 2 8 16,0 1 0-16,1 1 3 16,-1-1 0-16,0-1-3 0,0 2 3 15,0-2-3-15,0 1 0 0,0-2 4 16,0-2-1-16,2 0-3 0,0 0 12 16,2 0 17-16,0-5 19 0,-1 1-32 15,-2-1 59-15,-2-1-75 0,0 4 19 16,-2-1-19-16,-2 0 0 0,1 3-152 15,-3-4-10-15,-5 2-148 0,-3-6-963 16</inkml:trace>
  <inkml:trace contextRef="#ctx0" brushRef="#br0" timeOffset="37899.56">28848 9513 443 0,'0'0'822'0,"19"-49"-373"0,-8 25-449 16,-1 3-134-16,1 1 43 0,2 0 91 16,-1 0 62-16,0 1 7 15,-1 0-67-15,-4 2 0 0,-2 4 1 16,-1 2 13-16,-3 2 36 0,-1 2 65 16,0 3-13-16,-2 1-23 0,-2-1 10 15,-2 0-39-15,-3 0 16 0,-7 4 107 16,-4 0-36-16,-3 10 16 0,-3 6 54 15,-4 2-61-15,-2 8-27 16,-2 3 20-16,0 4-7 0,0 3-49 16,4 0-34-16,4 4 22 0,4 2-73 15,6-1 28-15,6-2-28 0,7-1 0 16,3 0-28-16,9-5 27 16,7-2 1-16,7-6-63 0,5-1 59 15,5-7 4-15,7-3-289 0,3-6 289 16,2-7 115-16,2-1-109 0,0-7 26 15,-3-5-32-15,-4-6-21 16,-4-2 21-16,-8-6 0 0,-8-3 16 16,-7-3-4-16,-8-4 1 0,-6-7 9 15,-10-2-3-15,-3-4-19 0,-4-2-6 16,-4 0 6-16,-1 1 0 0,-1 2 29 16,3 4-7-16,-3 2 9 0,1 9-24 15,2 4 75-15,1 7-41 0,2 5-31 16,2 4 72-16,3 3-82 0,4 5 31 15,3 1-32-15,4 4 1 0,0 0-107 16,2 4 107-16,0 5-60 16,0 9-181-16,6 2 123 0,2 4-58 15,2-3-380-15,1-6 106 0,0-1-242 0</inkml:trace>
  <inkml:trace contextRef="#ctx0" brushRef="#br0" timeOffset="38404.49">29278 9632 2649 0,'0'0'142'0,"-28"-39"-142"16,13 22-303-16,4 4 303 0,2-1 19 15,4 1 162-15,2 0-101 16,3-2-41-16,1 2 12 0,7-2 30 16,0 3 5-16,3 1-2 0,0 3-1 15,-1 4-26-15,1 3 4 0,2 1 37 16,1 0-24-16,0 4-33 15,1 5 32-15,-2 5-58 0,1 2 4 0,-5 8 16 16,0 2-35-16,-3 8 0 16,-1-1 0-16,-2-1 0 0,-3 3-55 15,0-2 43-15,0-4-33 0,-4 1-132 16,0-6 132-16,-2-6-12 0,2-7-90 16,3-6-62-16,-2-3 209 0,2-2 177 15,-3-4-62-15,3-7-48 0,1-12-13 16,5-2 54-16,4-6-57 15,1 2-51-15,2-3 54 0,1 0-54 16,3 1-19-16,0-1 17 0,1 3 2 16,2 4-99-16,-3 1 87 0,3 5-97 15,-3 3-227-15,0 5 140 0,-2 3-42 16,0 4-235-16,-1-1 54 0,-5 4-79 16,0-2-645-16</inkml:trace>
  <inkml:trace contextRef="#ctx0" brushRef="#br0" timeOffset="38714.94">29882 9160 1938 0,'-8'-35'667'0,"-2"13"-503"0,0-2-154 15,0 9 12-15,4 6 81 0,2 5 147 16,0 0-77-16,0 2-46 0,1 1-25 16,0 1 8-16,2 8-75 0,1 11-32 15,0 7 95-15,0 6-35 0,0 4-63 16,-3 2 85-16,2 0-57 16,0 4-3-16,-2 2 32 0,0-3-57 15,-1 3 10-15,0-1-10 0,2-2 0 16,-1 0-108-16,0-2 77 15,1-2-85-15,-2-1-245 0,0-2 164 16,0-4-117-16,0-4-769 0,-3-10-117 0</inkml:trace>
  <inkml:trace contextRef="#ctx0" brushRef="#br0" timeOffset="39931.47">29866 9145 2621 0,'0'0'792'0,"-3"-48"-551"0,-5 34-200 16,3 8 12-16,-2 5-8 0,3 1 8 15,-3 7 35-15,-2 9-88 0,0 14 35 16,-1 8-4-16,2 6-31 16,3 1 16-16,0-1-16 0,1 1 0 15,0 1-22-15,2-2 22 0,2-3 0 16,0 0-127-16,2 1 126 0,2-6-62 15,2-4-161-15,4-4 176 16,0-7-37-16,4-4-132 0,-1-5 175 16,3-5-12-16,-3-6 35 0,2-1 19 15,-2-4 38-15,-2-2-22 0,0-4 45 16,-2 0-10-16,0-2 22 0,1 1 39 16,-1-1-36-16,-4 3-29 15,1 2 48-15,-2 2-69 0,0 1-4 16,-3 1 15-16,3-1-37 0,0 1-3 15,-3 1 3-15,3 0 0 0,0 1-63 16,0 1 61-16,-1 0 2 0,1 0-51 16,1 3 51-16,-1 2 0 0,0-1-34 15,2 3 34-15,-1-2 0 16,2 0-105-16,2 3 89 0,-4-2-28 16,3-1-96-16,2-2 124 0,-2-2-16 15,1-1-16-15,0-1 48 0,-1-9 16 16,3-3-10-16,-3-2 45 0,-1-2-19 15,-3-2-9-15,-3 6 72 0,-1-2-9 16,0 2 9-16,-1 4 47 16,-3 1-38-16,2 2-54 0,0 4 54 15,-1-1-63-15,0 0-22 0,2 1 44 16,0 2-63-16,-1 0-72 0,2 2 71 16,0 2 1-16,4 2-83 15,2 2 58-15,3 2 0 16,4 2-189-16,1 0 170 0,0-4-32 15,1-1-124-15,0-4 178 0,1-2-16 0,1-1-23 16,0-4 61-16,1-4 19 0,-1 1-16 16,2-1 55-16,-5 0 5 0,1-1-6 15,-2 2 48 1,-3 1-29-16,-4 2-28 0,0 1 52 0,-2 2-52 0,1-1-39 16,-1 2 57-16,1 0-66 0,-1 0 31 15,2 6-21-15,-2 4-10 0,0 6 15 16,-4 3-15-16,0 2 0 0,0 1-9 15,-4-2 9-15,-3 0 0 0,-1 2-13 16,-3 1 13-16,-1-2 0 16,-1 1-103-16,-3-2 90 0,1-4 4 15,-1-4-95-15,2-3 102 0,-4-4 2 16,5-2-19-16,0-3 19 16,3 0 0-16,4-7 3 0,2-6 25 15,1-2-9-15,3-6 10 0,0-2-4 16,8 2-25-16,1-2 16 0,6 1-10 15,1-1 3-15,3 3 23 16,1 1-1-16,2 3-31 0,1 7 28 16,-2 5-21-16,1 1-7 0,-5 3 37 15,2 4-18 1,-3 2-19-16,-2 2-16 0,2 1 16 0,-4 3 0 0,2-3-35 16,-2 3 35-16,0-1 0 0,0 1-64 15,0-1 42-15,-4-3 19 0,-2-2-114 31,2 1 115-31,-1-4 2 0,0 2-47 0,-2 0 47 16,-1-5 0-16,1 0 13 0,2 0 9 16,1 0-22-16,0 0 25 15,0-2-6-15,-3-1-19 0,2 0 19 16,1-2-16-16,1 0-3 0,3-2 16 16,0 2 3-16,3 1 31 0,1 1-34 15,-3 3 81-15,-2 3-66 16,-3 2-9-16,-1 2 39 0,-5 3-61 15,2 5 6-15,0 2-6 16,-4 1 0-16,-1 2-31 0,-3-3 31 0,-1 2 0 16,-3-1-127-16,-4 2 125 0,-3 2-46 0,-4-2-169 15,-3-2 141-15,-5-2-64 0,-1-4-214 16,-1-2 120 0,-2-9-101-16,0-2-400 0,1-13 227 15,6 2-68-15,1-6-159 0</inkml:trace>
  <inkml:trace contextRef="#ctx0" brushRef="#br0" timeOffset="40149.06">29743 9371 1532 0,'0'0'988'0,"-44"-28"-849"0,21 16-81 15,10 4-57-15,5 4 31 16,5 0 153-16,3-3-21 0,8 3-39 0,11 0-78 15,5-1-8-15,8-1-39 16,5 5-25-16,2-2 25 0,5 3 0 16,7-2-41-16,3 2 38 0,5-2 3 15,2 2-115-15,3 0 70 0,0 2-61 16,-1 3-203-16,0 0 80 16,-6-1-153-16,-14 2-789 0,-3-2 388 0</inkml:trace>
  <inkml:trace contextRef="#ctx0" brushRef="#br0" timeOffset="40781.68">30576 9725 3616 0,'0'0'136'0,"-41"-22"-136"0,25 10-114 15,5 5 114-15,2 2 22 0,5 2 7 16,0 2-17-16,3-1-12 0,-3 1-60 16,2 0 41-1,2 1 3-15,0 0-155 0,0 0 152 16,0 0-13-16,0 0-19 0,0-2 51 16,0 1 0-16,2 0 2 0,3-6 5 15,3-2-7-15,7-9 0 0,2-3 3 16,2-4 0-16,1-2 19 15,-2 0-3-15,1-1-16 0,1 0 20 16,-1 2 28-16,-6 6 6 0,-1 4 9 16,-4 5 64-16,-1 3-45 0,-5 4-69 0,2 3 53 0,-2 1-69 0,2 0 16 15,0 0-16-15,0 0 0 0,1 5-45 16,2 3 44 0,-1 4 1-1,-2-1-107-15,-1-2 105 0,-2-2-68 16,1-5-117-16,-1 1 165 0,2 0-16 15,2-1-83-15,0-2 105 0,6-1-19 16,1-11-55-16,4-7 90 16,-1-9 0-16,-2-2 1 0,-2-5 9 0,-3 2 16 15,-3-1-14-15,-1 0 68 16,0 0-38-16,-1 2 31 0,-1 7 51 16,-2 0-29-16,0 9-16 0,0 5 44 15,0 6-26-15,0 3-25 0,0 2 79 0,0 2-151 0,0 6 72 16,0 9-69-16,0 19 47 15,0 13-35-15,7 11 48 0,1 6-63 16,3 0 9-16,1-3-9 0,0-2 0 16,0 2-118-16,0-3 62 0,-3-1-85 15,-2-5-231-15,-5 1 182 0,-2-6-173 16,0-14-903-16,-6-4-193 0</inkml:trace>
  <inkml:trace contextRef="#ctx0" brushRef="#br0" timeOffset="41300.4">30875 10005 2108 0,'0'0'1480'16,"0"0"-1404"-1,0 0-76-15,0 0-123 0,0 0 123 16,0 0 47-16,0 0-34 15,0 0 19-15,0 36-32 0,-8-24 3 16,-7 2-3-16,-7-1 0 0,-10-4 3 16,-7-3-3-16,-5-4 0 0,-7-2 28 15,-9 0-5-15,-10 0-17 0,-12-1 19 16,-8 0 22-16,-9 1-47 0,-9-4 38 16,-5 2-38-16,-10 1 0 15,-4-3 3-15,-5 1 4 0,-1-1 37 16,-3 3-41-16,1 1 88 0,5 0-35 15,6 4 21-15,8 1 212 0,4 5-128 16,8 0-139-16,5 5 73 16,10 0-95-16,14-1 31 0,8 2 34 0,10-1-65 15,12 2 15-15,7 2 178 16,9-2-193-16,12 1 64 0,10-1-65 16,7 0 1-16,13 2-110 0,9-3 107 0,12 0 3 0,13-4-169 15,9-4 169-15,13-5 0 0,14-3-83 16,10-3 81-16,15-6 2 0,14-5-49 15,6-2 49-15,16-2 0 0,9-5-3 16,8-2 3-16,7-2 0 0,6-1 3 16,0 0-3-16,1 1 0 15,-10 3 31-15,-9 7-31 0,-18 5 0 16,-22 5 21-16,-22 3-21 0,-18 3 0 16,-17 1-77-16,-12 1 46 0,-14 3-58 15,-13-2-521-15,-8-2-123 0,-7-3-1083 16</inkml:trace>
  <inkml:trace contextRef="#ctx0" brushRef="#br0" timeOffset="46851.87">10844 10787 1064 0,'0'0'618'0,"-57"-14"-559"16,28 13-59-16,-2 0 107 0,2-2-19 16,-2 2-27-16,-2-1-31 0,-1-2-17 15,0-2 3-15,-2-1-16 16,-2-2 13-16,-3-2-13 0,0-1 78 16,-1-1-10-16,-3 1-42 0,-2-2-21 15,-2 4 14-15,-3 2-17 0,-3 0 1 16,-1 1-2-16,-4 3 0 0,-4 4 11 15,2 0 20-15,-4 4-9 0,-3 3-6 16,-2 2-17-16,-1 4-1 0,-2 5-1 16,-5 4-10-16,-1 4 11 0,-4 2-14 15,1 4 15-15,-1 0 0 16,2 4 0-16,0 2 13 0,1 1-11 16,0 2 15-16,-1 3-14 0,2-1 20 15,0 2 48-15,2 2-32 16,-1 1-13-16,0 1 48 0,2 1-29 15,1-2 0-15,4 1-12 0,0 4 8 16,5-1-18-16,1 2-7 16,3 2 16-16,2 1 7 0,3-1-13 15,4 3 6-15,0-2-32 0,6 0 16 16,3 2-10-16,4 4-6 0,5-3 13 16,4 4 0-16,5 4 3 0,7-2-16 31,3 4 32-31,7-1-32 0,5 0-7 15,5 3 7-15,8-1 0 0,8 5-38 16,8 3 38-16,7 3 0 0,2 4 16 16,8 0-17-16,5 1 1 0,3-3-48 15,4-5 45-15,2-2-10 0,2-8-90 16,3-2 48-16,3-6 17 16,2-5-179-16,-1-5 199 0,0-6 18 15,3-5 23-15,1-2 9 0,4-6-16 16,3-6-3-16,-1-4 13 0,4-5 0 15,0-4-17-15,5-1-9 16,1-1 0-16,3-3-86 0,-1-7-98 16,2-1 154-16,0 0 30 0,2-2 0 15,-1-5 1-15,0 3-1 0,1-3 0 16,-2 3 0-16,0-2 2 0,-2 2 11 16,1-3 7-16,0 2 43 15,-2-3-31-15,0-3-15 0,-1-2 15 16,2-2-3-16,-5-2-26 0,-1-3 13 15,1-3 10-15,-2 2-10 0,-2-5 0 16,1 2-14-16,-2 0 23 0,-2 2-12 16,0-1-6-16,-5 2 9 0,-1 2 77 15,-3 0-41-15,-1 6-52 0,-5 1 0 16,0 5 0-16,-2 1 0 0,-2-1 3 16,-2 2-16-16,-2 1 10 0,-3-2 3 15,0 1 22-15,-3 0-22 16,-1-2-2-16,-1 2 2 0,1-6 0 15,-4-1 10-15,0-5-10 0,-2-2 0 16,1-2 2-16,-2-3 4 0,1 0-6 16,-1-2 3-16,-1 8 0 15,1 2-3-15,-1-2 2 0,-2 6 8 16,-2-1-10-16,-2-2-42 0,-2-1 42 16,0-2 0-16,-1-2-25 0,-4-6 24 15,-1-2-24-15,-3-2-65 16,-3-5 74-16,-1-5-23 0,-7-1-70 15,-2-3 67-15,-4-2 0 0,-4-2-19 16,-6-4 29-16,-6-1 0 0,-5-6 2 16,-2-1 30-16,-5-1 1 0,-2-2 19 15,-1 1-4-15,-3-2-13 0,-1 2 30 16,-2 1 9-16,0 2 10 0,-1 3 24 16,-1-1 21-16,0 5-7 15,-1 0-10-15,-2 1-18 0,3 2-27 16,-3-2-13-16,0-1 7 0,1-2-29 0,-1-2 4 15,3-2-4-15,-2-3 0 16,3 0-48-16,0-6 46 0,3 2-15 16,1-2-399-16,9 16-128 15,-3 1-965-15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12:50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8382 4386 235 0,'0'0'1171'0,"0"0"-1048"16,0 0-67-16,0 0-54 15,0 0 24-15,0 0 120 0,0 0-87 16,0 0-36-16,-29-34-23 0,29 32-30 15,3-2 1-15,2 1-7 0,3-2 17 16,5-1 19-16,6-3-15 16,1 0 14-16,1-3-1 0,2 1-2 15,0 2 1-15,2-5-7 0,2 0 10 16,3-2 2-16,5-3-1 0,5-1 5 16,3-1-6-16,5-3 1 0,5 0 1 15,4 0 0-15,7 0 1 0,2 1 13 16,6-2-16-16,1 1 22 0,7 0 14 15,3 0-13-15,7 0 16 16,4 0 12-16,0 0-29 0,5 0-18 16,4 0 10-16,3-2-14 0,6 1 1 15,4 1 57-15,4-3-25 0,6 1-1 16,2-1 30-16,5-2-30 0,4 1-9 16,5-2 9-16,6 2-9 15,2-2 16-15,6 3 16 0,0 2-53 16,2-1-1-16,4 4-1 0,1-1 0 15,0 4 0-15,1 1-17 0,1 0 1 16,2 4 13-16,-1 0 2 16,4 1-1-16,-1 1-14 0,-1 0 11 15,-1 4-10-15,2-1 13 0,-4 3 2 16,-1-2-19-16,-1 4 17 0,-3-1 0 16,-1 2-11-16,-3 2 10 0,-3 1-4 15,0 0 4-15,-2 1-10 0,-2 2-28 16,-3 2 39-16,-2-1 2 0,-2 2 1 15,0 0 0-15,-4 4 0 16,1-1 15-16,-4 2-14 0,-1 2-1 16,-8 0-1-16,-2 5 1 0,-7 2 16 15,-4-2-17-15,-2 2-1 0,-3 2 0 16,-4 0-1-16,-1 1-1 0,-3 0 2 16,-6-2-14-16,1 0-3 15,-6 2 18-15,-5-4 3 0,-2 1-3 16,-4 2-15-16,-6-3-7 0,-1 2-1 15,-4-2 20-15,-3 0-1 0,-3-3 4 16,-4 1-1-16,2 3 2 16,-4-3-1-16,-3 1 3 0,-2-1 10 15,-3-1-13-15,-3 0 19 0,1 3 33 16,-1-2-32-16,-1 2-1 0,0-1-6 16,-6-2 26-16,0 2 65 0,1-1-46 15,-1-2-44-15,-2 2-12 0,-2-4 22 16,-2 2-8-16,1-2-3 15,-6 1-10-15,-6-2-4 0,-1-2 1 16,-8-2-16-16,-3-1 13 0,-3-3-17 16,-2-1-28-16,-1 1-20 0,-2-2-23 15,2 4-113-15,-2-5 61 0,-4 2-29 16,0-2-323-16,-6-1 26 0,1 0-102 16</inkml:trace>
  <inkml:trace contextRef="#ctx0" brushRef="#br0" timeOffset="562.52">18670 3502 1785 0,'0'0'150'0,"0"0"-128"16,0 0-22-16,0 0-132 0,0 0 132 15,0 0 13-15,42 10-10 16,-24 1-3-16,0 2-3 0,-1-1 2 15,3 4-1-15,-1-1 0 0,3 5-18 16,-3-1 20-16,4-1-4 16,-2 2-9-16,0-1 11 0,2 1-13 15,-2 1 13-15,-1-1-2 0,-1 3-11 16,-2 0 2-16,1-2 13 0,-2 0 1 16,-3 2-1-16,0-3 1 0,-3-3 0 15,-1 3 2-15,-4-1-1 0,1 2 11 16,-2-3-11-16,0-2 1 0,-4 1 10 15,-3 0 20-15,-1-2-1 16,-4 2 4-16,1-2-34 0,-1 0 14 16,-8 2 137-16,3-1-92 0,-8 0-18 15,-3 4 38-15,-2 0-39 0,-2 3-13 16,-4-3-8-16,0 2-8 0,0 1-9 16,0-3-4-16,2 4-4 15,0-4-12-15,2 3-39 0,-1-2-78 16,0 3-87-16,7-8-427 0,0 0-152 0</inkml:trace>
  <inkml:trace contextRef="#ctx0" brushRef="#br0" timeOffset="2129.29">18469 4788 1747 0,'0'0'199'16,"0"0"-125"-16,0 0-72 0,0 0 31 16,0 0 158-16,0 0-104 0,-21-34-64 15,18 31-11-15,-1 0-12 0,-1 2-7 16,-2 1-17-16,-5 0-5 16,-8 8-7-16,-8 1-19 0,-4 6 32 15,-4-2 21-15,-4 2-34 0,-3 1 1 16,-6-1-1-16,-3-2-3 0,-4-2 23 15,-4-3 16-15,-1-2 11 16,-2 0-10-16,-2-4 12 0,-1 1 26 16,-2 0-17-16,-1-3 4 0,-2 1 52 15,1-1-29-15,-1-3-33 0,-1-2 8 16,-3 0 8-16,-2-1-16 0,-6 2 17 16,1 0-11-16,-5 0-2 0,-2 2-4 15,-6 2-16-15,-2 0-2 0,-6 2-21 16,-4 2 22-16,-7 2 1 0,-1 2-27 15,-5-3 25-15,-1 3-1 16,-1 1-40-16,-3-1-12 0,1-1 20 16,-3 0-11-16,-1 1 21 0,-2-2 24 15,-1 1-28-15,-1 0 14 0,0-5 15 16,-1 1 3-16,-1 0 10 16,1-3-9-16,0 1 61 0,-2 0 12 15,-1 1-9-15,-1 2 26 0,-2 0-39 16,2 0-29-16,-2 2 6 0,3 0-29 15,0 0 0-15,1 0-3 16,-1 0 1-16,3-2-1 0,1 0-35 0,1-1 33 16,-1-3-37-16,4 0-64 0,0 0 48 15,2-4 9-15,3-1-22 16,-1-1 46-16,3-2 18 0,1 0-7 16,1-2 10-16,4 0 2 0,1 0 2 15,2 0-1-15,1 1 0 0,3 0 10 16,1 2-9-16,2-1-3 0,2 4 0 15,1 0 0-15,-1-3 0 0,4 2 0 16,-1 1 4-16,4 0-2 0,4 0 3 16,2 0 8-16,2-1-10 0,6 2 65 15,2-2-29-15,7-1 23 0,5 1 54 16,7-2-48-16,3 1-17 16,6 0-2-16,6 2 21 0,3 0-31 15,6-1 25-15,2 4 1 0,8-3-40 16,3 1-12-16,6 0-10 15,2 1-3-15,5 0-14 0,4 1 11 16,3-2 3-16,3 3-54 0,0 0 12 16,1 0-96-16,1 0-470 0,3 0 143 15,4-2-59-15</inkml:trace>
  <inkml:trace contextRef="#ctx0" brushRef="#br0" timeOffset="2582.37">9366 4399 1724 0,'0'0'207'16,"-40"0"-138"-16,20 5-11 0,0 1 17 15,2 2-1-15,-5 1-9 0,2 0-64 16,-2 6-1-16,0 1-15 16,-1 0-8-16,0 4 4 0,-2 0-7 15,-1 1 0-15,-2 2-13 0,-2 0-55 16,2 2 52-16,-2 3 16 0,0 1-10 15,2 2 20-15,-2-2 0 0,6 1 9 16,2 0 6-16,2-2 0 0,8 0-1 16,3-2 2-16,6-1 0 0,4-2-14 15,4 1 14-15,8-2 17 0,7 4 61 16,8-2-52-16,6 1 0 16,10 2 29-16,10-2-39 0,10 0-14 15,13 1 1-15,13 0-3 0,15 0-91 16,15-4-192-16,-26-4-39 15,8-4-780-15</inkml:trace>
  <inkml:trace contextRef="#ctx0" brushRef="#br0" timeOffset="16347.77">10969 14604 66 0,'0'0'767'0,"0"0"-422"15,0 0-322-15,0 0-22 0,0 0 184 16,-37-16-71-16,31 12-10 0,0 3-42 16,-1-3-62-16,-1 0 1 0,0 0 1 15,-3 0-2-15,-3-1-2 0,-5-2-20 16,-2-1 22-16,-2 3 0 0,0-1 5 16,-1 1-5-16,0 0-3 15,-4 2-14-15,0 0 16 0,-1 1-20 16,-2-2 18-16,1 0 2 0,-4 0-18 15,1-2-62-15,0 0 48 0,-3 0-29 16,0-2 30-16,-3 0 28 16,0-2 1-16,-2-1-3 0,-2 2 6 15,1-3 13-15,-4 0 9 0,-2 0-18 16,2 2 18-16,-4-2 99 0,0 4-121 16,-2 3 0-16,-3-2-12 0,2 2 9 15,-3 0-1-15,0-1-16 16,-2 2-55-16,0-1-62 0,-2 0 82 15,1 1 52-15,-1 0 3 0,-1-2 3 16,-1 1-1-16,0-2 11 0,-2 2 16 16,-2 0 20-16,-2 1 13 0,0 0 49 15,-1 0-40-15,-2 1-9 0,1 0 62 16,-1 1-69-16,0 0 23 0,2 2 22 16,-2 0-38-16,1 0-23 15,-1 0-13-15,0 4-24 0,1 0 4 16,0 2-6-16,-2 0-3 0,-1 1 0 15,1 4-13-15,0-3-4 16,-1 2-25-16,1 0-88 0,-3-1 65 16,2-1 22-16,-1-1 11 0,1 1 22 15,0 1-4-15,-1-1-18 0,2-1 35 16,-1 2 3-16,2 0 11 0,1 1-13 16,-2-1 12-16,-3 0 3 0,3 3-14 15,-1-1-2-15,2 1 17 16,0-1 9-16,1 1 6 0,0 0 23 15,5-2-42-15,-2-2 10 0,6 2 13 16,0-2 3-16,-2-2-36 0,3 2 11 16,1-1-13-16,-2 1-1 0,6 1-10 15,-3-1-2-15,0 3 11 0,1-2-14 16,2-1 12-16,-1 2-3 0,4-1-11 16,-2 2 8-16,0 3-21 15,2 1 26-15,2 1 2 0,-1 1 0 16,2 2 1-16,1 2 1 0,0 2-20 15,0 4 20-15,2-1-1 0,0 4-1 16,3 0 0-16,-1 2 2 16,3 0-2-16,-1 0 0 0,5 2 0 15,1-1 2-15,3 0-1 0,3-1 3 16,2 0 8-16,3-1 8 0,4 1 15 16,1-3-1-16,5 2 24 0,2 1-27 15,3-3-10-15,4 2 4 16,3 0-10-16,3 1 0 0,0 0-1 15,5 0-11-15,3-2-1 0,3 2 1 16,4-4-1-16,1 0 0 0,4 0-1 16,0 2 0-16,1-4-1 0,0 2-2 15,5-4-9-15,-4 2 13 0,5-2 4 16,2 0-3-16,-1-3 1 16,3 0 3-16,2-2-1 0,2-2 15 15,2-2 17-15,2 1-34 0,1-3 30 0,1 1-13 16,2 0 3-16,1 0-6 15,3-2-9-15,-2 1-4 0,3-1 17 16,1 0-5-16,2 1-12 0,1-1-2 16,0 0 17-16,1-1 5 15,1 0 0-15,-1 1-7 0,3 0-13 16,-1-3 7-16,2 2-4 0,-1 1 3 16,3-4-8-16,1 4 3 0,1-4-4 15,-1-3-1-15,0 2 1 16,3-1 2-16,-1 0-2 0,1 0-15 15,1 1 15-15,1 1 0 0,-1 1 0 16,0-2 0-16,0 1 0 0,-1-3-26 16,2 2 25-16,-1-2-38 0,0 1 12 15,0-4 8-15,-1 4 0 0,0-4 16 16,-1 2 3-16,4-2-10 0,-2-1 10 16,1 0 1-16,0 1 1 0,2-1-2 15,0 0-1-15,-1 3 1 0,0 0 1 16,0 0-1-16,0 2-3 15,-2-1 1-15,1 2 0 0,-1 1-1 16,0-3-2-16,0 3-8 0,-1-1 13 16,-2-1 1-16,0 4 0 15,1-2 0-15,-2-2-1 0,1 2-25 16,0-1 25-16,-2 0 0 0,2-1 2 16,1-2-2-16,-1 3-2 0,-1-2 1 15,0 1-2-15,0-4 3 16,0 1 1-16,-3 0-1 0,3-2 4 15,2-1-3-15,-5 0 15 0,4-1 25 16,-1-1-19-16,0 0-7 0,0-1-14 0,0-1 2 16,0 1-2-16,-1-1-1 0,0 3 3 15,-3 0-1-15,-2-1-2 16,4 2 0-16,-4 0 1 0,1 0-1 16,1 0 0-16,-3 0 0 0,2 0-10 15,2 0 9-15,-2 0 0 0,1-4-4 16,3-1-11-16,-2-2 15 0,2 1-19 15,-2-1 18-15,0-1-11 0,1-3 12 16,-1-1-2-16,3 2 3 0,-4-2-2 16,3-2 4-16,-2 1-3 15,0-2 1-15,3 2 0 0,-4-2 0 16,2 2 12-16,-4 0-12 0,0-5 0 16,0 5-5-16,0-2 3 0,-2-2 2 15,-2 0 0-15,1 3 0 0,-6-4-2 16,3 2-27-16,-2-2 0 0,-1-2 16 15,-1 0 9-15,-1-1 3 16,-5 1 1-16,1-1 5 0,-4-2 10 16,-1 3-14-16,-3-4 1 0,-2 3-2 15,-1-3 16-15,-1-2 0 0,-3 2 1 16,-3-2 15-16,-1-1 55 16,-4 2-51-16,-1-1 3 0,-3 0 3 15,-1 2-7-15,-5-2-6 0,1 2 13 16,-3 0 3-16,-3-1-22 0,-1 0 3 15,0 1-4-15,-1-3-6 0,-2 4-6 16,-2-2-7-16,-2-2 7 0,-2 1-4 16,0-1 4-16,-3 0-10 15,-2 1 1-15,0-2 2 0,-4 1-3 16,-2 0 0-16,0-2 10 0,-2 1-8 16,-2 3 1-16,-3-3 23 0,-1 1-26 15,-3 3 2-15,-1 0 21 0,-1-1-23 16,0 2 9-16,-2-1-9 0,0 0 0 15,-2 1-17-15,-2 2 16 16,-1-3 1-16,-1 1-34 0,-2-1 33 16,-3 0 0-16,0 2-60 0,-2-2 61 15,-4 1-17-15,0 0-31 0,-2-2 48 16,-2 4 0-16,0-2-22 0,-3 2 22 16,-4-2 0-16,-2 2-35 15,-2 2 13-15,-3 0-1 0,-4 3-35 16,-2 0 32-16,-5 3-9 0,-2 5-79 15,-5 3 20-15,-2 3-39 0,-9 2-272 16,23 2 8-16,-7 3-271 0</inkml:trace>
  <inkml:trace contextRef="#ctx0" brushRef="#br0" timeOffset="19958.84">24513 13131 718 0,'0'0'528'0,"0"0"-371"16,0 0-40-16,-12-37 13 0,12 31-33 15,0 2 24-15,0-1-95 16,0-2 13-16,0 1-37 0,0-1 0 16,0 0-2-16,0 2 4 0,0-2-4 15,-4 3-3-15,3-1-9 0,-5 4-14 16,-3-2 3-16,-4 2-22 0,-2 1 6 15,-8 0 19-15,2 4 4 16,-2 1 14-16,3 0 1 0,-1 1 0 16,0 0 0-16,-1 1 1 0,1 1 0 15,1 0 15-15,1 1 17 0,1 5 24 16,-1-5-27-16,0 4-16 0,2-1-11 16,0 2-1-16,-1-2 0 0,2 1 0 15,-2 2-1-15,3 1 2 0,-1-2 19 16,0 4 2-16,-1-2-21 15,1 1 37-15,0 2-37 0,-2 1 0 16,4-2-1-16,-5 1 12 0,3 1-13 16,1 3 23-16,-1-2-20 0,0 3 23 15,0-3-24-15,3 2 27 16,-2 0-9-16,2 2 22 0,0 0-39 16,-1 1 23-16,4-2 8 0,-1 1-18 15,0 0 3-15,3 2 14 0,0 0-14 16,3 1 4-16,-2 0 22 15,2-2-29-15,0 4 4 0,-2-1 2 16,0 2-19-16,2-2 9 0,-3 0-9 16,0 2-3-16,0 0 1 0,-3-1 8 15,1 2-5-15,0 2-4 0,-2-2 0 16,0 0 0-16,-1 0-68 0,1-3 59 16,3 2 9-16,-2 2 3 0,2-1 26 15,1 0 4-15,-2-1-30 16,6-3 58-16,0 1-41 0,0 0-18 15,2 1 11-15,2-1 13 0,-2-2-17 16,2 2 4-16,0-2-13 0,0-1 0 16,3 4 3-16,1-2 1 15,-1 0-4-15,1 0-4 0,1 0 3 16,-4-2-1-16,5 2 2 0,-2 0 7 16,-2-1-7-16,1 1-10 0,2-1 10 15,1-2 0-15,2 0-68 0,-4-2 68 16,2 2 0-16,2-3 1 15,-2-1 9-15,2 0-10 0,0-1-7 16,-2 2 7-16,2-4 2 0,2 1 4 16,-4 0 81-16,2-2-67 0,3 2-11 15,1-2 1-15,-3 0 9 0,5 1-6 16,-1-2 10-16,2-2-23 0,2-2-1 16,-2 0 1-16,3 0 0 15,4-1 1-15,-2 0 4 0,4-2-5 16,0-1 0-16,0-3 8 0,1 1-8 15,2-1-46-15,-1 0 14 0,0-2 13 16,0 1-20-16,1 0 37 0,-4-1-1 16,3 3-33-16,-2-3 20 15,-2 0-3-15,0-1-24 0,0 0 40 16,0 2 3-16,1-4-38 0,0 2 36 16,-1 0-1-16,2-1-19 0,-1-1 22 15,2 0 0-15,1 0-21 0,-1 0-158 16,2 0 179-16,-2 0 20 15,2 0-19-15,-2-3 2 0,2-1 9 16,1 2-12-16,-3-2 0 0,3 0-2 16,-4-2 3-16,3 0-1 0,-2-1 2 15,2-1-1-15,-3 1 0 0,0-2 0 16,1 0-1-16,-4-3-13 0,3 1-4 16,0 0 1-16,-2-1 14 15,0-4-4-15,-2 0 3 0,3 0 1 16,0-2-1-16,-5-1 3 0,2-4 0 15,0 3 3-15,0-2 0 0,-1 0 10 16,0 1-11-16,-2 0 1 16,0-1-2-16,2 0 3 0,-4 2-3 15,3-2-1-15,-4 1 11 0,0-2-11 16,1 2 0-16,0 0 0 0,-3-3-2 16,2 0 1-16,0-4-1 0,-1 1-27 15,-1-1-16-15,-1-1-27 16,-2-1 30-16,0-2-7 0,-1 0 29 15,-2 2 20-15,2-1 2 0,-3 2 1 16,-2 1 12-16,2 0-13 0,-2 1 2 16,-2-2 9-16,0 1-13 0,-1 2 2 15,2-2-2-15,0 3 0 0,-2-4-3 16,2 2 2-16,-2-2-1 0,0-2-28 16,0 2-9-16,0-2-13 0,0-1-9 15,-2 1 41-15,-2-1 1 0,2-1 15 16,-6-2-7-16,2-2 11 15,1 0 66-15,-3-2-66 0,-3 2 0 16,2 1 19-16,-3 1 4 0,0 0 9 16,-1 3 69-16,-3-2-62 15,0 0-7-15,0 2 130 0,-2 2-145 16,0-2-15-16,-2 4 11 0,-2-4-10 16,0 1 29-16,-1 0 16 0,-2 3 16 15,-1 2-61-15,0-2-3 0,-2 1 19 16,-2 0-16-16,0-1-3 15,-1 3 0-15,-2-2-3 0,-3 1-10 16,-2-1 13-16,2-1 0 0,-1 4 3 16,-3-1-3-16,-1 6 1 0,1 0-1 15,-4 5 17-15,-2 2 21 0,2 6 4 16,0 4-26-16,-1 2-12 0,5 4-4 16,1 5-1-16,2 0-22 0,6 5-13 15,7-1 33-15,6 0-103 0,7-1-189 16,6-1 3-16,2-6-128 0,6-1-463 15</inkml:trace>
  <inkml:trace contextRef="#ctx0" brushRef="#br0" timeOffset="20630.75">25005 12756 1024 0,'0'0'2'15,"0"0"0"-15,0 0 40 16,0 0 59-16,0 0-16 0,0 0-72 16,0 0-13-16,0 0-111 0,0 0 48 15,0 0 63-15,-4-4 33 0,-11 27 107 16,1 1-81-16,-8 5 35 0,2 1 0 16,-1-4-48-16,-2 5 13 0,-3 2-7 15,0 2-39-15,-6 0 13 0,-2 3-23 16,2 0 0-16,-6-4 17 0,5 2-4 15,-2 0 0-15,-1-2 0 16,6-5 85-16,-2 0-101 0,1-3 0 16,2-2 23-16,-1-2-10 0,1 2-10 15,1-4 33-15,-1 3-23 16,3-2-10-16,2-2 15 0,0 1-18 16,3-4 0-16,2-3 4 0,3-1 8 15,3-4-9-15,1-1-3 0,3-6 0 16,6 1 0-16,0-2 29 15,-1 0-6-15,2 0 3 0,-1-2-26 16,3-3-59-16,0-3-25 0,0-5-108 16,7-5 75-16,-1-2 26 0,1 2-78 15,1-2 110-15,1 1-52 0,-2-1-270 16,1 4 13-16,-3 0-36 0</inkml:trace>
  <inkml:trace contextRef="#ctx0" brushRef="#br0" timeOffset="21025.1">24340 13002 1273 0,'0'0'111'0,"0"0"-111"0,0 0-68 16,0 0 19-16,0 0 30 0,-19 34 1 15,16-12 18-15,-2 0 0 16,4 4 0-16,-5-4 0 0,2 2-1 16,-1 0 2-16,0 2 13 0,-1-4-13 15,1 1-2-15,0-4 1 0,2-2-11 16,-1-2 11-16,3-3 1 0,-1-4-1 15,1 0 3-15,0-4-2 0,1-2 63 16,0 2-9-16,0 0 4 0,0-1-17 16,4 0-19-16,-2-1-1 0,4 1 10 15,4-3-6-15,6 0 0 16,12-5-9-16,7-3-17 0,8-2-65 16,5-6-306-16,-14 6-176 0</inkml:trace>
  <inkml:trace contextRef="#ctx0" brushRef="#br0" timeOffset="22105.81">25820 12819 1524 0,'0'0'20'16,"0"0"-20"-16,-36 27-101 0,25-11 78 16,4 1 3-16,2 3 6 0,2-1 1 15,2 1 13-15,1-3 2 16,4 0-2-16,3-6-87 0,2 0-115 16,0-6 169-16,6-1 33 0,2-4 53 15,1-1-23-15,-1-6 9 0,4-2 6 16,3-6 4-16,2-2 0 0,2-6 26 15,0-2-36-15,0-2-16 0,0 0 45 16,0-1-13-16,-2 0 1 0,2 2 41 16,-2-1-32-16,-1 2-26 0,0 2 75 15,1 0-59-15,-2 3 10 16,-2 6 39-16,0 2-53 0,-4 2 4 16,1 5 39-16,1 2-45 0,0 3-1 0,0 4-22 15,3 4 10-15,-1 6-17 16,0 2 26-16,0 4-22 0,0 1-13 15,0 4-7-15,-2 2-3 0,-2-2 0 16,-1 2-6-16,-2-2 6 0,-2-2 0 16,-4-2 0-16,-2-1 0 15,-3-2 4-15,-4-5-1 0,-1 0-3 16,-7-1 3-16,-3 2 7 0,-4-2 32 16,-5-3-20-16,-2 0-2 0,-2-1 5 15,-2-5-9-15,1 0-6 16,0-3 16-16,-2-6-23 0,6-3 10 15,1-3 32-15,-2-3-16 0,6-2-26 16,0-2 16-16,0-3 1 0,4-4-20 16,2 0 21-16,-4-2-21 0,1-2 0 15,0 4 0-15,-6 2 0 0,-1 1 3 16,-4 3-5-16,-1 4 2 0,-7 4-61 16,-4 5 58-16,-6 3-29 0,-2 4-20 15,-5 4 49-15,-2 4-13 16,2 3-36-16,2-3 49 0,5 3-55 15,10-3-16-15,8 1 74 0,10-1-23 16,9-1-157-16,5-2-92 0,7-1-206 16,7-3-1176-16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36:00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12421 6616 1186 0,'0'0'761'0,"0"0"-622"16,0 0-3-16,0 0 175 16,-34-38-102-16,32 32-35 0,-1 2-26 15,0-3-65-15,2 2-77 0,1 1-6 16,1-2-13-16,7 2-34 0,3 0-63 15,2 2 108-15,2 2-17 0,1 0-27 16,-3 2 44-16,3 2-15 16,3 0 17-16,1 0 9 0,3 2 52 15,3-1 10-15,6-1 28 0,6 1-3 16,3-1 86-16,6-1-11 0,6 0-60 16,7-1-70-16,7-2 50 15,1 0-84-15,8 0 27 0,2-4 7 16,6-2-41-16,4 2 35 0,3-4-17 15,5 1-18-15,1 0 19 0,2 1 0 16,1 0-19-16,0 0 28 0,1-1-18 16,1 0-10-16,3 1 26 15,-4-1-14-15,5 0-12 0,-1 1 41 16,0-2-7-16,2 1-34 0,0-1 34 16,2 0 7-16,-1 1-41 0,0-1 34 15,-1 0 0-15,1 2-34 0,-6-1 35 16,4 2-4-16,-6 1-31 0,-3 1 37 15,-4 2-34-15,-2-1-3 0,-8 2 6 16,-1 0-6-16,-3 0 0 16,-8 0-3-16,-3 0 3 0,-4 0 0 15,-7 0 3-15,-2-1-3 0,-5-2 0 16,-3-1 13-16,-7 0-13 0,-1-1 0 16,-7 0 9-16,-2-2-9 15,-3 0 0-15,-8 2 22 0,-2 0-22 16,-4-2 0-16,-2 3 18 0,-4 1-18 15,-3 1 0-15,-3 0-71 0,0 0-4 16,3 0-139-16,0 1-593 0,-2-7-448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36:08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 6597 1436 0,'0'0'812'15,"0"0"-547"-15,0 0-223 0,0 0 13 16,0 0 84-16,0 0-39 16,0 0-20-16,0 0-16 0,0 0-45 15,-14-32-19-15,14 32-102 0,0 0 70 16,0 0 28-16,2 1 4 15,0 2 13-15,2 3 13 0,-3 5-4 16,6 4 49-16,-3 6-10 0,-2 4-23 16,4 3 29-16,-2 4-6 0,-3 2-58 15,2 8 96-15,2 8 19 0,-2 8 63 16,-1 12-42-16,2 10-42 0,-2 9-25 16,-2 8 52-16,0 9-71 0,2 6-31 15,-2 6 52-15,3 1-74 0,2-2 29 16,3 1-29-16,3-4 0 15,4 1 9-15,3-3-9 0,4 0 0 16,-1-4 25-16,2-5-19 0,1-2-6 16,-3-6-6-16,0-5 6 15,-6-6 0-15,2-8 37 0,-5-1-37 16,0-8 0-16,-6 1-9 0,-2-3 9 16,-2-8 0-16,-2 2-47 15,0-7 35-15,-2-3 12 0,-1-6-119 16,3-7 97-16,0-7 13 0,0-10-177 15,3-7 145-15,-1-8-38 0,4-1-192 16,-1-3 163-16,8-12-68 0,6-19-343 16,-4-1 37-16,3-11-200 0</inkml:trace>
  <inkml:trace contextRef="#ctx0" brushRef="#br0" timeOffset="2459.17">1989 6586 1406 0,'0'0'993'15,"0"0"-909"-15,0 0-55 0,0 0 130 16,-36-27-28-16,32 25-34 0,3-2 6 16,0 0-42-16,1 2-61 0,0 2-58 15,0 0-6-15,2 0 41 0,4 0 7 16,4 3 16-16,2 1 0 16,6 1 2-16,3 1 8 0,2-4 16 15,3 0-20-15,0-2 42 0,3 0-16 16,8-3-3-16,2-4 58 0,6-2-14 15,3 0-3-15,4-5 32 16,6 2-29-16,2-4-34 0,4 0 43 16,4-2-50-16,2 0-23 0,6 1 45 15,0-3-54-15,3-3 28 0,1 3-12 16,1-2-16-16,1-1 22 0,3 0-6 16,2 1-7-16,1-1 10 0,1 2 28 15,3-1-47-15,0 0 32 0,0 0-7 16,1 1-25-16,2 0 25 15,-3 1-25-15,4 0 0 0,-4-2 22 16,0 4-15-16,1 0-7 0,-2 2 18 16,-2 2-18-16,-2-1 0 0,-4 0-3 15,2 2 3-15,-5-2 0 0,-3 2-3 16,2 0 3-16,-6-1 0 0,-1 4-9 16,-2-5 9-16,-5 3 0 15,-1-3-13-15,-4 2 13 0,0-2 0 16,-5 1-6-16,-2-1 6 0,0-1 0 15,-6 3-32-15,-2-2 30 0,-3 2 2 16,-2-1-59-16,-4 2 57 0,0 0 2 16,-4 2-72-16,-2 2 72 0,-3 0 0 15,-3 2-35-15,-4 2 35 0,-4 3 0 16,1 1-15-16,-7 0 15 16,-2 0 0-16,-2 1-19 0,0 2 19 15,-2 0 0-15,5 2-16 0,0 6 16 16,2 2 0-16,1 3 3 15,0 3-3-15,-1 1 0 0,-1-2 19 16,4 6-6-16,-1-1-13 0,0 4 19 16,2-1-19-16,2 4 0 0,-2 0 12 15,-2 5-12-15,1 0 0 0,-4 5 19 16,1 4 22-16,-2 2-16 0,-2 2 10 16,0 2 21-16,-2 3 7 0,-2 2-53 15,1 2 72-15,-3 3-76 0,2 0 26 16,1 1 30-16,-2-1-62 15,1 3 40-15,2-2-12 0,-1 2-28 16,4 1 29-16,-2 3-17 0,3 1-12 16,0-2 25-16,1 0-22 15,-1-2-3-15,0-2 22 0,1 0-19 16,-1-1-3-16,0-1 25 0,1 0-13 16,-2-1-12-16,0 3 25 15,2-2-25-15,0 3 0 0,0-3 49 16,1-1-36-16,0-3-13 0,-1-3 0 15,1 0 9-15,-3 1-9 0,3-2 9 16,-5 0-40-16,1-4 31 0,-2-3 0 16,1-1 0-16,-1-4 0 0,-1 0 7 15,1-4-7-15,-1-1 0 0,0-7 6 16,-1-2-6-16,0 0 0 0,1-5-28 16,-3 2 28-16,2-5 0 15,-2-2-34-15,-1 2 34 0,1-1 0 16,-1 0-19-16,0-1 19 0,0 0 0 15,-1 0 3-15,1 0-62 16,0-1 41-16,-1-3 18 0,1-1 62 16,0-1-62-16,0-4-3 0,0-2 3 15,0-2 0-15,0 1-13 0,0 0 1 16,0-2 12-16,0-1-40 16,0 0 40-16,0 0 0 0,0 0 31 15,-3 0 37-15,0 0-68 0,1 0 12 16,-6-1-12-16,-3-2 0 0,-1 3-6 15,-3-1 6-15,-2 1 0 0,-2 1-19 16,2 3 19-16,-3 0 0 0,-1-1-24 16,-2 2 24-16,-2 0 0 0,-3 1-28 15,-4-1 15-15,-2 2 13 0,-4-1-112 16,-2 2 109-16,-4 2 3 16,-4 0-65-16,-3 1 65 0,-4 1 0 15,-1 4 3-15,-5-1-3 0,-3 2 0 16,0 3 9-16,-4-1-9 0,-1 5 0 15,-2-3 16-15,-4 4-16 16,3-1 0-16,0 0-3 0,-2 0 3 16,0 3 0-16,2-2 15 0,0 2-15 15,0-3 0-15,2 1 0 0,2-1 0 16,-2-1 0-16,4-2 6 16,-1-1-6-16,3-1 0 0,-1 0-12 15,1-2 12-15,-2-1 0 0,2 1-23 16,3-1 23-16,-2 0 0 0,1 0-31 15,-1 2 31-15,0 0 0 0,3 1 3 16,-2 0 3-16,2-1-6 0,1 1 28 16,2-3-28-16,1 1 0 0,1-2 0 15,4-2 0-15,1 2 0 16,6-6 7-16,1 2-7 0,4-4 0 16,-1-1 18-16,4 0-18 0,-1-4 0 15,4 4 3-15,-2 0-3 0,2 0 0 16,-2 0-9-16,0 2 9 15,-1-1 0-15,2 4-17 0,-2-3 17 16,-2 2 0-16,1-2-28 0,2 3 28 16,-1-2 0-16,4-1-12 0,-4 2 12 15,4-5 0-15,0 2 6 0,4-2-6 16,2 0 0-16,0-1 19 16,4 2-19-16,-1-4 0 0,2 1 6 15,2 0-6-15,-1-1 0 0,4 0 12 16,-3-1-12-16,3-1 0 0,-2 0-21 15,2 0 21-15,0 0 0 0,-2 0-22 16,5 0 22-16,-3 0 0 0,3 1-53 16,-2 1 53-16,2 0 0 0,-1 0 0 15,1-1 0-15,4 3 0 16,-6-3 3-16,4 1-3 0,1 2 0 16,-1-3 9-16,7 2-9 0,-4-2 0 15,5-1 19-15,1 3 3 0,-4-3-22 16,1 0 47-16,0 0-26 15,2 0-21-15,3 0 7 0,0 1-7 16,-3-1 0-16,3 0-16 0,0 1 16 16,0-1 0-16,-2 0-34 0,-1 2 34 15,3-2 0-15,-1 0-26 16,1 1 26-16,-2-1 0 0,2 1-3 16,0 1 3-16,-2-2 0 0,2 0 25 15,0 1 3-15,0-1-28 0,0 1 34 16,0-1-31-16,0 2-3 0,2-2 3 15,0 1-3-15,-1-1 0 0,2 3-9 16,-1-3 9-16,1 0 0 0,0 0 3 16,-1 0-3-16,1-3 0 0,-2 2 25 15,-1-6-10-15,0-4-15 16,-1-3 32-16,-4-6-32 0,-3-4 0 16,2-3-28-16,2-5-16 0,0-8 28 15,4-9-254-15,0-9 141 16,10-7-133-16,2-10-560 0,-2 17 340 15,4-4-1066-15</inkml:trace>
  <inkml:trace contextRef="#ctx0" brushRef="#br0" timeOffset="4636.76">849 5307 787 0,'0'0'75'0,"0"0"13"15,-16-42 540-15,14 27-452 16,2 0-46-16,-3 2 78 0,3-4-59 16,0 3-36-16,0 0 32 0,3-1-48 15,-3 3-13-15,0 3 19 16,0 2-9-16,0 4-30 0,0-1-19 16,0 0 12-16,0 0-25 0,-3 2-3 15,0-2 29-15,-2 0-10 0,-3-2-36 16,-5 4 33-16,-3 2-45 0,-8 8 2 15,-4 9 46-15,-4 8 3 0,0 7-19 16,4 7 54-16,4 1-23 0,2 3-12 16,5 5 69-16,1 5-41 0,3 6-54 15,5 2 57-15,2 0-82 0,6 2 22 16,0-3-22-16,6-1 0 16,4-3-16-16,1-4 16 0,4-6 0 15,2-4-97-15,3-6 93 0,1-6-49 16,3-6-178-16,4-2 187 15,2-9-52-15,-1-6-297 0,3-7 367 16,4-10-115-16,-4-8-285 0,0-9 106 16,-1-2-21-16,-6-6-463 0,-8 10 285 15,1-3 102-15</inkml:trace>
  <inkml:trace contextRef="#ctx0" brushRef="#br0" timeOffset="5043.01">1085 5591 837 0,'0'0'417'0,"3"-49"110"16,-6 29-245-16,1 8-16 0,-1 5 154 15,0 1-189-15,1 4-48 0,2 2 40 16,-4-1-58-16,0 1-57 0,1 0-70 16,-4 1-3-16,-2 7-35 0,0 8-15 15,-6 11 15-15,6 9 0 0,-2 4 0 16,3 0 0-16,3-3 0 16,5-5-16-16,1-1 4 0,8 0 12 15,5-6-67-15,0 2 67 0,5-2 0 16,5-2-3-16,3-7-32 0,1-7-140 15,-2-8 172-15,4-2 3 16,-1-8 3-16,-4-5 20 0,2-4-1 16,-3-2-22-16,-3-6-35 0,-6 0 35 15,-2-1 19-15,-7-1 3 0,-1 0 17 16,-5-1-20-16,-5-1-4 0,-6 2 23 16,-4 2-38-16,-3 0 19 0,-4 6-3 15,1 4-16-15,-3 7 3 16,0 2-3-16,1 5 0 0,2 2-109 15,-3 8 89-15,4 0-18 0,3 6-178 16,2 0 165-16,4 0-29 0,9 5-163 16,-1-2 59-16,6-1-100 0,5-1-332 15,2-6 138-15,1-1-112 0</inkml:trace>
  <inkml:trace contextRef="#ctx0" brushRef="#br0" timeOffset="5558.67">1548 5706 1448 0,'0'0'202'0,"0"0"-131"0,-12 35 4 16,11-30 19-16,1-2 88 0,0-2-59 15,0-1-32-15,0 0 80 16,0 0-74-16,0 0-97 0,0 0 10 15,0-1-10-15,2-6 45 0,5-4 7 16,2-7-14-16,1-8-28 0,0-2 13 16,2-2-20-16,-2 0-3 0,0-6 1 15,1-2 18-15,1-5-12 0,1-2 9 16,-2-3 16-16,-3 0-6 16,3 1 9-16,-5 3 23 0,-2 4-7 15,-4 8-12-15,0 4 38 0,-5 7 12 16,-4 6 96-16,-1 6-38 0,-2 3-53 15,0 6-71-15,0 0 53 16,-1 7-76-16,2 4-4 0,3 3 2 16,3 1 2-16,2 2-66 0,3 3 65 15,4-1 1-15,6 0-54 0,3-5 54 16,2 0 0-16,3-1-18 0,1-1 18 16,2 0 0-16,1-1 3 0,-2 2 0 15,-2 0-3-15,1 3 4 16,-3 2-4-16,-5 3 0 0,-1 0 15 15,-2 1-15-15,-6 2 0 0,-1 0-3 16,-1 1 3-16,-8 0 0 0,3 1-92 16,-6-1 67-16,0 0-39 0,2-1-127 15,-4 2 121-15,-1-5-39 0,4-1-193 16,-1-4 121-16,3-4-74 16,5-7-287-16,1-2 204 0,2-6-17 15,0 1-421-15</inkml:trace>
  <inkml:trace contextRef="#ctx0" brushRef="#br0" timeOffset="6717.6">1971 5214 1592 0,'0'0'218'0,"2"-33"-36"0,-4 18-39 15,-1 3 83-15,0 0 97 16,3 3-162-16,0 1-26 0,0 2 48 15,0 1-43-15,0 1-16 0,0 0-60 16,3 1 9-16,1 2-73 0,0 1-58 16,1 0 58-16,1 7 0 0,4 3 1 15,1 10 5-15,1 6-6 0,-1 6 29 16,-2 0-23-16,0-2-6 16,-1 4 3-16,0-2-3 0,-1 5 0 0,0-4-19 15,1-3-19-15,-4-5-159 0,1-9 117 16,-1-7 80-16,-3-6 0 15,-1 0-1-15,4-2 1 0,-4-1 32 16,0 0 76-16,0-9 26 0,-4-13-118 16,-1-6 22-16,4-6-29 0,-3-2 14 15,2 1 21-15,0-2 48 16,2 1-39-16,0 1-50 0,0 6 76 16,0 2-79-16,0 10 32 0,2 5 8 15,-2 5 7-15,2 3-43 0,-2 4 100 16,0-1-104-16,4 1-61 15,-3 1 60-15,4 12-11 0,6 10 12 16,-3 8 19-16,3 5-19 0,-1-2 15 16,1 0-15-16,0-1 0 0,1-5-28 15,-2 0 13-15,2-5 15 0,-4-5-173 16,-1-6 170-16,-4-6-48 0,-1-4-99 16,1 0 150-16,0-2 0 0,-1-3 2 15,-2-12 89-15,0-10-91 0,0-10 35 16,0-2-35-16,0 0 0 15,0 1 16-15,3-3 31 0,0 6-15 16,2 1-17-16,-2 4 58 0,2 6-14 16,-2 10-37-16,-2 6 117 0,0 2-49 15,-1 4-21-15,0 0 80 16,3 0-149-16,1 5-56 0,7 6 56 16,5 9 0-16,2 6 28 0,4 4-28 15,-4 2 0-15,0-3-10 0,-1-1 10 16,2 1 0-16,-1 1-198 0,0-1 163 15,0-2-55-15,-3-5-449 16,4-4 514-16,-6-6-29 0,0-6-380 16,1-6 209-16,-5-4-52 0,2-8-82 15,-3-8 200-15,2-2 26 0,1-9-150 16,-3-2 59-16,0-2 28 0,0-6-61 16,0 1 257-16,0-3 37 0,0-2 119 15,1-2 4-15,2 2 45 0,0-2 84 16,-1 4-129-16,0 3 38 0,-1 6 74 15,-1 2-95-15,-3 5-9 16,3 4 54-16,-2 9-65 0,-4 2-1 16,1 5 10-16,-3 3-27 0,1 4-37 15,1-1-83-15,-2 1-4 16,1 0-15-16,-1 4-79 0,0 9 79 16,0 8 10-16,0 9 9 0,0 4 31 15,0 2-50-15,0 2 16 0,0-2-16 16,3 1 0-16,3 0-7 0,1 1 7 15,1-4 0-15,5 1 9 16,1-2-9-16,2 1 0 0,0-4-22 16,2-4 21-16,2-8 1 0,-1-4-107 15,0-9 103-15,1-5-24 0,-4-4-51 16,0-3 79-16,-3-6 38 0,-2-4-26 16,-1-6 39-16,-2-2-32 0,-1-6 0 15,-4-1 38-15,-3-3 0 0,-6-1-51 16,0-1 48-16,-8 1-54 0,0 0 28 15,-6 0-15-15,-2 4-13 16,-2 3-7-16,0 1 7 0,2 2 0 16,-2 6-28-16,2 6 26 0,4 3 2 15,0 8-57-15,5 2 54 16,1 1 3-16,4 8-117 0,-1 7 76 16,3 2-73-16,0 8-144 0,3 1 181 15,0 2-54-15,3 2-203 0,0 4 62 16,0-1-74-16,0 2-418 0,0-10 116 15,0-2 44-15</inkml:trace>
  <inkml:trace contextRef="#ctx0" brushRef="#br0" timeOffset="6951.95">2712 5142 1345 0,'0'0'257'0,"0"0"-124"0,0 0-16 16,-35 23 169-16,22-17-75 0,2-3 47 15,5 0-113-15,-1-3-36 0,2 1 58 16,3-1-58-16,-2 0-3 15,4 0 5-15,-1 0 10 0,1 0-121 16,1 0-41-16,5-1 40 0,10-5 1 16,5-6 0-16,8-2 0 0,5-5 0 15,0-1-13-15,1 1-12 0,4-2 9 16,-1 0-160-16,2-5 122 16,-2 5-48-16,-1-3-114 0,-1 4 88 15,-3 0-66-15,-3 3-344 0,-8 3 93 16,-4 5-288-16</inkml:trace>
  <inkml:trace contextRef="#ctx0" brushRef="#br0" timeOffset="7451.92">3652 4954 16 0,'0'0'1872'0,"0"0"-1635"16,0 0-111-16,-35-13 201 0,34 13-156 15,-3-2 3-15,1 0 24 0,2 2-70 16,1-2-42-16,0 2-86 0,0 0-12 15,8-2-43-15,4-4 55 16,9 1 32-16,6-2 26 0,4-3-36 16,5-1 54-16,4-5-31 0,8 1-14 15,1-2 74-15,10-3-20 0,1 0-25 16,2 0 50-16,5-1-44 0,-2 2-63 16,1-1 95-16,2 3-98 0,-2-1 41 15,0 0-19-15,3 3-22 0,-5-2 28 16,0 3-12-16,-4 1-16 0,0 0 0 15,-5-1 0-15,1 4 0 16,-4-2-3-16,-2 1 3 0,-2 2 0 16,-2-2-10-16,-4 4 10 0,-4-1 0 15,-2 3-188-15,-6-3 148 0,-4 3-70 16,-4-2-184-16,-4 2 179 16,-6-1-54-16,-4 1-251 0,-3-3 105 15,-5-3-84-15,0-5-374 0,-4 3 111 16,-5 1 102-16</inkml:trace>
  <inkml:trace contextRef="#ctx0" brushRef="#br0" timeOffset="7764.39">5100 4314 277 0,'-37'-9'489'0,"-1"5"-26"0,0-2 132 15,7 5-299-15,3 1-11 0,4 0 102 16,7 0-214-16,3 1-41 0,9-1-14 16,1 0-32-16,4 2-86 0,0 2-76 15,7 0 53-15,9 2 23 0,10 4 0 16,10-4 42-16,7-2-42 0,4-4 22 15,-1 0 0-15,5-4-22 0,5-1 7 16,-1-2-7-16,-2 1 0 16,-4 0 6-16,-5 4-6 0,-6-1 0 15,-8 3 3-15,-10 3 52 0,-8-1 2 16,-5 4 10-16,-6 3 66 16,-6 6-4-16,-12 7 70 0,-6 9 11 15,-10 9-60-15,-5 3-101 0,-2 2 63 16,-1 2-112-16,0 5 19 0,1 1-19 15,2 0 0-15,2 5-164 16,4 2 87-16,3 0-121 0,4 0-360 16,6-14 98-16,4-3-310 0</inkml:trace>
  <inkml:trace contextRef="#ctx0" brushRef="#br0" timeOffset="8710.34">2063 6011 1608 0,'0'0'344'0,"-8"-38"-149"0,-2 22 38 32,-2 4-114-32,2 0 49 0,-1 1 48 15,-2 3-85-15,1 1-28 0,1 5 54 16,-2-1-46-16,2 3-28 0,0 1-51 16,1 7 9-16,-1 6-41 15,-2 8 12-15,3 9-5 0,0 8 31 16,-4 6-35-16,6 2 70 0,3 5-73 15,0 1 22-15,5 0-3 0,0-1-19 16,6 2 3-16,4-1-3 16,6-2 0-16,0-6-16 0,2-4-25 15,2-13-168-15,-1-10 133 0,5-9 76 16,-4-5 0-16,-1-7 22 16,-1-6 0-16,-2-8 16 0,0-6-38 15,-2-8 67-15,-1-6-61 0,-4-7 23 0,-3-1 6 16,-2-5 15-16,-4 1-37 15,-10-2 60-15,-3 1-73 0,-4 0 25 16,-2 5 0-16,-2 4-25 0,-5 6 28 16,2 7 10-16,-2 3-38 0,2 5-3 15,1 2 3-15,0 6 0 0,3 4-57 16,8 6 42-16,3 2 15 0,5 1-114 16,3 6 95-16,2 7-54 0,12 8-297 15,10 6 236-15,12 1-24 0,6-4-445 16,-6-9 16-16,1-2-469 0</inkml:trace>
  <inkml:trace contextRef="#ctx0" brushRef="#br0" timeOffset="9082.84">4393 5785 202 0,'0'0'711'0,"0"0"-340"16,0 0-71-16,0 0 129 0,24-35-245 15,-13 26-38-15,6-3 25 0,2 0-109 16,4 0-11-16,6 1-48 0,0 0-3 16,9 2-3-16,2-2-16 0,2-2-7 15,6 1-80-15,6-3-156 16,0 2 41-16,4-3-68 0,-14 4-714 15</inkml:trace>
  <inkml:trace contextRef="#ctx0" brushRef="#br0" timeOffset="9833.64">5423 5286 1596 0,'0'0'765'0,"0"0"-461"16,-39-23-227-16,36 23 7 0,-1-1 109 16,2 1-8-16,0-1-19 0,2-1-93 15,-1 2-73-15,1 8-41 16,0 8-35-16,0 7 76 0,1 8 0 0,-1-2 25 16,2 0-25-16,-2 2 0 15,0-4-23-15,0 2 1 0,0-2 22 16,-3-1-90-16,0-2 89 0,-2-4-37 15,4-5-90-15,-2-4 126 0,2-9-21 16,-1 0 23-16,0-2 74 0,-2-2 38 16,-2-6-52-16,0-9-31 15,-2-4-29-15,2-6 13 0,1-2 57 16,1 2-3-16,0-1-13 0,1 0 41 16,1 1-51-16,2 2-38 0,0 2 55 15,2 5-36-15,1 6-16 0,0 4 67 16,-1 4-60-16,1 2 12 0,0 0-6 15,5 2-22-15,2 1-47 16,4 8 47-16,4 7 0 0,1 3 6 16,1 5-6-16,0 0 0 0,0 1 16 15,1-1-16-15,2 2 0 0,-3-4-16 16,3-2 0-16,-1-2 16 0,0-6-161 16,-2-4 159-16,-3-7-271 0,-6-1 273 15,-2-3 128-15,-4-3-78 16,-1-8-43-16,-2-4 97 0,-2-5-25 15,-3 0-54-15,-4-1 70 0,1-1-67 16,-4 1 0-16,0 0 10 0,-1 3-38 16,0 1-38-16,1 2 1 15,3 6 21-15,-1 3-154 0,3 4 157 16,1 2-34-16,1 3-115 0,-1 0 70 16,0 0-52-16,4 1-282 0,-1 6 75 15,1 6-41-15,1 5-336 0,-1-6 112 16,5 0-6-16</inkml:trace>
  <inkml:trace contextRef="#ctx0" brushRef="#br0" timeOffset="10021.2">5732 5329 2093 0,'0'0'391'16,"0"0"-210"-16,0 0-49 0,0 0 94 16,0 0-21-16,0 0-74 0,0 0-49 15,0 0-2-15,0 0-80 16,0 0 6-16,37-23-7 0,-23 23 1 15,4 0-73-15,4 0 35 0,0 0-112 16,2 0-189-16,-5-1 168 0,1-3-58 16,0 0-445-16,-5 1 121 0,-1-2-147 15</inkml:trace>
  <inkml:trace contextRef="#ctx0" brushRef="#br0" timeOffset="10193.07">6039 5131 1640 0,'0'0'341'16,"0"0"-43"-16,0 0 184 0,0 0-190 15,0 0-4-15,-7-36-50 0,4 36-55 16,3 0-183-16,0 6 10 16,0 10-10-16,0 12 3 0,0 5 31 15,0 6-15-15,3-3-19 0,2-3-148 16,1-1 44-16,0 0-68 0,1 3-288 16,0-1 67-16,-2-8-209 0,-4-2-1275 0</inkml:trace>
  <inkml:trace contextRef="#ctx0" brushRef="#br0" timeOffset="10460.43">6237 5013 2319 0,'0'0'282'0,"3"-40"-67"0,-2 28 33 15,1 8 14-15,-2 1 42 0,2 3-139 16,1 0-165-16,5 0-22 0,5 12 22 15,6 8 0-15,2 11-25 0,-1 3 25 16,0 10 0-16,-4 2-26 16,-2 7 25-16,-6 2 1 0,-3 5-168 15,-5 2 118-15,-3 0-282 0,-7-4 169 16,-5 1 118-16,-5-2-67 0,-4-5-275 16,-4-4 219-16,-4-9-101 0,0-6-128 15,-4-5 39-15,-1-9-169 0,1-4-132 16</inkml:trace>
  <inkml:trace contextRef="#ctx0" brushRef="#br0" timeOffset="10726.79">4919 5274 2854 0,'0'0'458'16,"-40"29"-328"-16,21-1-95 0,8 6-19 16,1 3 124-16,2 3-42 0,8 3-48 15,0 1 48-15,5 0-98 0,8 0 3 16,9-2-3-16,2 0 0 0,4-1-265 15,9 2 97-15,2-1-78 0,-9-7-458 16,0-2-44-16</inkml:trace>
  <inkml:trace contextRef="#ctx0" brushRef="#br0" timeOffset="11620.02">693 6879 251 0,'-22'-49'1679'0,"16"28"-1445"16,1-3-211-16,0 4 139 0,2 5 167 15,3 0-168-15,-3 6-65 0,3 1 52 16,-1 3-30-16,0 5-25 0,1-3 21 15,0 3-56-15,0 0-58 0,0 0-166 16,-3 3 166-16,3 7 45 0,-1 8 12 16,-1 11 29-16,0 14-38 0,2 11-45 15,-3 6 82-15,3 0-85 16,0-2 13-16,3-5 37 0,-1 0-50 16,4-1 29-16,2 0-29 0,0-2 0 15,2-4-16-15,2-3 16 16,2-4 0-16,-1-3-19 0,0-2-19 15,2-4 25-15,-2-2-231 0,1-6 120 16,-4 1-49-16,4-6-203 0,-6-5 54 16,-3-2-142-16,-2-2-867 0</inkml:trace>
  <inkml:trace contextRef="#ctx0" brushRef="#br0" timeOffset="12026.22">507 7506 2591 0,'-34'-13'344'0,"18"10"-135"16,4-1-72-16,3 4 13 16,2-1 97-16,6-1-71 0,0 2-59 15,-2 0-73-15,2 0-32 0,1 0-12 16,0 0-179-16,0 3 179 0,5 1 0 16,3 5-16-16,5 7 16 0,6 6 0 15,0 7 7-15,3 4-7 16,0 1 0-16,-6-1 15 0,2-1-15 15,-4-4 0-15,-1 0 7 0,-1-3-64 16,1-2-72-16,-1-4 116 0,0-7 13 16,-1 0 0-16,-3-6 10 0,-1-2-10 15,-1-4 22-15,5 0-10 16,-2-2 58-16,5-6-36 0,-4-6-21 16,1 1 56-16,0-6-69 0,-3-1 32 15,2-2-7-15,-3-4-25 0,0-2 25 16,-1-1-25-16,1-4 0 0,-3-1-88 15,-1-2 86-15,1 0-77 0,-4-1-155 16,0 0 168-16,0 3-49 16,0 2-149-16,-4 3 129 0,1 4-48 15,-1 5-146-15,1-2 38 0,-1 5-66 16,3 4-783-16,-2 2 514 0</inkml:trace>
  <inkml:trace contextRef="#ctx0" brushRef="#br0" timeOffset="12855.75">308 8461 2187 0,'0'0'278'16,"0"0"-204"0,0 0-54-16,-40-32-1 0,35 12 133 15,-1-3-17-15,4-4-26 0,-1-1-7 16,2 0-31-16,-2-1-10 0,-1 1-55 15,3 0 42-15,-3 3-48 0,-2 2 2 16,2 6 24-16,0 5 40 0,-1 5-5 16,-2 2 60-16,-1-1-33 0,-8 4-37 15,-2 2 28-15,0 4-60 0,2 9 0 16,0 6 37-16,0 9-31 0,3 4-6 16,0 9 38-16,6 4-57 0,0 6 25 15,6 1-25-15,1 1 0 0,4 1-10 16,7-4 10-16,5 0 0 0,0-6-229 15,5-6 102-15,-1-6 108 0,3-5-92 16,2-7 10-16,4-3-52 0,2-7-164 16,-2-10 143-16,3-3-110 0,-4-14-338 15,-1-6 189-15,0-8-29 16,-3-5-106-16,-2 2 454 0,-3-5 114 16,-6 2 261-16,-3 2 101 0,-4 2 42 15,-3 1 168-15,-3 4-228 0,0 1-30 16,-4 7 182-16,-1 7-211 15,1 5-28-15,4 4 12 0,-3 1-78 16,0 2-77-16,3 1-95 0,0-2 52 16,-2 2-71-16,0 0-143 0,1 2 142 15,-2 4-24-15,1 6-29 16,2 10 54-16,-3 7 0 0,3 7-15 16,0 4 13-16,5-1 2 0,3-6-154 15,2-4 152-15,6-2-43 0,-2-6-135 16,4-3-262-16,-5-9 352 0,0-8 90 15,-2-3 23-15,-3-10 18 0,3-6 81 16,-2-4 18-16,-1-5-70 0,-1-2-57 16,-2-2 85-16,-1-4-16 0,-3 3-37 15,-1 0 40-15,-5 2-85 0,-2 2 25 16,1 2-25-16,-4 5 0 16,2 5-138-16,2 5 110 0,2 6-51 15,0 1-128-15,1 1 182 0,0 1-65 16,-1 2-140-16,0 0 95 15,-1 0-106-15,0 5-387 0,-1 3 257 16,4 9-3-16,2 6-340 0,0-6 304 16</inkml:trace>
  <inkml:trace contextRef="#ctx0" brushRef="#br0" timeOffset="13357.85">668 8546 1197 0,'0'0'245'0,"0"0"-40"0,0 0-88 16,0 0-10-16,0 0 62 0,0 0 158 15,0 0-127-15,0 0-26 0,0 0 45 16,0 0-78-16,23 11-90 0,-23-14-48 16,0-2-4-16,1-5 1 0,-1-3-41 15,1-7 28-15,2-8 13 0,0-5-109 16,1-10 93-16,-3-2 13 16,2-1-36-16,-3 1 37 0,0 2 2 15,0 5-10-15,0-1 10 0,0 4 29 16,-4 5 42-16,-3 3-4 0,0 7-19 15,-2 4 45-15,0 7 50 16,-5 2-6-16,4 6-45 0,-4 1 0 16,4 8-92-16,-2 2-57 0,1 6 44 15,3 4 10-15,3 6-70 0,-1-1 70 16,6 3 3-16,0-3-51 0,2 2 35 16,7-6 16-16,0-2-162 0,6-3 146 15,-2-5-29-15,2-3 4 16,2-2 41-16,2-2 9 0,0-1-2 15,-2 0 38-15,0 1-7 0,-1-2-19 16,0 4 48-16,0-1-64 0,-2 2 26 16,-5 3-17-16,0 1-12 0,-2 4 4 15,-4 2-4-15,-3 2 0 0,0 2-69 16,-6 3 40-16,-2 1-73 16,0-1-173-16,0 3 133 0,-1-2-80 15,-2-2-409-15,5-6 205 0,3-7-147 16,-1-8-265-16</inkml:trace>
  <inkml:trace contextRef="#ctx0" brushRef="#br0" timeOffset="14107.83">763 8497 374 0,'4'-34'355'16,"0"-6"95"-16,-2-1-203 0,2-3 1 16,3-1 193-16,-3 1-237 15,1 2-42-15,-2 6 87 0,0 6-101 16,2 7 31-16,-2 7 90 0,-3 9-44 16,0 2-63-16,0 5-52 0,0-1-16 15,1 1-94-15,-1 0-107 16,1 0 104-16,-1 0-57 0,3 0-6 15,0 4 66-15,2 2 0 0,3 4 10 16,1 6-10-16,3 5 0 0,2 3-26 16,-2 4 4-16,0 1 22 0,-3-2-126 15,-4-8 122-15,1-9-47 0,-4-4-79 16,-2-5 130-16,0-1 0 0,0 0 38 16,0 0 74-16,0 0-21 15,0-4-49-15,0-4 5 0,-5-7-47 16,2-5 22-16,-2-8 38 0,0-4-60 15,5 2 38-15,0 2-25 0,0 6-13 16,0 10 15-16,2 3 1 0,1 5-16 16,0 1-6-16,-2 2-7 15,3 0 13-15,-1-1-97 0,5 2 84 16,2 0 13-16,8 6-48 0,4 6 45 16,5 0 3-16,1 4-177 0,0-2 100 15,-1 1-44-15,-3-6-195 16,1 2 110-16,-1-10-33 0,0-5-256 15,-3-10 144-15,-1-9 84 0,-2-4 267 16,-4-2 89-16,0 2 129 0,-4-3 87 16,0 0-201-16,-4 0 6 0,0-2 133 15,-4 1-88-15,-2 0-26 0,0 3-16 16,0 6-33-16,-2 2-6 0,-1 8-26 16,0 4 41-16,-1 5 4 15,4 3 34-15,-1 0 13 0,-2 0-111 16,1 0-26-16,-4 5-5 0,1 9 2 15,-3 8-29-15,0 13 29 0,3 6 0 16,2 5-6-16,3-2 6 16,0-3 0-16,8-4-13 0,-1-2 13 15,2-7 0-15,2-5-119 0,-5-9 68 16,1-7-13-16,-2-3 32 0,1-3 32 16,-5-1 32-16,4 0-29 0,1-5 61 15,2-3-39-15,1-8-12 16,3-12 25-16,-1-11-38 0,-3-5 22 15,-2-1 4-15,-4 5 22 0,-4 3-45 16,-4 3 73-16,-5 1-76 0,-2 1 35 16,-5 3-29-16,1-1-6 0,-3 5-13 15,-1 5 13-15,2 3 0 0,2 5-60 16,-5 2 60-16,4 9 0 0,2 1-98 16,-3 5 79-16,3 7-4 15,-1 6-152-15,3 4 102 0,1 5-43 16,5 4-128-16,0 1 109 0,3 2-78 15,3 2-309-15,2 0 149 0,0-8-116 16,0-4-531-16</inkml:trace>
  <inkml:trace contextRef="#ctx0" brushRef="#br0" timeOffset="14279.81">1104 8078 1446 0,'0'0'406'16,"0"0"-133"-16,0 0 31 0,0 0-126 15,0 0-33-15,0 0 30 16,0 0-63-16,12-41-25 0,-1 21-27 15,1-2-9-15,2-2-51 0,2 2-61 16,6-5 61-16,6-1-80 0,1-4-158 16,3-4 93-16,5-4-68 0,-6 11-552 15,-2-5-356-15</inkml:trace>
  <inkml:trace contextRef="#ctx0" brushRef="#br0" timeOffset="15080.09">1321 6794 965 0,'0'0'524'0,"0"0"-218"31,0 0-121-31,0 0 29 0,7-36 132 16,-7 36-191-16,0-4-39 0,0 3 34 15,0-2-89-15,0 3-61 0,0 0-132 16,0 0 46-16,0 8 73 0,0 9 13 16,-1 7 3-16,-2 11-3 0,3 8-12 15,3-2 12-15,2-4 0 0,3-2-39 16,3-7 36-16,-1-1-58 16,2-7-107-16,0-4 49 0,-1-10 22 0,-2-6 64 0,-3 0 33 0,2-9 78 15,0-4 164-15,2-10-110 16,1-6-45-16,-3-3 13 0,-3 1 19 15,-5 3-10-15,0 1 47 0,-8 3-25 16,0 0-55-16,-5 3-73 0,1 2 26 16,-1 1-29-16,-3 6-54 0,-2 4 53 15,4 4-85-15,0 4-137 16,1 8 146-16,2 6-42 0,1 8-167 16,-1 2 92-16,4 9-58 0,1 6-326 15,0-10 90-15,5 4-210 0</inkml:trace>
  <inkml:trace contextRef="#ctx0" brushRef="#br0" timeOffset="15501.92">1561 8001 2878 0,'0'0'138'0,"0"0"-106"0,0 0 25 15,0 0 90-15,0 0 6 0,0 0-99 16,0 0-36-16,-26 45-18 0,26-8 0 16,5 7 38-16,0 7-38 0,3 0-9 15,-4 5-23-15,4 4-197 0,-4 2 171 16,2 8 58-16,-2 2 0 0,-2 5-54 15,-2 4 28-15,0 1 4 16,3-2 9-16,-3 1-6 0,0-5 19 16,-3-3 0-16,2-3 35 0,0-4-35 15,-3-3 16-15,2-2 58 0,1-2-26 16,-2 0-20-16,3-2 39 16,-1-2-67-16,0-3 4 0,1-3-39 15,-2-4 31-15,2-3-168 0,0-6 95 16,2-8-26-16,-1-10-186 15,3-6 8-15,-3-6-154 0,1-6-766 16</inkml:trace>
  <inkml:trace contextRef="#ctx0" brushRef="#br0" timeOffset="15767.52">1511 9457 2240 0,'0'0'458'15,"0"0"-316"-15,0 0-30 0,0 0 7 16,-35-6 22-16,32 13-33 0,1 8-76 15,2 6 6-15,4 10-38 16,2 2 16-16,2-1-9 0,3 1-7 16,1-1-25-16,0-1 0 0,0 0 9 15,0-5-182-15,1-6 137 16,-2-4-29-16,-3-8-80 0,1-6 148 16,-1-5-14-16,3-9 23 0,2-9 13 15,1-7 71-15,-6-6-35 0,2 1-4 16,0-3-32-16,-2-3 2 0,-2 1 1 15,1 0-3-15,1 0-73 16,-3 3 2-16,3 4-51 0,-5 5-285 16,0 6 66-16,-1 8-65 0,-2 2-813 0</inkml:trace>
  <inkml:trace contextRef="#ctx0" brushRef="#br0" timeOffset="16437.43">520 10107 3395 0,'0'0'111'0,"-37"-12"-26"15,30 11-85-15,4 1-67 16,3 0 67-16,-2 0 0 0,2 4-127 16,0 1 126-16,2 7-3 0,9 8 1 15,5 10 3-15,4 7 0 0,7 2-78 16,-3-3 30-16,-2-4-38 0,-3-4-132 15,-2-3 122-15,1-2 15 16,-5-3-77-16,-2-6 110 0,-3-6-17 16,-3-1-12-16,-4-7 75 0,-1 0 2 0,4 0 85 0,-4-4 76 15,0-7-68-15,0-10-31 0,-9-8-11 16,0-6-6-16,-5-1 35 0,4 3 10 16,-4 3-23-16,5 5-64 15,1 4 29-15,-1 3-9 0,6 9 37 16,-1 4 52-16,4 1-26 0,-1 4-55 15,1-2 48-15,-2 2-79 0,2 0-101 16,0 0 57-16,0 0 15 0,3 2 29 16,2 4 19-16,7 6-19 0,2 6 41 15,4 3-37-15,6 4-4 0,-1-1-5 16,-2-4 5-16,1-5 0 16,-4-7-20-16,-3-4 20 0,1-4 0 15,-5 0 13-15,-1-7-10 0,-2-1 64 16,0-5-64-16,-2-3 79 0,-4-3-41 15,1-1-34-15,-3-4 53 16,0 2-60-16,0-4 25 0,-3 2-22 16,1 2-3-16,-4-1-114 0,1 3 64 15,2 1-26-15,-2 1-150 0,2 4 143 16,1 1-71-16,2 2-206 0,0 5 83 16,0 0-109-16,2 4-488 15,1 0 160-15</inkml:trace>
  <inkml:trace contextRef="#ctx0" brushRef="#br0" timeOffset="16765.53">932 9978 303 0,'0'0'1272'15,"0"0"-1038"-15,0 0-127 0,0 0 88 16,0 0-46-16,0 0 16 0,35-21 26 16,-29 15-120-16,1 0-30 15,1-4-2-15,3 0-10 0,2-5-29 16,3-2-19-16,3-5 18 0,-1 0 1 15,0 0-121-15,-2 1 34 16,0 1-32-16,-3-1-153 0,-2 1 74 16,-5 0-16-16,2-2-186 0,-5 4 178 15,-3 0 23-15,1 6 144 0,-1 4 55 16,0 2 228-16,-1 4 244 0,1 0-202 16,-3 0 19-16,3 2 125 15,-2 0-201-15,2 0-85 0,0 0-105 16,0 6-23-16,2 7 25 0,8 6-18 15,2 7 31-15,6 6-38 0,2 0-30 16,-1-6-31-16,2-8-99 0,-2-3-302 16,1-3 40-16,-7-5-167 0</inkml:trace>
  <inkml:trace contextRef="#ctx0" brushRef="#br0" timeOffset="16968.62">1321 9399 2387 0,'0'0'326'0,"0"0"-235"16,0 0 21-16,-16-32 185 0,15 32-84 15,1 0-168-15,0 0-45 0,1 0-57 16,5 7 15-16,2 9 42 0,8 11 19 16,5 15-9-16,3 17 15 15,-3 8-50-15,-1 1-48 0,-4-2-183 16,-5-2 154-16,-3 2-27 0,-3-1-258 15,-2-17 73-15,-3-3-111 0</inkml:trace>
  <inkml:trace contextRef="#ctx0" brushRef="#br0" timeOffset="17281.09">295 10017 1015 0,'0'0'1671'16,"-40"8"-1414"-16,25 0-171 0,4 4-86 15,6 5-44-15,2 7 44 16,6 3 12-16,5 5 17 0,8 8-22 15,4 5 28-15,9 2-35 0,3 2 22 16,4-8-21-16,4-1-1 0,10-2-234 16,4-4 51-16,8-3-69 0,-16-10-611 15,14-3-133-15</inkml:trace>
  <inkml:trace contextRef="#ctx0" brushRef="#br0" timeOffset="19243.79">2093 7563 1121 0,'0'0'407'16,"0"0"-283"-16,0 0-39 0,0 0 96 15,0 0-38-15,0 0 32 0,0 0 68 16,0 0-243-16,0 0 0 0,2-24-29 16,3 23 29-16,2 1 19 0,1 0-19 15,5 0 2-15,3 0-1 0,0 0 12 16,0 0 7-16,1 1-1 0,2-1 10 15,5-1 29-15,0-2 17 16,4-1 21-16,1-2-3 0,2-1-25 0,4-4-1 16,2 2 13-16,2-3-19 15,1 0-23-15,4 0 46 0,1-1-27 16,2-1-19-16,3 2 51 0,0 2-25 16,0-2-45-16,2 1 63 0,2-1-47 15,0 3-26-15,4-5 42 16,-1 4-51-16,2-4 28 0,3 1-9 15,0-3-19-15,2 1-3 0,2 1 3 16,0-2 0-16,2 2 9 0,1-3-9 16,-1 2 0-16,0 2 16 15,3-4 3-15,-2 3-19 0,4 1 32 16,-2-2-4-16,1 2-28 0,1-3 25 16,-2 4-25-16,1-3 0 0,1 2 3 15,-1 1-3-15,3-1 0 0,-3-1-12 16,-1 2 12-16,-2 0 0 0,0 0-22 15,-1 0 21-15,-2-1 1 0,2 1-101 16,-3 0 88-16,-1 0 13 0,0-1-50 16,-3-1 50-16,2 2 0 15,-3 0 0-15,-1 0 0 0,1 0 0 16,-3 2 3-16,0 2-3 0,2-3 0 16,-3 3-19-16,0 0 19 0,0 1 0 15,-3-2-122-15,-53 9 121 0,103-15-33 16,-54 9-100-16,3-1 131 15,-5-1-38-15,-2 0-77 0,-1 0 117 16,-2 0-22-16,-1 0-31 0,-1-3 52 16,-1 5 2-16,-2-6-45 0,-2-2 44 15,-1 4 1-15,0-4-19 16,-2 2 19-16,-6 0 0 0,-2 3 2 16,0-3 7-16,-5 4-9 0,-3-1 4 15,0 1-4-15,-4 1 0 0,0 3-45 16,-4 1 26-16,-1 1-26 0,-3 2-161 15,-3 0-26-15,-1 0-147 0,1 0-694 16,-3-2 80-16</inkml:trace>
  <inkml:trace contextRef="#ctx0" brushRef="#br0" timeOffset="20230.96">2923 6407 1872 0,'0'0'438'15,"0"0"-367"-15,0 0 10 16,0 0 54-16,0 0-135 16,0 0 0-16,0 0-92 0,0 0 92 15,0 0 35-15,0 12 4 0,5-4-10 16,2 3-6-16,3 4-17 0,0 2 23 16,-1-2-3-16,-2 1-26 15,-1 0 35-15,1 1-2 0,0 2-1 16,-2 1 10-16,0 2-10 0,2 5 0 15,-2 2 38-15,1 5-2 0,-1 3-42 0,-2 4 63 0,-1 6-15 16,1 8-36-16,-3 2 29 16,0 3-48-16,0 3 3 0,0 1 4 15,0-6-26-15,0-2 16 0,0-6-16 16,0-9 0-16,0-5-10 0,0-8 10 16,1-5 0-16,1-7-19 15,0-6-10-15,-2-3 26 0,0-3-121 16,0-3 89-16,0-1-42 0,0 0-13 15,0-10 29-15,0-10 39 0,0-7-539 16,0 3-120-16,0-3-528 0</inkml:trace>
  <inkml:trace contextRef="#ctx0" brushRef="#br0" timeOffset="20873.18">2671 6119 49 0,'0'0'179'0,"-7"-34"239"16,4 14-83-16,3 5-201 0,-2 2-14 15,-1-1 99-15,3 6-73 0,-3 3-39 16,2 0 108-16,-3 1-111 0,3 0-7 16,-3 0 52-16,2 1-68 15,0 3 6-15,-2 0 13 0,2 5-100 16,-4 10-84-16,-2 10 61 0,-2 9 23 16,-2 7 35-16,0 6-22 0,4-1 3 15,-5 8 4-15,4 3-7 16,-2 4 9-16,-1 1-9 0,5-4-13 15,-1 0 0-15,3-6 0 0,-3-7-1 16,3-1 0-16,-3-4 1 0,-2-1 0 16,1-2 13-16,-4 0 6 0,3-3-16 15,-2-4 30-15,0-2-30 0,2-5 26 16,-1-3-3-16,3-3-26 0,0-6-1 16,3-2 1-16,2-5 0 15,3-1-26-15,0-2-55 0,0-1-29 16,0 0-142-16,0-1-1 0,5-8 130 15,3-9-323-15,-2 0-160 0,-1-5 23 0</inkml:trace>
  <inkml:trace contextRef="#ctx0" brushRef="#br0" timeOffset="21123.93">2409 6778 408 0,'0'0'945'0,"0"0"-613"16,0 0-34-16,0 0 114 0,-33-12-218 15,29 17-40-15,-1 7-47 16,2 10-27-16,2 8-13 0,-1 8 7 15,2 0-3-15,2 1-71 0,2-4-13 16,4-5 13-16,-3 0 0 0,4-5-10 16,1 0 7-16,0-5 3 0,1-2-176 15,0-5 2-15,-3-5 158 0,-3-4 16 16,0-1 19-16,-2-3-17 0,1 0 31 16,-1-7 73-16,7-8 19 0,1-14-48 15,5-4-33-15,0-7-44 16,4-3-22-16,-1-1 19 0,7 1-19 15,-2 1-357-15,-2 8 30 0,-4 4-316 0</inkml:trace>
  <inkml:trace contextRef="#ctx0" brushRef="#br0" timeOffset="22080.79">1605 11430 46 0,'0'0'368'0,"0"0"-195"15,0 0-7 1,0 0-6-16,0 0 0 0,0 0 77 15,31-35 199-15,-24 23-244 16,-1-4-36-16,0 0-78 0,-1 0 25 16,-1-2 56-16,-1-1-108 0,-2 0 27 15,2 1-5-15,-2-2-31 0,-1 1-13 16,0 0-3-16,-4 5-23 16,0-4 19-16,-5 5-2 0,-3 1 12 15,0 4-22-15,-3 1 3 0,-4 3 15 0,2 4 11 0,-6 4-4 0,1 6 10 16,-2 3-13-16,-3 4 20 15,4 5 69-15,2 0-41 0,2 6 25 16,3 4 0-16,2 4-41 0,3 8-58 16,3 7 70-16,3 2-73 0,5 3 26 15,0-4-29-15,5 2 0 0,6-6-24 16,3-4-7-16,5-3-7 0,5-5-268 16,5-3 239-16,2-2-48 0,4-8-232 15,2-6 28-15,-1-8-239 16,-8-6-950-16</inkml:trace>
  <inkml:trace contextRef="#ctx0" brushRef="#br0" timeOffset="22440.12">1873 11566 1433 0,'0'0'419'0,"8"-55"45"0,-5 34-225 16,-3 12 0-16,0 3 114 0,0 4-158 16,-3 0-68-16,3 2-19 0,-1 0 9 15,0 0-117-15,1 7-111 0,-6 10 110 16,1 11-28-16,-2 10-12 15,1 2 41-15,-1 0 0 0,3-3-35 16,3-2 16-16,1-3 13 0,1-2-128 16,4-2-301-16,1-8 403 0,-4-6 32 15,4-5 13-15,-4-6-11 0,1-3-2 16,4-6 135-16,2-7 34 0,0-10-60 16,3-9-42-16,-1-4-58 0,-4-1 4 15,-5 4 48-15,-2-1-52 16,0 2 29-16,-1 2-22 0,-6 3-16 15,-3 2-44-15,2 2 18 0,-2 7-72 16,0 4-152-16,2 4 177 0,-2 4-36 16,1 4-100-16,5 0 87 15,-1 8-105-15,1 5-148 0,-2 6 37 16,6 4-108-16,0-3-386 0</inkml:trace>
  <inkml:trace contextRef="#ctx0" brushRef="#br0" timeOffset="22832.35">2100 11687 1509 0,'0'0'211'0,"0"0"-113"16,15-32-11-16,-7 15 72 0,-3 0 143 16,4-5-208-16,1 2-36 0,-2-6 9 15,1-1-2-15,2-4-23 16,-1 1-20-16,2-2-5 0,-2-3-17 15,3-1-25-15,0 4 25 0,1 0 0 16,-6 5-12-16,0 5 12 0,-3 8 1 16,-2 8 2-16,-2 4 75 15,-1 2-14-15,0 0 77 0,-1 0 16 16,-2 0-157-16,0 6-6 0,-1 2-10 16,-1 5-13-16,4 11-22 0,-1 3 51 15,2 1 0-15,0-3-10 0,2-5 10 16,3-4 0-16,3 0-3 15,-1 0 3-15,2-1 48 0,0-1 51 32,2 1 13-32,0-2-42 0,-1-1-3 15,4 2 22-15,-6-1-38 0,1 0-42 16,-2 1 45-16,1-2-54 0,-4-2-9 16,-2 2-10-16,-2-1 19 0,0 2-213 15,-5 1 105-15,-3-4-33 0,-3 2-110 16,-1 2 64-16,-4-4-23 0,0 0-389 15,4-4-16-15,-1-2-177 0</inkml:trace>
  <inkml:trace contextRef="#ctx0" brushRef="#br0" timeOffset="23427.69">2880 10970 2433 0,'0'0'287'0,"-39"-13"-232"16,22 13 9-16,1 1 29 15,4 6-29-15,-1 1-32 0,2 5-32 16,0 4-77-16,1 3 76 0,-1 7 1 16,2 8-48-16,-1-1 48 15,1 8 0-15,2 0 0 0,-1 5 0 16,7-2 23-16,1 1-1 0,0-1 26 15,1-2-45-15,7-2 23 0,2-2-23 16,2-5-3-16,1-6-270 16,3-10 270-16,0-9 97 0,-1-2-74 0,2-7 9 15,0-2 29-15,-1-12-33 16,3-5 24-16,-3-8-17 0,-3-5-25 16,-2-2 28-16,-3-4-19 0,-7 0-16 15,-1 2 55-15,-5-2 15 0,-8 1-9 16,-2 0 6-16,-4 1-70 0,-2 2 35 15,1 1-36-15,0 5 1 0,0 5-92 16,-1 5 69-16,1 3-28 0,0 7-121 16,0 4 146-16,1 4 7 0,3 8-210 15,1 8 104-15,2 5-72 16,1 6-276-16,5-8-99 0,1 2-416 0</inkml:trace>
  <inkml:trace contextRef="#ctx0" brushRef="#br0" timeOffset="23771.41">2712 11419 1474 0,'0'0'228'15,"0"0"-228"-15,0 0 0 16,0 0 159-16,0 0 62 0,0 0-104 16,0 0-117-16,0 0-45 0,0 0 13 15,0 0 32-15,-8 2 11 16,17-6 70-16,5-3 0 0,2-1-59 15,0 0-19-15,0 1 11 0,2-2-14 16,1 0-1-16,5-5-17 0,1 0-124 16,3-4-89-16,-6 2-367 15,2 0-122-15</inkml:trace>
  <inkml:trace contextRef="#ctx0" brushRef="#br0" timeOffset="24351.78">3736 10953 2146 0,'0'0'427'16,"0"0"-179"-16,0 0-117 0,0 0 46 16,0 0 68-16,0 0-136 0,0 0-109 15,0 0-148-15,0 0 148 16,7 8 29-16,22-7-23 0,4-1 51 15,6-7-25-15,1-2-22 0,5-4 69 16,6-3-31-16,4-2-33 0,2-2 80 16,2-2-35-16,5-4-60 15,1 0 98-15,3-1-32 0,0-2-66 16,3 1 97-16,1 0-88 0,-4 0 33 0,0 2-7 16,-3 2-35-16,-4 2-3 0,2-2 3 15,-6 2 0-15,-3 2-74 16,-5 2 59-16,-5 2-51 0,-5 1-236 15,-5 2 188-15,-6 1-77 0,-5 1-283 16,-7 2 162-16,-8 2-200 0,-5 0-864 0</inkml:trace>
  <inkml:trace contextRef="#ctx0" brushRef="#br0" timeOffset="24695.49">4711 10363 2681 0,'0'0'161'0,"0"0"-32"16,0 0 47-16,0 0-7 0,0 0-169 16,0 0 3-16,0 0-3 15,0 0 16-15,52 23-3 0,-7-19 16 16,2-4-29-16,2 0-29 0,4 0 27 16,-2-3-24-16,1 1-25 0,-1 2 51 15,-5 0 0-15,-4 0-7 16,-5 4 7-16,-9 1 0 0,-7 3 19 15,-7 3 54-15,-9 3-9 0,-8 8-23 16,-11 6 67-16,-10 6 3 0,-8 8 31 16,-11 6-70-16,-9 4 63 0,-5 6-106 15,-2 1 37-15,-6 2-66 0,-1 1-69 16,0-2 65-16,0 1-128 0,4-4-303 16,-1 1 240-16,4-4-60 0,2-4-422 15,13-16-92-15,1-3-516 0</inkml:trace>
  <inkml:trace contextRef="#ctx0" brushRef="#br0" timeOffset="25200.41">2468 11199 868 0,'0'0'0'0,"0"0"-433"0,0 0 55 15,0 0 355 1,0 0-7-16</inkml:trace>
  <inkml:trace contextRef="#ctx0" brushRef="#br0" timeOffset="25572.6">2468 11199 362 0,'33'-24'254'0,"-38"22"-58"0,0 0 87 16,-3 1-143-16,0 1 10 0,-3 0 189 16,2 0-177-16,-6 1-16 0,6 3-13 15,1-1-10-15,0 0-36 0,5-1 72 0,-2 0-46 16,-1 2-58-16,1 1 28 0,2 3-31 15,-1 7-52-15,4 7 1 16,0 5 15-16,2 2 16 0,3 3-19 16,3-2 29-16,1 0-39 0,3 1 16 15,2 1-12-15,2-1-7 0,-2-6-43 16,5-2 42-16,-3-10-17 0,1-2-124 16,-2-3 126-16,0-8-29 0,1 0 45 15,-3-4 9-15,0-7 24 16,-1-5-11-16,0-4 33 0,-1-4-16 15,-4-4-33-15,1-1 29 0,-4-1-15 16,-4 2-20-16,-8 2 41 0,-7 2-12 16,-1 1-22-16,-7 3 28 0,-2 3-35 15,-6 3-126-15,-2 6 49 0,0 8-26 16,-2 4-214-16,2 7 123 16,-2 6-124-16,8-3-388 0,3-1 100 0</inkml:trace>
  <inkml:trace contextRef="#ctx0" brushRef="#br0" timeOffset="28028.54">1695 12326 1117 0,'0'0'1794'0,"-42"-15"-1749"0,24 15-16 16,2 4 38-16,1 7 32 0,0 1-86 15,5 7 9-15,-2 7-22 16,2 6 0-16,4 7 0 0,0 4 39 15,6 3-33-15,0 6 16 0,3 0-6 16,2 3-16-16,5-4-9 16,6-1 9-16,0-2 0 0,5-8-71 15,3-4 68-15,3-6-57 0,-2-9-130 16,4-6 123-16,-1-9-17 0,2-6-77 16,-1-10 87-16,0-8 61 0,2-7-41 15,1-4-56-15,-3-6-52 0,-3-2-279 16,0-2 210-16,-8 0 101 0,-1 1 88 15,-5 0 42-15,-4 4 32 0,-5 3 258 16,-1 6-118-16,-2 5-3 16,-2 5 123-16,-4 6-121 0,4 3 3 15,-2 4 84-15,-2 2-98 0,1 0-51 16,-3 4 3-16,-3 10-62 0,-2 12-50 16,0 7 13-16,2 7 3 15,0 3-16-15,6-5 29 0,2 0-29 16,1 0 0-16,2-2-23 0,5-4 23 15,3-6 0-15,-3-9-343 0,1-5 343 16,-4-5 0-16,4-5 16 16,-1 0-16-16,-2-2 16 0,2 0 38 15,2-6 36-15,1-11-33 0,5-12-47 16,-2-7 44-16,-3-3-54 0,0 3 25 16,-7 4 7-16,-1 1-32 0,-1 3 19 15,-5 2-19-15,1 0 0 0,-2 4-57 16,1-1 3-16,-1 4-42 0,0 6-167 15,1 2 170-15,3 9-42 0,-2-1-81 16,1 2 58-16,-2 1-105 16,0 6-247-16,-2 10 110 0,2 10 58 15,4 2-59-15,2 2 202 0,0-8-3 16</inkml:trace>
  <inkml:trace contextRef="#ctx0" brushRef="#br0" timeOffset="28452.46">2063 12837 251 0,'0'0'473'0,"33"1"-294"15,-14-1-35-15,-1-4 41 0,1-4-87 16,0-1 0-16,-2-3 74 0,2-4-84 16,-2-2-4-16,0 0 85 0,2-4-71 15,-4 2-14-15,3-2 16 16,-2-1-54-16,-2 0-7 0,-1 1 3 16,-2-4-10-16,-1 1-16 0,-4 0-3 15,-2 1 3-15,0 1 0 0,-4 3 1 16,0 3 5-16,-4 2 10 0,0 4-15 15,-2 5 12-15,2-1-4 0,-1 3 8 16,-2 3 54-16,1-2-45 0,-1 0 32 16,-1 3 25-16,0 2-99 0,3 4 20 15,-1 5-40-15,2 8 20 16,0 3-41-16,4 4 39 0,3-2 2 16,2-2-37-16,3 2 37 0,0-2 0 15,6-2-3-15,-1 0 3 16,2-4 0-16,2-2 1 0,0 1 41 15,-3-3-1-15,2 1-8 0,-3-1 8 16,-1-2-41-16,-3-2-45 0,-3-2 32 16,-2 1-22-16,-2-2-110 0,1-1 110 15,0 2-39-15,-1 0-100 0,-2 0 34 16,0-1-31-16,0-4-326 16,0 3 139-16,-2-2-75 0,2-2-442 0</inkml:trace>
  <inkml:trace contextRef="#ctx0" brushRef="#br0" timeOffset="28843.1">2719 12142 1797 0,'0'0'1189'0,"0"0"-1064"16,0 0-84-16,0 0 49 0,0 0-90 15,0 0 2-15,-26 43-2 16,22-6 13-16,0 4-4 0,4 5 26 16,0-2-35-16,0 0 10 0,3 0-10 15,2 0 0-15,-1-2-7 16,3 0 7-16,1-2 0 0,-1-6-54 16,1-3 53-16,4-8-40 0,-3-9-68 15,4-6 108-15,-2-5-2 0,0-4-132 16,-2-7 135-16,0-6 64 0,2-6-41 15,-2-2 25-15,1-8-32 0,-4-3 0 16,0 1 0-16,-4-3-16 0,-2 2 22 16,-5 1 4-16,-4 0-26 0,-5 3 2 15,-2 2-22-15,-2 3-5 16,-1 3-187-16,-2 3 113 0,-2 6-27 16,-1 6-148-16,-1 2 44 0,-1 4-33 15,1 8 33-15,1 8-102 16,0 6 42-16,3 6-130 0,6-6 162 15,2 2-45-15</inkml:trace>
  <inkml:trace contextRef="#ctx0" brushRef="#br0" timeOffset="29030.59">2652 12519 1349 0,'0'0'339'0,"28"-41"-238"0,-11 20-33 15,1 5 0-15,0 0-29 0,0 0-24 16,3 4-15-16,-4 0-16 0,2 2-228 16,2 1-13-16,-7 2-117 0,-1 2-546 0</inkml:trace>
  <inkml:trace contextRef="#ctx0" brushRef="#br0" timeOffset="29452.52">3064 12079 473 0,'0'0'1833'0,"0"0"-1532"16,0 0-127-16,0 0-13 0,0 0 91 15,0 0-134-15,0 0-118 0,0 0-182 16,0 0 179-16,0 0-13 0,-27 70-4 16,27-26 20-16,0 0 0 0,0-6-43 15,6 4 42-15,-1-2-14 16,3 0-72-16,1-7 74 0,1-1-32 16,-1-11-93-16,2-6 122 0,1-7 3 15,0-5 13-15,-2-3 13 0,0-3 22 16,2-5 7-16,-2-8 13 15,1-4-10-15,-3-5-23 0,-1-3 23 16,-5-3-29-16,-2-1-16 0,-2 3 51 16,-1-2-41-16,-5 0-4 0,0 2 17 15,0 0-23-15,-4-1-66 0,1 5-15 16,-1 4-15-16,0 3-146 16,-1 6 94-16,-3 6-46 0,3 6-231 15,-1 4 194-15,0 9-75 0,0 4-215 16,5-1 205-16,0 2 29 0</inkml:trace>
  <inkml:trace contextRef="#ctx0" brushRef="#br0" timeOffset="29616.12">3021 12498 401 0,'0'0'1228'0,"0"0"-990"16,35-48-96-16,-22 28 24 0,2-1 106 15,1-3-192-15,0-2-44 0,3 4-30 16,1-4-6-16,0 1-3 0,0 1-23 16,1-1-38-16,2-1-130 0,-3 1-455 15,-7 6-68-15</inkml:trace>
  <inkml:trace contextRef="#ctx0" brushRef="#br0" timeOffset="30236.73">857 12586 2901 0,'0'0'132'0,"0"0"-132"0,0 0-132 16,0 0 132-16,0 0 38 0,19 57 6 15,-4-18 5-15,1 5-49 16,2 1 16-16,1 3-16 0,4 6 0 16,-2 4-11-16,0 9 11 0,-1 1 0 15,3 4 2-15,-4 1 4 0,-2 1-6 16,-1-5 7-16,0 2-7 16,-1-5 0-16,-2-3 2 0,2-3 1 15,-6-4-3-15,4-4 16 0,-2-4-9 0,1-5-7 0,3-7 16 16,-6-4-7-16,4-8-9 0,-3-8-154 15,-1-4 29-15,-1-6-36 0,-5-6-347 16,-1 0-109-16,1-6-80 0</inkml:trace>
  <inkml:trace contextRef="#ctx0" brushRef="#br0" timeOffset="30533.58">965 13498 2546 0,'0'0'241'15,"-42"-13"-163"-15,28 13 37 0,6 0-9 16,6 0 67-16,-1 0-59 0,3 0-114 16,0 4-137-16,3 4 102 15,3 9 32-15,8 11 3 0,4 9 16 16,5 5-16-16,2 2 22 0,-1-4-9 16,-4-3-7-16,4 0 20 0,0 2-10 15,2-3-16-15,-1-4-6 16,3-4-23-16,-4-3 26 0,4-7-237 15,-1-8 160-15,-3-7-39 0,2-6-104 16,0-9 88-16,-2-5-82 0,-3-8-462 16,-5 5 129-16,-3-6-56 0</inkml:trace>
  <inkml:trace contextRef="#ctx0" brushRef="#br0" timeOffset="30674.19">1429 13570 320 0,'0'0'639'15,"-9"-33"158"-15,4 22-414 0,1 6-43 16,1 3 111-16,3 1-220 0,-1 1-24 15,-1 0-67-15,0 1-140 0,2 7-22 16,-2 11-80-16,2 12 102 16,0 14 0-16,2 10-47 0,3 2-13 15,2-4-100-15,-1-5-367 0,0-16 41 16,-1-4-232-16</inkml:trace>
  <inkml:trace contextRef="#ctx0" brushRef="#br0" timeOffset="35860.11">6119 9961 349 0,'0'0'111'15,"0"0"-92"-15,-10-36 689 16,2 28-578-16,-1 0 42 0,-2 1 144 16,2-2-183-16,2 5-7 0,3 0 92 15,0 1-79-15,-1 2-29 0,-2 1-50 16,-3 0-12-16,-1 9 14 0,-2 8-50 15,-3 10-12-15,2 6 23 0,0 10 28 16,0 5 20-16,1 7-19 0,2 2-17 16,2 0 13-16,1 1-38 15,4-5 9-15,3-1-6 0,2-7-13 0,7-6-23 0,3-7 23 16,6-8 0-16,6-9-56 0,-1-7 56 16,4-6 0-16,2-4-7 15,0-10 7-15,-2-7 0 0,2-10 2 16,-2-9 27-16,-2-2-22 0,-4-5 9 15,-2-3 3-15,-6 0-16 0,-4 1 13 16,-4-1 13-16,-4 2-13 0,-6 0-9 16,-6 4 31-16,-2 0-29 0,-6 5-2 15,-2 4 34-15,-5 5-37 0,-2 8 24 16,-3 5-15-16,-3 8-13 0,-1 7 19 16,0 7 0-16,0 2-12 15,7 7 9-15,2 0-32 0,7 3 6 16,9 0-114-16,9 2 2 0,4-1-113 15,13-1-479-15,0-5 45 0,-1-2-453 0</inkml:trace>
  <inkml:trace contextRef="#ctx0" brushRef="#br0" timeOffset="38849.33">1963 7473 5 0,'0'0'20'15,"0"0"52"-15,0 0-34 0,0 0-37 16,0 0 12-16,0 0-12 0,0 0 31 15,0 0 7-15,0 0-20 0,-14 30-4 16,13-26-15-16,1-1 0 16,0 0 2-16,0-3 12 0,0 2-11 0,0 0 56 15,0-2 35-15,0 0-9 16,0 0 85-16,-1 0 87 0,1 0-153 16,0 0-55-16,0 0-36 0,0 0-13 15,0 0-16-15,0-3-9 0,0 2-1 16,1-2-39-16,4-1-232 0,-1 1 49 15,6-2-9-15,-29 24 86 0</inkml:trace>
  <inkml:trace contextRef="#ctx0" brushRef="#br0" timeOffset="39193.05">3108 7053 593 0,'0'0'150'0,"0"0"-55"0,0 0 110 16,0 0-78-16,0 0-39 0,0 0 20 15,0 0-108-15,0 0-13 0,0 0-62 16,-3-3-10-16,3 3 36 0,0 3 36 16,0-1 10-16,0 6-17 0,0 0-292 15,0 2 70-15,-5-1-74 0,13-46 78 16</inkml:trace>
  <inkml:trace contextRef="#ctx0" brushRef="#br0" timeOffset="42719.82">9125 2357 104 0,'0'0'84'0,"0"0"-83"16,0 0 93-16,0 0-68 0,0 0 23 15,0 0 101-15,0 0 179 0,0 0-140 16,0 0-85-16,-4-4-75 16,4 4-9-16,0 0 45 0,0 0-53 15,0 0-12-15,0 0-15 0,0 0 13 16,0 0 2-16,0 0 5 0,0 0 24 16,0 0 11-16,0 0 25 15,0 0-62-15,0 0 23 0,-1 0 0 16,-2 0-24-16,1 0 19 0,-2 0-20 15,1 0-1-15,0 1 2 0,-1 0 19 16,0-1-8-16,2 2 13 0,-2-2 39 16,1 1-43-16,-2 0 8 0,1-1 19 15,1 2-33-15,0-1 0 0,-1-1 8 16,0 0-5-16,3 0 7 0,-3 0 10 16,0 0-13-16,3 0-10 15,-3 0 23-15,2 0 12 0,0-1-12 16,0-2 29-16,1 2-26 0,0-3-13 15,-1 1-26-15,2-1 0 0,0-1-4 16,0-3-31-16,4-2 34 16,2-6-15-16,3-1-3 0,2-2 19 15,2-2-2-15,-1 2 2 0,1-1-2 16,1 0 5-16,0-2 1 0,0-1-4 16,0 0-2-16,1 2-1 15,-2 1 1-15,2-3 2 0,1 5 0 16,0-1 0-16,1 2 0 0,2-2 0 15,0 0 0-15,-1 2 0 0,1-3 0 16,4 3 14-16,-1 1-12 0,1-3-1 16,5 0 0-16,1-1 0 0,2 2 6 15,1-1 9-15,-1 0 0 0,1 5 5 16,1-4-21-16,-1 4-1 0,1-1-2 16,-1 3 1-16,-1 1 0 15,0 1-1-15,-2 3 2 0,0-1-1 16,-1 3 2-16,-1-2 0 0,0 4 1 15,-1-1 1-15,-2-1 1 0,3 2-2 16,-2-2 20-16,2 2 1 16,0 1-2-16,-3-1-2 0,2 0-14 15,0 2 9-15,-2 1 6 0,1-1-17 16,-1 1 14-16,-1 0 0 0,1 1-14 16,-3 2 17-16,0 1-18 15,-2 1-1-15,-3 2 0 0,1-1-6 16,-3 1-17-16,-1 2 22 0,-2 1-2 15,2-1 0-15,-4 2-16 0,2 1 15 16,1 0-8-16,-3 0 12 0,3 0 23 16,0-3-22-16,2 2 0 0,-1-2 3 15,3 2 9-15,0-3 0 0,-1 0-2 16,-1-2-11-16,1 4-2 0,-2-2-1 16,1 0-12-16,-4 1 14 15,0-4-18-15,-2 3 19 0,-2 0-3 16,0-1 0-16,-2 5 2 0,0-1-15 15,0 1 15-15,0 1-1 0,0 2-1 16,0-2-1-16,0-1 3 16,1 0 0-16,-1 1 1 0,3 1-2 15,-3-2 2-15,1 1 0 0,0-1 0 16,-1 1 0-16,2-1 0 0,-4 2 0 16,2-1-1-16,-1 0-2 15,1 3 3-15,-3-1 2 0,-1 0-2 16,0 1 2-16,0-2-2 0,-1 4-1 15,-3-4-1-15,0 2 0 0,-3 0 2 16,1-1 0-16,0 2 0 0,1-2-1 16,0-3 1-16,1 4-1 0,1-8 1 15,2-1-2-15,1-3 2 0,0-2-5 16,0 4 3-16,2-4-1 0,1 2 2 16,0 0-1-16,-2-1 0 15,0 0 2-15,2-1 0 0,-2 0 13 16,1 0-13-16,-1-2-1 0,0 2 1 15,-1-1 2-15,0-1 11 0,0 0-13 16,0 1 5-16,0-1-4 16,2 0 15-16,-1 0 0 0,-1 0 3 15,1 0 24-15,1 0 76 0,0 0-25 16,2 0 42-16,0-1-53 0,3 0-50 16,-2-3-33-16,3 2 3 15,-2-3 13-15,2 4-13 0,-3-3 10 16,0 2-7-16,1 0-6 0,-2-1 1 15,0 3 3-15,-2-1-4 0,1 1 1 16,-3 0 2-16,0 0-3 0,0 0 3 16,0 0 0-16,0 0 1 0,0 0 5 15,0 0 7-15,0 0 7 0,0 0-13 16,0 0 22-16,0 0-32 0,0 0-25 16,0 0 24-16,0 0-11 15,0 0-59-15,0 0 39 0,0 0-35 16,0 0-298-16,0 0 96 0,3 1-72 15,-2-1-427-15,2 1 204 0,-10-3 169 0</inkml:trace>
  <inkml:trace contextRef="#ctx0" brushRef="#br0" timeOffset="42907.3">10688 2402 616 0,'0'0'180'0,"0"0"-55"0,0 0-125 16,0 0 0-16,0 0 90 0,0 0-15 15,0 0-66-15,35 19-9 0,-21-11-42 16,-3 0-215-16,0-3-180 0</inkml:trace>
  <inkml:trace contextRef="#ctx0" brushRef="#br0" timeOffset="45878.23">8985 2255 170 0,'0'0'208'0,"0"0"-120"16,0 0-45-16,0 0 25 0,0 0 46 16,0 0 127-16,0 0-188 15,0 0-53-15,-18-10-30 0,18 10-28 16,1 0 35-16,3 0 22 0,1 0-1 15,-2 0-1-15,1 0-18 0,0 2 4 16,0 1 16-16,1-2-11 16,-1 3 12-16,0-2 0 0,0 2 0 15,-1-2 0-15,0 2 0 0,1-2 2 16,-2 2 1-16,1-3-1 0,-2 0 3 16,2 2-4-16,-2-2 3 0,2 1 15 15,-2-1 24-15,2-1 41 0,-2 0-12 16,-1 0-43-16,2 0 10 0,-1 0-20 15,-1 0 0-15,1 0-15 0,-1 1 28 16,0-1-9-16,0 0 6 16,0 0 59-16,0 0-10 0,0 0 36 15,0 0 85-15,0 0-167 0,0-1-6 16,0 1 13-16,0-1-13 0,0-1-13 16,-1 1 7-16,-2 0-18 15,3-1 0-15,-1 1 10 0,0 1-12 16,-2-1 0-16,0-2-2 0,1 2-2 15,-1 1-9-15,-1 0-1 0,1 0 11 16,-1 0-10-16,0 0-2 16,0 0-5-16,2 0 18 0,-2 0-14 15,1 0 16-15,-2 0-3 0,2 1-4 16,0 2 4-16,1-2-10 0,-4 0 11 16,2 1 0-16,2-1 2 0,-2 0 0 15,1 2 1-15,-1-3 0 0,1 1 18 16,1 2-6-16,0-3 4 0,0 1 15 15,0-1 7-15,0 0-13 0,0 0 26 16,0 0-29-16,-1 0 9 16,-1-1-3-16,0-2-26 0,0 2-1 15,-1 1 17-15,-3-3-17 0,-3 2 0 16,-1-2 1-16,-1 2-3 0,-1 1 0 16,0-1-1-16,2 1-9 15,-3 0 9-15,0 0-14 0,-1 1 12 16,0 0 3-16,-1 1 12 0,1 0-12 15,-1 1 2-15,1 1 4 0,0 0-3 16,0 0 10-16,1 1 0 16,-1-2 0-16,1 4 3 0,3-1 0 15,-1 1-12-15,1 0 18 0,0 1-6 16,1 1-15-16,-2 0 18 0,1 5 5 16,0-1-8-16,-1 2-15 0,-1 2 3 15,4-1-3-15,-4 1-1 0,4 3-4 16,-2 0 1-16,2 4 0 0,1-2-13 15,0 2 12-15,-1 0 4 0,2 0-1 16,-1 1-1-16,0 2 1 16,-1-1 0-16,1 1 2 0,1 2-1 15,1-1 4-15,-1-2 0 0,3 0 12 16,0 1 61-16,1 0-73 0,0 1-2 16,1-2-2-16,0 4-1 15,3-4 1-15,0 1 10 0,0-2-10 16,4 1 0-16,0 0-5 0,-1 0 4 15,1 2 1-15,0-3-1 16,1 2 0-16,-3-1 1 0,0 1 1 16,2-3-1-16,-2-1 0 0,2 2 0 15,0-2-1-15,1-1-2 0,-1 0-17 16,1-2 20-16,-2 0 3 0,0 0 3 16,1-2-5-16,0 1 0 0,1-2-1 15,-1-1 0-15,1 2 2 0,-1-5-2 16,0 2-1-16,2-3 0 0,-2-4 0 15,-2-2 0-15,1 0-1 16,1 0-9-16,-1 1 11 0,2 1 0 16,-2-3-2-16,2 1-9 0,-2-2 9 15,1-2 2-15,1 0-2 0,-1 0 2 16,-1-2 4-16,1 0-1 16,-2 0 13-16,2-2 17 0,-1 0-14 15,0-3 1-15,-1 1 7 0,1-3-11 16,-2 5-3-16,1-6-7 15,-2 2-4-15,1 0-2 0,-1 0-5 16,0 1 4-16,0 1-22 0,-1 0-184 16,1 0 19-16,-2 1-69 0,2-1-478 15,-1-1 50-15</inkml:trace>
  <inkml:trace contextRef="#ctx0" brushRef="#br0" timeOffset="46366.82">8279 3569 1343 0,'0'0'94'16,"0"0"-32"-16,0 0-30 15,0 0 16-15,0 0-44 0,0 0 9 16,0 0 22-16,0 0 24 0,0 0 19 15,0 0-29-15,16-2 3 16,-10 5 19-16,1 1-35 0,1 0-13 16,3 1-7-16,-1 2-13 0,5 1 16 15,0 1 11-15,-2-1-14 0,0 0 0 16,2 0-11-16,-2-1-2 16,3 0-1-16,0-2 0 0,-1 2-2 0,1-3-2 15,0 0-1-15,-3 0-14 0,1 2-5 16,-5 1-124-16,-1-3-75 15,-3 1-43-15,-2-3-864 0,0 0 1023 16</inkml:trace>
  <inkml:trace contextRef="#ctx0" brushRef="#br0" timeOffset="46538.68">8497 3559 1865 0,'0'0'88'16,"0"0"61"-16,0 0-45 0,0 0 64 15,0 0-83-15,-34 28-31 0,34-6-8 16,0 0-46-16,5-2-1 0,7-1-77 16,3 0-61-16,3-2-72 0,2-5-432 15,-4-3 21-15,2-6-190 0</inkml:trace>
  <inkml:trace contextRef="#ctx0" brushRef="#br0" timeOffset="53547.86">3867 6254 62 0,'0'0'147'0,"0"0"-14"0,0 0 21 32,0 0-109-32,36-33-43 0,-22 21 18 15,0 0-4-15,-2 1-13 0,-2 0-3 16,0 1-5-16,-2-1 2 0,2-1-13 16,-3 4 12-16,0 0 3 0,-3 1-2 15,-2 5 3-15,2-2 3 0,-1-2 102 16,1 2 5-16,-3 0-44 15,1 2 181-15,-1-1-74 0,0 2-53 16,-1-2 66-16,0 3-108 0,0-1-20 0,0 1 24 16,0 0-82-16,0 0-46 0,3 0-6 15,-2 0 52-15,2 1 20 0,1 2 13 0,-1-1-16 16,2 0 9-16,-1 0-10 16,0 2-13-16,0-1 23 0,-1-2-3 15,-1 1 3-15,2-1-4 0,-2 2 14 16,0-3-7-16,0 0-9 0,-1 1 42 15,-1 0-27-15,0 2 24 0,3-2 28 16,-2 2-29-16,-1 2 1 0,0 3 35 16,0 3-36-16,0 6-16 15,1 7 32-15,-1 3-29 0,0 2 7 16,0 6-7-16,-1 6 16 0,-3 7-16 16,3 10-6-16,-6 3 21 0,0 7-60 15,-2 7 4-15,0 1-1 16,-5 2-3-16,4 0-20 0,-1-2 16 15,3-7 4-15,3-6-74 0,2-10 74 16,0-6-16-16,2-9-23 0,1-7 37 16,0-6 2-16,0-9-29 15,0-6 16-15,0-4 13 0,1-6-103 16,2 2 6-16,0-2-29 0,1-3-49 16,2-10-13-16,0-1-198 0,-1-12-1301 0</inkml:trace>
  <inkml:trace contextRef="#ctx0" brushRef="#br0" timeOffset="55776.98">3231 6701 1251 0,'0'0'211'16,"0"0"-133"-16,-18-34 72 16,16 29 77-16,-1-2-129 0,-1 1-17 15,0-2 10-15,1 0-46 0,1 5 7 16,-4-4-25-16,2 6-27 16,0-3 0-16,-1 4-33 0,-4 0 1 15,-3 8-4-15,-8 5 5 0,-2 6 31 16,-2 4 45-16,3 3 62 15,-2 0-26-15,3 3 16 0,0 0 65 16,3 2-85-16,1 1-26 0,5 1-31 0,3 1 2 16,6-1-22-16,2-2-36 0,0-3 23 0,8-2 13 15,1-3-87-15,2-3-39 16,2-5-32-16,3-3-156 0,3-6 135 16,-3-2-16-16,2-4-130 0,2-6 91 15,-1-6 6-15,0-4-121 0,-1-4 195 16,-3 0 53-16,0-4 101 0,-3-2 12 15,-4 1 191-15,0 0 181 16,0 1-162-16,-6-2-20 0,1 4 107 16,0 3-134-16,-3 0-16 0,0 7 107 15,0 4-98-15,-3 2-6 0,0 4 47 16,2 0-96-16,0 0-33 0,1 2-57 16,-3 0-23-16,3 10-89 0,0 4 15 15,-1 8 73-15,1 2 1 16,0 0-45-16,4-3-39 0,1-1-22 15,3 1-111-15,3-1 97 0,-1-4-35 16,2-2-98-16,2-5 87 16,2-6 46-16,-3-3 48 0,2-6 72 0,-2-2 43 15,0-1-17-15,-1-6-10 16,-2-1 26-16,0-1 75 0,-2-3-6 16,-2 0 15-16,-4 3 59 0,1-3-88 15,-3 1-19-15,0 2 19 0,0 1-68 16,-3-2-13-16,1 5-5 0,-4 0-11 15,2 1-13-15,-2 5 7 16,0 0-7-16,1 5-13 0,0 0-100 16,-3 2 12-16,-4 6-51 0,-2 4-101 15,1 5 113-15,1 2-23 0,3-2-224 16,3 1 123-16,5-7-69 0</inkml:trace>
  <inkml:trace contextRef="#ctx0" brushRef="#br0" timeOffset="56279.65">3292 6935 189 0,'0'0'496'0,"0"0"-304"16,0 0-42-16,0 0 211 0,0 0-162 0,0 0-56 15,0 0-16-15,0 0-79 16,0 0-18-16,0 0-28 0,41-37-2 16,-27 25-2-16,-1-1-12 0,0-2 13 15,1-1-2-15,-5 1-62 0,0-2 17 16,1 1 5-16,0-7 7 0,-2 2 36 15,0-3 0-15,0 1 21 16,-2 1-8-16,-1 0-11 0,-2 1 37 16,-3 5-3-16,2-1 23 0,-2 5 48 15,0 4-46-15,0 2-5 0,0 4 63 16,0-1-47-16,0 2 12 0,-2 1-65 16,2 0-19-16,0 6-90 0,0 8 48 15,0 6 40-15,0 2 2 0,0 1 2 16,0-2-2-16,2 1-13 0,4-1-17 15,0-2-21-15,4-1-63 0,0-2-29 16,-2-2 75-16,-1-2 13 16,5-4-10-16,-5 0 39 0,-2-3 26 15,0 0-16-15,-2-2 14 0,0 0 0 16,-1-1-11-16,-2 2 13 0,0-1 0 16,0 0 59-16,-2 1 16 15,-9 2-30-15,-1 4-25 0,-5-2-19 16,-1 2-2-16,1 0-17 0,1-4-73 15,3 5-9-15,-1-3-154 0,5-1 45 16,2-2 1-16,5-4-154 16,-1 3 23-16,3-4 38 0</inkml:trace>
  <inkml:trace contextRef="#ctx0" brushRef="#br0" timeOffset="56560.87">3580 6477 1846 0,'0'0'431'0,"0"0"-188"0,0 0-33 16,0 0 47-16,0 0-177 15,0 0-80-15,0 0-84 0,0 0 84 16,-13 34 10-16,19-6 6 0,1 0-9 15,0 0-7-15,-2 0-23 0,0 3 10 16,-1-3 10-16,-1 0-194 16,-3 0 104-16,3 0-14 0,-3 0-132 15,0-5 48-15,0-3 19 0,-3-4-107 16,3-8 119-16,0-4 40 0,0-2-49 16,0-2 61-16,0 2-3 0,4-2-74 15,0-3 64-15,-1-1-146 0</inkml:trace>
  <inkml:trace contextRef="#ctx0" brushRef="#br0" timeOffset="57013.95">3801 6369 620 0,'0'0'703'0,"0"0"-537"16,0 0 52-16,0 0 120 0,0 0-169 15,-5-35-43-15,5 34-32 0,0 1-94 16,0 2-78-16,5 5 47 16,-1 10 31-16,2 6 0 0,-2 6 20 15,-3 1-16-15,0 2 6 0,-1 2-9 16,0 0-2-16,0 4 1 0,0 1-2 16,0-2 0-16,3-2-14 0,0-3-55 15,-2-5-4-15,6-9 17 0,-2-6-17 16,0-4 46-16,1-5 16 0,-1-2-4 15,-1 2 17-15,1-3 22 0,6-4 66 16,1-8-30-16,0-4-16 16,4-7 17-16,-3-2-40 0,-2-2-16 15,-3 5 36-15,-4-1-38 0,-4 0 19 16,0 1 6-16,0-2-24 0,0 0 11 16,-4 2-4-16,-1 1-6 15,-3 1-3-15,0 4-14 0,-3 3 11 16,0 2-13-16,-1 4-91 0,-2 6 36 15,0 1-16-15,2 5-79 0,-4 6 49 16,0 6-13-16,0 3-172 16,-2 3 38-16,8-6-55 0,-3 1-353 0</inkml:trace>
  <inkml:trace contextRef="#ctx0" brushRef="#br0" timeOffset="57201.43">3696 6707 1823 0,'0'0'380'0,"0"0"-273"0,0 0 32 16,0 0-84-16,0 0-55 0,17-32-29 16,-1 20-19-16,4 4 26 15,4 0 5-15,2-1-31 0,3 1-124 16,2-4-113-16,-10 3-532 0,3-5-249 0</inkml:trace>
  <inkml:trace contextRef="#ctx0" brushRef="#br0" timeOffset="58941.16">3715 5669 1030 0,'0'0'173'0,"0"0"3"31,0 0-79-31,0 0 37 0,0 0 80 16,0 0-155-16,0 0-54 0,-24-36-5 16,29 34-26-16,-1-2 7 0,3 3 12 15,5 1 5-15,0 0-1 0,1 3-17 16,3 5 5-16,-3 0 15 0,-3 5 3 15,0 2 0-15,2 2 13 16,-5 2-1-16,1 5-2 0,0 4-11 16,-1 4 34-16,-1 2-23 0,-3 6 0 15,1 6 19-15,-1 3-9 0,-2 3 19 16,-1 5 49-16,0 6-42 0,0 0 6 16,3-1 6-16,-3 2-60 15,1-1 48-15,-1-4 58 0,3-1-91 16,-1 1-13-16,1-3 23 0,0-1-3 15,1-3-23-15,0-2-11 16,-4-6-5-16,4-4 16 0,-3-1 0 16,3-2-1-16,-3 2 1 0,5 0-20 15,-4-1 19-15,1-3-99 0,-2-8-478 16,1-7 549-16,-2-7 19 0,2-5-191 16,-2-4 90-16,0-3-6 0,0 1-228 15,0-2-17-15,-2 0 88 0</inkml:trace>
  <inkml:trace contextRef="#ctx0" brushRef="#br0" timeOffset="59316.12">3796 6890 1448 0,'0'0'257'15,"0"0"-172"-15,0 0 84 0,0 0 77 16,0 0-133-16,0 0-54 0,0 0-59 16,0 0-10-16,0 0 10 0,0 0 56 15,43 9-14-15,-30 17 0 0,0 3 14 16,-3 3-14-16,-1 0-10 0,0 3-19 16,2 2 3-16,2 2-16 0,-1-5-25 15,2-4-52-15,-4-6 54 0,4-10 1 16,-4-7-7-16,1-3 3 15,-3-4-9-15,-3 0 35 0,1-5 30 16,2-9 44-16,1-10-19 0,2-4-10 16,-6-6-13-16,4-1-19 0,-5 3-13 15,0 0-37-15,0-1 8 16,-2 2-129-16,-1 0-211 0,-1 5 48 16,0 7-83-16,0-1-922 0</inkml:trace>
  <inkml:trace contextRef="#ctx0" brushRef="#br0" timeOffset="60072.6">3565 7742 1529 0,'-10'-35'79'0,"-4"6"-1"0,1 0 214 16,-3 7-68-16,4 8 12 0,-4 0-7 16,0 5-116-16,0 5-45 0,1 4 34 15,2 0-31-15,0 7-65 0,-3 3 14 16,2 9-23-16,1 5 3 0,-3 7-32 16,3 6 32-16,-3 3 0 0,4 4-11 15,1 1 11-15,3 1 0 16,3-4-29-16,2 2 29 0,3-1 0 15,4-6-51-15,4 2 50 0,4-7-15 0,1-5-99 16,5-9-11-16,0-4 0 0,1-10-100 16,5-4 122-16,0-12 26 0,1-7-32 15,-1-5 29-15,0-7-42 0,0-3-69 16,-6-2 136-16,-2 0 56 16,-3-2 20-16,-4 5 35 0,-2 2 43 15,-7 5 54-15,0 4-51 0,-1 6 45 16,-3 7 155-16,1 5-101 0,-2 0-45 15,-1 3 33-15,-2 1-95 16,0 0-76-16,-2 13-5 0,0 11-13 16,-2 7 1-16,6 2-35 0,2 2 32 15,4-3 3-15,0 1-84 0,5 2 68 16,4 1-32-16,3-7-222 16,2-4-53-16,-1-10-245 0,6-12 419 15,-3-5 149-15,1-10 12 0,-1-5 56 16,0-7-6-16,-3-3 16 0,2-3 45 15,-6-2-58-15,-1 0 39 0,-6 2 90 16,-2 1-107-16,0 2-28 0,-2 2 4 16,-4 1-47-16,-1 3-16 0,0 5-5 15,2 5 5-15,-2 3 0 0,5 4-68 16,-1 3-13-16,0 1-35 0,-2 1-202 16,0 8 65-16,-1 9-27 15,1 3-261-15,4-1 137 0,-3 0-14 0</inkml:trace>
  <inkml:trace contextRef="#ctx0" brushRef="#br0" timeOffset="60447.56">3680 8041 973 0,'0'0'342'0,"0"0"-199"16,0 0 23-16,0 0 149 0,24-44-146 16,-19 28-33-16,5 1 39 15,-4 2-127-15,1-2-32 0,2-1-16 16,3 0-1-16,-1-1-1 0,2-3-33 15,-2 0 9-15,5 0-13 0,-4 0-91 16,1-3 36-16,2 3-3 0,-3-3-39 16,0 2 68-16,0-2 29 0,-4 6 17 15,0 1 22-15,-5 4 19 0,-3 3 27 16,0 5 6-16,0 2 39 0,-2 1 120 16,-2 0-134-16,2 1-22 15,-4 0-39-15,4 6-16 0,-6 6-29 16,4 8 29-16,1 3 1 0,2 0 3 15,1 1 2-15,4-3-5 16,2-1 2-16,2-1 10 0,0-2-9 16,2 2 12-16,-1-5 10 0,-1 1 6 15,0-2 0-15,-3 2 1 0,-5-2-30 16,0 2 0-16,-5 0 13 16,-6-1 7-16,-2 1-23 0,0 0-25 15,-1-2-4-15,-2 0-52 0,6-2-103 16,-4 0 25-16,5-3-42 0,4-6-281 15,-1-2 43-15,6-2-102 0</inkml:trace>
  <inkml:trace contextRef="#ctx0" brushRef="#br0" timeOffset="60875.18">4093 7523 1254 0,'0'0'163'15,"18"-38"42"-15,-13 26 3 0,-4 6 19 16,1 4 77-16,-1-1-174 0,0 3-20 15,1 0-110-15,-2 4 6 16,0 8-6-16,-2 13 164 0,-2 7-57 0,0 4-27 16,0 4-67-16,2-5 12 0,-1 4-25 15,3-2-20-15,0-1 20 16,0 0 0-16,4-3-20 0,1-2 16 16,5-6 4-16,-1-6-60 0,2-6 56 15,2-7-28-15,2-9-335 0,-3-8 367 16,1-6 155-16,2-7-72 15,-2-4-21-15,0-5-30 0,-3-5 3 16,-4 2 17-16,-3 0-4 16,-3 0-10-16,-8 3 20 0,-3 0-23 0,-3 2-28 15,-4 2 21-15,-4 6-28 0,-1 3-48 16,-5 5 47-16,5 7-44 0,-6 7-122 16,2 2 84-16,2 10-20 0,1 4-113 15,1 5 106-15,5 4-17 0,2 2-132 16,2 4 106-16,4 2-9 0,2 1-95 15,2-1 52-15,4 3-43 0,-1-1-300 16,3-11 229-16</inkml:trace>
  <inkml:trace contextRef="#ctx0" brushRef="#br0" timeOffset="61015.78">3976 7858 238 0,'0'0'545'0,"0"0"-285"0,41-28-35 16,-25 11 130-16,0-3-167 0,-1-2-6 15,1 0 68-15,0 0-156 16,1 1-36-16,1 0-3 0,-2 2-55 15,1 2-2-15,2-1-45 0,-6 5-24 16,3 1-100-16,-4 1-251 0,-1 5 67 16,-3 0-199-16</inkml:trace>
  <inkml:trace contextRef="#ctx0" brushRef="#br0" timeOffset="61141.54">4380 7571 1936 0,'0'0'0'0,"0"59"-237"16,3-31-121-16,-1-8-346 0</inkml:trace>
  <inkml:trace contextRef="#ctx0" brushRef="#br0" timeOffset="67971.98">12735 2109 82 0,'0'0'71'0,"0"0"272"15,0 0-193-15,0 0-79 0,0 0-9 16,0 0-6-16,0 0 12 15,0 0-19-15,-34-26 98 0,29 25-63 16,1 0-32-16,-1-1 43 0,2 1-50 16,0 1-5-16,1 0 15 0,-1 0-43 15,3 0-12-15,0 0-65 16,0 4-23-16,0-1 45 0,0 3 38 16,3 2-11-16,-1 3-1 0,4 5 3 15,-2 0-67-15,1 3-23 0,0 1-59 16,-2 1 78-16,-2 4-6 0,2 3-115 15,-2 7 43-15,-1 6 0 0</inkml:trace>
  <inkml:trace contextRef="#ctx0" brushRef="#br0" timeOffset="68333.45">12625 3337 75 0,'0'0'137'16,"0"0"-121"-16,0 0 49 0,0 0 428 16,0 0-386-16,0 0-35 0,0 0-10 15,0 0 23-15,0 0 6 0,0 0 101 16,-26-32-124-16,23 30-32 16,2 1-33-16,-2-2-3 0,3 3-2 15,-1-1-14-15,1 0-13 0,0 1-40 16,0 0-276-16,4-2 140 0,-3 2-85 15,4-2-256-15</inkml:trace>
  <inkml:trace contextRef="#ctx0" brushRef="#br0" timeOffset="70355.7">11260 2415 9 0,'0'0'19'0,"0"0"27"0,0 0-11 16,0 0 30-16,0 0-10 0,0 0 59 15,0 0-114-15,0 0-2 0,-3-1-2 16,3 1-19-16,0 0-3 0,0 0-13 15,0 0 38-15,0 0-1 0,0-1-34 16,0 1 23-16,0-2 13 0,0 1 2 16,0 1-2-16,0 0 0 0,0 0 88 15,0 0 72-15,0 0 9 16,0 0 89-16,0 0-173 0,0 0-85 16,-1 0-20-16,-2 0-6 0,2 0 6 15,0 0 20-15,-1 0 1 0,1 0 2 16,1 0 26-16,-1 0-3 0,1 0-6 15,0 0 15-15,0 0-22 16,0 0 4-16,0 0 48 0,0 0-6 16,0 0-10-16,-2 0-49 0,2 0-16 15,-1 0 16-15,1 0 13 16,-1 0-13-16,1 0 16 0,-2 0 27 16,2 0 28-16,0 0-51 0,-1 0-9 15,1 0-11-15,-1 0-20 0,1 0-12 16,0 0-14-16,0 0-45 0,0 0-241 15,0 0 42-15,0 0 19 0,2 0 49 16,0 0 158-16</inkml:trace>
  <inkml:trace contextRef="#ctx0" brushRef="#br0" timeOffset="70636.92">11144 2430 3 0,'0'0'49'0,"0"0"0"0,0 0-29 16,0 0-2-16,0 0-17 16,0 0 24-16,0 0 5 0,0 0-15 15,0 0-15-15,0 0 0 0,-5 0-52 16,5 0 49-16,1 0 1 0,2 0 2 15,-2 0 0-15,2 0 0 0,-1 1 0 16,1-1-3-16,-2 2 3 0,3-2-20 16,0 1-22-16,-1-1-46 0</inkml:trace>
  <inkml:trace contextRef="#ctx0" brushRef="#br0" timeOffset="71233.06">11244 2382 3 0,'0'0'13'0,"0"0"-13"16,0 0 0-16,0 0-16 0,0 0 16 16,0 0 0-16,0 0 0 0,0 0 0 15,0 0 0-15,0 0 0 16,-1 0 0-16,-1 0 0 0,0 0 12 16,2 0-12-16,-2 1 23 0,0-1 13 15,2 2 1-15,-3-1-37 0,2 2 0 16,1-2 51-16,-2 0-48 0,0-1 39 15,0 3 27-15,2-2 149 16,-1 1-48-16,0-2-46 0,-1 0-79 16,2 0-25-16,0 0 16 0,0 0-36 15,0 0-4-15,0 0-31 0,0 0 18 16,0 0 14-16,0 0-2 0,0 1 5 16,0 2 22-16,-1-2 18 15,0-1-14-15,-1 1-13 0,1 1 16 16,1 0 20-16,-3 0-3 0,2-1-26 15,1-1 6-15,-1 1-9 0,-1 1 22 16,1-1-17-16,0-1-5 0,1 0 22 16,0 0-16-16,0 0-7 0,0 0 26 15,0 0-19-15,0 0-23 0,0 0-2 16,0 0-24-16,0 0 6 16,0 0-9-16,0 0 9 0,0 0 4 15,0 0-23-15,0 0 0 0,0 0-46 16,0 0-101-16,0 1 125 0,1-1-125 15,3 0-114-15,-1 0 107 0,-11-1 64 16</inkml:trace>
  <inkml:trace contextRef="#ctx0" brushRef="#br0" timeOffset="72389.2">11287 2235 16 0,'0'0'118'0,"0"0"-56"0,0 0 153 16,0 0-191-16,0 0 15 0,0 0 33 15,0 0-53-15,0 0 24 0,0 0 15 16,0 0 115-16,-16 0-118 0,16 0 40 16,0 0 12-16,0 0-84 15,0 0-21-15,0 0 18 0,0 0 3 16,0 0 6-16,0 0 43 0,0 0-27 16,0 0-19-16,0 0-6 0,0 0-17 15,0 0 13-15,0 0 24 0,0 0-11 16,0 0 20-16,0 0 81 15,0 0-29-15,0 0-14 0,-3-1 40 16,2 0-95-16,-2-2-28 0,0-1 44 16,-1 1-35-16,2-2 55 0,-1-2-19 15,-1 1-49-15,-1-5 0 0,-1-4 23 16,1 1-1-16,1-4-5 16,0 0 0-16,1-1 9 0,2 0-4 15,0-2-18-15,1 2 12 0,0-5 0 16,2 3-15-16,2-3-1 0,2-1-19 15,0 2-1-15,2-5 18 0,2 1 2 16,3 2-11-16,3-2 11 16,-1 1 13-16,5-4 2 0,0 4 8 15,0-5 3-15,4 3-12 0,-2-1 18 16,2 2 1-16,2 2-1 0,-2-2 0 16,0 4-3-16,1 1 30 0,-1-2-24 15,3 4 1-15,-2 0-4 0,0 0 3 16,3 2-28-16,-1 1-1 15,2 2 4-15,-1 2-10 0,3 1 2 16,-2-1-3-16,2 2 1 0,1 0-16 16,0 3 16-16,1-1 0 0,2 1-13 15,-3-1 13-15,1 1 0 0,1 2-19 16,-4 1 19-16,1 1 0 16,0 0-11-16,-5 4 10 0,2 0 1 15,-2 0-31-15,-2 0 29 0,-2 1 2 16,0 5-28-16,-1 0 28 0,-2 2 0 15,-1 0-26-15,0 0 26 0,-1 0 0 16,0 3-13-16,-1-2 13 16,-1 3 0-16,2 2-25 0,-2-2 25 15,1 0 0-15,-1 1 1 0,-1 3-1 16,1-1 0-16,-2-1-15 0,1 5 15 16,0-3 0-16,-2 0 1 0,0 0-1 15,0 0 0-15,2 0-6 0,-4 0 6 16,1 1 0-16,-2 1-5 15,-2 0 5-15,-2 0 2 0,2 3-2 16,-2-1 17-16,2 1-17 0,1-1 0 16,-1 3-2-16,1-3 2 0,0 1 0 15,0-1 0-15,-2 3 0 0,1-3 0 16,-2 1 0-16,-1 3 0 0,0-4-2 16,-1 3 2-16,-2-6 0 15,2 1-8-15,-2-1 8 0,1-2 0 16,-1 2-6-16,-1-2 4 0,0-2 0 15,0-2-43-15,0 1 25 0,0-4 8 16,0-3-22-16,-1-1 33 16,1 0 1-16,0-3-20 0,0 2 20 15,0-2 0-15,0 1 2 0,0-2 8 16,-2 0 16-16,2 0 28 0,0 0-18 16,-2 0-14-16,-1 2-22 0,2 0 13 15,-2-2-10-15,0 1 1 0,1-1-1 16,-1 0-3-16,2 0-5 15,-2 0 3-15,2 1 0 0,-1-1-75 16,2 0 12-16,0 0-35 0,0 0-218 16,0 0 55-16,2-1-46 0,-1-3-535 15,4-7 266-15</inkml:trace>
  <inkml:trace contextRef="#ctx0" brushRef="#br0" timeOffset="72873.53">12575 1898 130 0,'0'0'1237'0,"0"0"-1097"0,0 0-137 16,0 0 0-16,-35-11 101 0,31 10 65 16,0 0-3-16,3-2-4 0,-2 2-113 15,2-1-46-15,1 2-3 0,0 0-81 16,1 0-26-16,2 4 24 15,2 0 82-15,2 2 1 0,3 3 16 16,4 2 3-16,3 6 14 0,3-1-4 16,-3 0 10-16,2 0-39 0,-4-1 13 15,1-2-13-15,-2 0 0 0,1 1 2 16,0-1 0-16,-2-2-2 0,2-3-27 16,-2-2-60-16,0 1-1 15,2-2-45-15,-2-5 22 0,2 0 10 16,-2-1-110-16,-1-4 48 0,-1-5 6 15,0-2-67-15,-2 0 100 0,-1-4 52 16,-3 2 65-16,-1 0 7 16,-1 0 62-16,-2-2 245 0,-1 2-164 15,0 2 40-15,0 2 87 0,-1 0-117 16,-2 6-10-16,2 2 142 0,-2-2-116 16,2 2-20-16,-2 1 15 15,2 1-89-15,-4 5-75 0,-1 10-82 0,-2 9 80 16,-1 5 1-16,0 6-15 15,1 2 16-15,1 3 0 0,3 0-136 16,0 4-75-16,-1-1-68 0,1-14-576 16</inkml:trace>
  <inkml:trace contextRef="#ctx0" brushRef="#br0" timeOffset="75263.42">4632 11737 46 0,'0'0'114'16,"0"0"52"-16,0 0 4 16,0 0-151-16,0 0 14 0,0 0-33 15,0 0 0-15,0 0-23 0,0 0 23 16,-8 10 1-16,11-11 22 0,-1 0-2 15,1-3-8-15,0 1 3 0,-1-2 33 16,-2 1 29-16,0 0 30 0,2-3 120 16,-2 2-88-16,0-1-7 15,-2 2 89-15,2-1-99 0,-5 1 4 16,2-1 42-16,1 3-75 0,-2 0 3 0,0-2 33 0,-2 4-72 16,1-2-6-16,0 1 9 0,-1 0-32 15,2 1-16-15,-2 0 23 16,-2 1 2-16,2 2-18 0,-2-1 35 15,0 2-17-15,-1 4-2 0,-2 8-20 16,2 3 35-16,1 4-12 0,3 7 3 16,3 0 19-16,2 3-13 0,0 0-42 15,8-1-6-15,0 6-13 0,4-5 13 16,7 3 33-16,0-1-33 16,5-3-57-16,1-6 22 0,-1-3 15 15,0-8-31-15,0-3 48 0,-3-7-20 16,1-5-22-16,-2 0 45 0,-3-9 0 15,-2-5 10-15,-5-4-23 0,-2-5 13 16,-2-5 0-16,-5-3 10 16,-1-3 15-16,-5 0-25 0,-5 0 36 15,-3-1-7-15,-2 3 22 0,-5-1 23 16,2 1-39-16,0 2-29 0,0 2 27 16,2 3-33-16,-2 1-7 0,1 3 7 15,2 6 0-15,2 4 16 16,2 5-9-16,6 0-7 0,0 6-15 15,-1 0 2-15,4 4 0 0,-1 4-151 16,3 10 3-16,0 0-106 0,5 4-388 16,1-9 92-16,-1-4-265 0</inkml:trace>
  <inkml:trace contextRef="#ctx0" brushRef="#br0" timeOffset="76170.61">5037 11522 401 0,'0'0'1489'0,"0"0"-1343"0,-42-9-65 16,34 7-25-16,2 2 67 15,4 0 22-15,-1 0-91 0,-1 2-54 16,1 0-68-16,-1 4 39 0,2 2 13 16,-4 8-9-16,4 5 25 15,-2 2 0-15,0 5 49 0,2-2 12 16,0 8 0-16,0 2 20 0,1 2-23 16,1 0-3-16,0 0-16 0,3-2 2 15,5-1-41-15,-2-7 17 16,8-3-21-16,-1-6 4 0,3-4-74 15,-1-6-45-15,-2-5 87 0,0-4 32 16,1 0 13-16,-4-7 13 0,0-7-23 16,-1-2 48-16,0-10-9 0,1-3-22 15,-6-3 15-15,1-1-32 0,-5-2 0 16,0 2 30-16,-5 1-8 0,-7 4-18 16,-2-2 35-16,-2 2-39 0,-2 3 10 15,-4 6-7-15,2-1-6 0,-1 8 16 16,0 4-16-16,1 3 0 15,0 5-30-15,1 1 29 0,2 7 1 16,1 3-77-16,4 4 64 0,2 1-19 16,6 2-194-16,3-2 81 15,2 0-43-15,9-2-266 0,0-1 102 16,2-4-133-16</inkml:trace>
  <inkml:trace contextRef="#ctx0" brushRef="#br0" timeOffset="76451.83">5443 11843 1311 0,'0'0'397'0,"0"0"-185"0,0 0-105 16,0 0-23-16,0 0 52 15,0 0 162-15,0 0-185 0,0 0-65 16,0 0-32-16,-30 40 36 0,30-18-1 16,-1 3-22-16,1 6 5 15,0 1-34-15,-1-4-96 0,1 4 93 16,0 1 3-16,0 2-242 0,0-3 48 16,1 1-114-16,0-10-560 15,-1-6-258-15</inkml:trace>
  <inkml:trace contextRef="#ctx0" brushRef="#br0" timeOffset="76985.11">5601 11367 939 0,'0'0'3'0,"0"0"525"0,0 0-245 16,0 0-10 0,0 0-59-16,-37-18 22 0,30 22-168 15,-2 8-43-15,0 8 1 0,-2 8-3 16,3 2-4-16,4 5-3 16,4 0 10-16,0-1-26 0,5 4-3 15,3 0 3-15,6 2 0 0,0-2-27 16,2-5-12-16,2-5-80 0,3-12 83 15,-2-5-35-15,1-10-23 0,-2-2 63 16,1-9 31-16,-2-6 26 0,-1-6 13 0,-4-5-39 0,-2-6-8 16,-2-3 8-16,-8 0 29 0,0-2-16 15,-10 2 100-15,-3 3-48 0,-4 1-36 16,-3 1-3-16,-2 5-13 0,-2 0-13 16,0 8-29-16,2 3 28 15,-1 4-1-15,0 9 2 0,5 2 1 16,-2 5-1-16,1 7-55 0,4 5 32 15,1 2 0-15,6 4-67 0,1-1-85 16,6 5-110-16,1-6-392 16,0-2-128-16</inkml:trace>
  <inkml:trace contextRef="#ctx0" brushRef="#br0" timeOffset="77423.34">5840 11281 342 0,'0'0'1621'0,"0"0"-1550"16,0 0 85-16,0 0 184 0,0 0-195 15,-11-34-36-15,10 30 52 0,1 2-17 16,0 2-16-16,0 0-67 0,0 0-61 16,0 2-26-16,0 8 7 15,0 3 19-15,1 4 48 0,2 1-26 16,-2 2 39-16,3-3-61 0,-1 2 28 16,2-1-8-16,2 5-20 0,-3-2 19 15,4 3 0-15,1 2-19 0,1-2-13 16,0 0-25-16,0-2-32 0,-2 0 22 15,1-4 16-15,0 2 0 0,2-2-179 16,-2-1 86-16,1-4-33 16,-2-2-288-16,-4-4 142 0,1-3-34 15,-2-2-623-15</inkml:trace>
  <inkml:trace contextRef="#ctx0" brushRef="#br0" timeOffset="78144.64">6179 11489 1752 0,'0'0'425'16,"0"0"-211"-16,0 0-27 0,0 0 80 15,0 0-202-15,0 0-65 0,0 0-97 16,-15 41 97-16,15-10 0 0,4-2-18 16,-1-1 17-16,1 0-33 0,1 0-244 15,2 0 68-15,-2-1-72 0,0-7-394 16,1-4-64-16</inkml:trace>
  <inkml:trace contextRef="#ctx0" brushRef="#br0" timeOffset="78691.45">6329 11078 1117 0,'0'0'186'0,"0"0"256"15,0 0-305-15,0 0 41 0,0 0 136 16,-33-19-158-16,29 19-60 16,0 2-41-16,1 6-55 0,-1 9-1 15,3 4 1-15,0 6 39 0,1 1-39 16,0-1-1-16,0-1 1 0,2 2 0 15,5 0-26-15,1-1 26 0,1 1-1 16,2-3-47-16,-2-1 46 16,5-6-10-16,-4-5-40 0,4-6-26 15,-1-3 27-15,-1-4 48 0,-1-2 3 16,1-6 12-16,-2-5 21 0,0 0 12 16,-1-10-13-16,-1 0 0 0,-3-3 1 15,-2-2-7-15,-3 0 22 16,-5-2 71-16,-2 2-55 0,-5 2-25 15,-1 0 15-15,-3 1-54 0,-2 5-22 16,-2 3 21-16,-1 2 1 0,2 4-55 16,1 5 1-16,-2 2-27 0,4 4-132 15,1 2 100-15,4 6-16 16,3 4-159-16,-1 3 31 0,5-3-71 16,-3 0-731-16</inkml:trace>
  <inkml:trace contextRef="#ctx0" brushRef="#br0" timeOffset="80037.39">6463 11019 42 0,'0'0'121'0,"0"0"-33"0,0 0 512 15,0 0-245-15,-14-37-231 0,14 25 6 16,-1-4 33-16,1 1-82 0,0 1 23 16,1 0 104-16,3 2-111 15,2 2-6-15,-2 0-4 0,1 2-9 16,-1 2 3-16,0 2-7 0,3 0-19 16,2-2-29-16,3 5-23 0,3 1 0 15,-2 0-3-15,0 11-22 0,1 1 22 16,-4 4-2-16,2 4-2 15,-2 2 4-15,-1 4 7 0,-4-1-1 16,3 0 1-16,-2 3-7 0,-4-2-6 16,1-1 6-16,-2-1 0 0,-1 0 1 15,0-1-1-15,-4-3 0 0,3-4-18 16,-2-3 18-16,1-4 0 0,0-1 3 16,2-4 7-16,-2 2-10 0,2-4-10 15,0 1 9-15,0-2-12 0,0-1 13 16,1 0 23-16,3 0 122 15,3-4 32-15,3-5-62 0,8-7-38 16,2-1-41-16,2-2 15 0,2 2-51 16,-1 1-7-16,1 1 5 15,0 3 2-15,0 1-83 0,0 2-26 16,-1 2-55-16,-3 3-223 0,0 2 112 16,-4 2-98-16,-6 0-561 0,-2 0 193 0</inkml:trace>
  <inkml:trace contextRef="#ctx0" brushRef="#br0" timeOffset="80178">6956 11095 1337 0,'0'0'352'15,"0"0"-115"-15,0 0-84 0,0 0 68 16,0 0-221-16,12-41-32 0,3 26-4 16,5-1 7-16,1 3-59 0,2-2-282 15,-7 6-62-15,0-2-321 0</inkml:trace>
  <inkml:trace contextRef="#ctx0" brushRef="#br0" timeOffset="80349.86">7495 10719 1459 0,'0'0'981'0,"0"0"-836"0,0 0-145 16,0 0-12-16,0 0-13 0,48-40 24 15,-27 34-18-15,-1 0-168 16,0 1-14-16,0-2-94 0,-5 2-450 16,-2 0-41-16</inkml:trace>
  <inkml:trace contextRef="#ctx0" brushRef="#br0" timeOffset="80506.09">7800 10471 2193 0,'0'0'236'0,"0"0"-161"16,0 0 38-16,0 0-85 0,0 0-28 16,0 0-314-16,0 0-39 0,0 0 18 15,0 0-590-15,0 0 207 0</inkml:trace>
  <inkml:trace contextRef="#ctx0" brushRef="#br0" timeOffset="80928">7699 10241 2402 0,'0'0'162'0,"-36"9"-97"0,21 3 31 16,2 7-19-16,5 3-41 0,0 6-33 15,1 3 16-15,4 2-19 0,2 2-3 16,1 1 3-16,3 1 0 15,2 3-33-15,3-1 32 0,3-4-14 16,2-2-117-16,2-8 51 0,1-7 0 16,1-9-61-16,2-6 78 0,2-5 64 15,-2-7 16-15,1-4 23 16,0-3-10-16,0-6 3 0,-2 0-9 16,0-6 2-16,-4 1 53 0,-3-1 6 15,-3 1 3-15,-5 1-3 0,-3 0 3 16,0 1-17-16,-7 0-3 15,-1-2-34-15,-3 3-33 0,-3 3-13 16,-1 1 9-16,-2 1 4 0,-3 6-102 16,0 2 67-16,0 4-43 0,0 3-108 15,-3 3 86-15,4 2-36 0,1 7-39 16,-1 7-104-16,3 4 3 0,-1 2-251 16,6-6 2-16,2-3-101 0</inkml:trace>
  <inkml:trace contextRef="#ctx0" brushRef="#br0" timeOffset="81334.28">7753 10139 2379 0,'0'0'168'15,"0"0"-42"-15,0 0 86 16,0 0-61-16,0 0-151 0,0 0-87 16,0 0 13-16,0 0 52 0,0 0 9 15,34-12 13-15,-12 12 0 0,1-1 3 16,1-4-9-16,1-3-4 0,1 0-112 16,-1-3 96-16,0-1 7 0,1 0-23 15,-1-1 40-15,-4-1 1 0,-1 2-3 16,-2-1 4-16,-4 4 29 0,-4 2-25 15,-4 3 41-15,-3 1 64 16,-3 3 85-16,0 0-72 0,0 0-61 16,1 4-58-16,1 8 102 0,-1 14 51 15,2 6 57-15,-2 6-87 0,4 4-126 16,-1 2 9-16,0 5-9 16,3 6 0-16,1 6-15 0,3 6-11 15,2 1 26-15,0 6-488 0,-1-18 49 16,-1 0-269-16</inkml:trace>
  <inkml:trace contextRef="#ctx0" brushRef="#br0" timeOffset="82684.25">4804 12603 309 0,'0'0'326'15,"0"0"651"-15,0 0-763 16,0 0-22-16,-33-34 181 0,27 28-199 16,-2 2 19-16,4 2 36 15,3-1-111-15,0 3-118 0,1 3-25 16,0 9 0-16,2 10 25 0,5 10 16 15,1 4 35-15,3 4-51 0,-1-2 23 16,4 0-23-16,0 4 0 0,-2-2-23 16,0 2 20-16,2 2 3 15,2-2-147-15,-3-4 34 0,3-4-41 0,0-10-347 16,-1-7 420-16,1-9-195 0,0-8-401 16,-6-7 202-16,1-3-90 0</inkml:trace>
  <inkml:trace contextRef="#ctx0" brushRef="#br0" timeOffset="83061.61">5147 12550 1979 0,'0'0'285'16,"0"0"-107"-16,0 0-23 0,0 0-42 16,0 0-113-16,0 0-55 0,0 0 55 15,1 41 29-15,3-10 20 16,-1 2-36-16,-1-2 9 0,2 0-22 15,2 1-3-15,-1-2 3 0,3 2 0 16,0 0-9-16,1-2 9 16,2-1 0-16,-2-2-28 0,3-5 3 15,2-8-40-15,-1-9-87 0,3-5 88 16,-1-5 64-16,-1-11 3 0,4-3 26 16,-1-6-3-16,-4-5-26 15,2-4 10-15,-4-4-7 0,-5 1 23 16,-3 0 0-16,-3 2 12 0,-5 3 30 15,-5 1-3-15,-4 5-43 0,-6 0-12 16,-3 6 16-16,-1 2-26 0,-3 7-36 16,-1 2 34-16,2 6-37 0,-1 3-74 15,3 8 39-15,3 4-36 0,3 5-116 16,6 5 31-16,4-5-188 0,4 2-979 0</inkml:trace>
  <inkml:trace contextRef="#ctx0" brushRef="#br0" timeOffset="84139.68">5047 13523 1444 0,'0'0'582'0,"0"0"-579"0,0 0 65 15,0 0 149-15,0 0-88 0,0 0-12 16,0 0-75-16,0 0-42 16,0 0-88-16,-10-29 8 0,25 26 79 15,1 2 0-15,0 0-11 0,-3 1 11 16,5 0 0-16,-5 4-26 0,0 1 26 16,-2 0-19-16,0 5 5 15,-2 2 15-15,-1 4-16 0,-3 5 16 16,-1-1 13-16,-4 5-11 0,0-1 50 15,-4 2-39-15,-2-2 6 0,-5 0 33 16,0 0-1-16,1 0 4 0,-2-3 16 16,0-1 3-16,1-3-6 0,4-3 22 15,-1-5-3-15,6-1-20 0,0-7-9 16,2 1-1-16,0 0-57 16,0-2-61-16,0 2 60 0,4-2-11 15,6-2 12-15,8-8 32 0,4-6-32 16,4-6-24-16,2-2 22 0,-1 0-66 15,2-2-90-15,-1-1 75 0,2 0-30 16,-2 1-187-16,-2-4 118 16,1 2-38-16,-2-2-206 0,-2 2 107 15,-2-2-104-15,-7 9-311 0</inkml:trace>
  <inkml:trace contextRef="#ctx0" brushRef="#br0" timeOffset="84467.78">5547 13309 789 0,'0'0'508'0,"0"0"-124"0,0 0 116 15,0 0-293-15,0 0-13 0,0 0-39 16,0 0-78-16,0 0-64 0,0 0-10 16,-27 0-3-16,23 21 20 0,-1 6-14 15,3 3 23-15,0 0-29 0,2-2 3 16,0 0 4-16,2-2-7 0,4 1-25 16,-1 0 25-16,2-3 0 15,1 2-37-15,1-3 35 0,3-3 2 16,0-4-48-16,0-8 19 0,1-8-32 15,3-3-3-15,0-7 64 0,-1-9 61 16,1-4-39-16,-1-5 11 16,-2-2-14-16,-2-6-16 0,-3 0 13 15,-4-2 10-15,-4 5-23 0,-4 1 36 16,-7 1-39-16,-1 6-10 0,-3 5 9 16,-1 4 1-16,-2 9-109 15,-2 5-11-15,-3 8-35 0,-1 10-159 16,0 11 90-16,-4 9-13 0,7-5-430 15,-3 3 5-15</inkml:trace>
  <inkml:trace contextRef="#ctx0" brushRef="#br0" timeOffset="85438.7">5233 14271 551 0,'0'0'202'16,"0"0"388"-16,0 0-369 0,0 0-146 0,0 0-20 15,0 0 82-15,0 0-53 16,0 0-29-16,0 0 30 0,0 0-33 16,-30-6 6-16,28 6 39 0,0 0-39 15,2 0 1-15,0-2 28 0,0 1-45 16,0 1-19-16,0 0-23 15,0 0 0-15,0 0-4 0,0 0-38 16,0 0 40-16,0 0-1 0,0 0-23 16,0-1 26-16,0 1 16 0,0 0 7 15,0 0 16-15,0 0-1 0,0-2 8 16,0 1-4-16,0 0-33 0,5-7-2 16,3-3 9-16,1-5 13 0,3-4-3 15,2 3 35-15,-1-1-23 0,-1 5-5 16,0 1 15-16,-1 4-26 15,-5 3-21-15,2 1-1 0,-4 4 0 16,2 0-46-16,-2 0 46 0,1 4 0 16,3 2-25-16,-3 6 25 0,2 7 0 15,-3 4 1-15,-1 2 31 16,-3 2-32-16,0-3 13 0,0 0-10 16,-4-2-3-16,2 1 2 0,0-4-2 15,0-2 0-15,2-6-10 16,0-2 10-16,0-4 0 0,2-2-47 15,0 1 46-15,2-1 0 0,3-2-57 16,1-1 58-16,3-4 3 0,6-5 4 16,2 1 28-16,-1-3-35 0,4 3 19 15,-5 1-20-15,0 3 1 0,1 4-13 16,0 0 13-16,-2 3 0 0,0 6 2 16,-4 2 17-16,-1 1-19 0,-3 4 2 15,-3 3 1-15,-5 1-3 16,0 2-16-16,-8 0-13 0,-4 0 29 15,-4 1 36-15,-2 2 2 0,-2-1-35 16,-2 0-3-16,0-2 26 0,-1-2-26 16,0-2-14-16,2-4-2 15,1-4 0-15,1-3-100 0,6-4 84 16,2-3-7-16,7-7-80 0,4-6 32 16,3-3-117-16,8-11-253 0,-2 7-44 15,4-5-222-15</inkml:trace>
  <inkml:trace contextRef="#ctx0" brushRef="#br0" timeOffset="85813.66">5809 14071 1846 0,'0'0'787'16,"0"0"-707"-16,0 0 49 0,0 0 70 15,0 0-42-15,0 0-77 0,0 0-55 16,0 0 1-16,0 0-26 15,0 0-67-15,-24-16 65 0,19 27 2 16,-3 9-42-16,0 0 42 0,0 5 0 16,0 1-18-16,3-2 18 0,1 2 0 15,1 0-13-15,3-2 13 16,1 1 0-16,5-4-38 0,4 2 37 16,0-4 1-16,2-3-77 0,1-4 48 15,0-6-25-15,2-6-81 16,0-1 120-16,-2-10 14 0,2-1 2 15,-2-5 9-15,-1-3-10 0,-3-1 16 16,-3-5-7-16,-2 0 14 0,-4-4-23 16,-4 4 48-16,-4-1-22 0,-4 2-10 15,-3-1 16-15,-4 5-32 0,-1 2-36 16,0 3 14-16,0 6-119 0,-2 4-179 16,0 6 52-16,0 6-24 0,2 8-310 15,1-2-10-15,2 4-96 0</inkml:trace>
  <inkml:trace contextRef="#ctx0" brushRef="#br0" timeOffset="86769.19">5509 15538 1782 0,'0'0'639'0,"0"0"-584"15,0 0 29-15,0 0 34 0,0 0 37 16,0 0-17-16,0 0-138 16,0 0-42-16,0 0-6 0,0 0 45 15,-8 7 3-15,23-7 0 0,2-2 3 16,-2 0 6-16,1-5-9 0,0-1 2 16,-5 0 14-16,1-1-16 0,-2-3 16 15,1 0 0-15,-2-2-4 0,-1 1-2 16,2 0 61-16,-2-2-46 0,-2 6-15 15,-2 1 22-15,-1 4-19 0,-2 2-4 16,2 1 23-16,-3 0-32 0,1 1-16 16,2 0 16-16,-3 1 0 15,5 7 1-15,1 8 22 0,2 12 41 16,-3 7-10-16,4 5 26 0,-3 0-80 16,2-4 31-16,-2 1-24 15,2 0-7-15,-1 1-20 0,5-2 20 16,-3 1 0-16,2-2-76 0,1-1 35 15,-3-4-26-15,1-8-141 16,2-8-440-16,-2-12 588 0,0-6 42 16,3-10-109-16,0-9 13 0,2-6-126 15,0-6 41-15,2-2-45 0,-1-2-417 16,-4 8 191-16</inkml:trace>
  <inkml:trace contextRef="#ctx0" brushRef="#br0" timeOffset="87128.53">6048 15337 1214 0,'0'0'221'0,"0"0"-16"0,0 0 169 16,0 0-170-16,0 0-42 0,-11-36 99 16,9 36-100-16,-4-2-48 15,5 2-33-15,-2 3-32 0,-1 9-48 16,3 8 16-16,-2 7 13 0,1 2 0 16,0 2-23-16,2-3 26 15,0 1-32-15,2 2 0 0,2-2 0 16,2 2 0-16,1-3-4 0,2 0 4 15,-1-6 0-15,3 1-28 16,-2-10 28-16,-1-5 0 0,0-6-83 16,2-2 51-16,-1-11 0 0,0-5 32 15,5-5 22-15,-6-6-22 0,-3-2-57 16,-2-3 57-16,-3-2-1 0,-3-2-22 16,-5 3 23-16,-3 0 0 0,-3 1-19 15,-1 1-26-15,0 4-45 0,-1 6-67 16,0 4 89-16,2 5 0 0,0 8-48 15,0 2 45-15,0 2-82 0,2 0-421 16,4 0-107-16,0 3-147 0</inkml:trace>
  <inkml:trace contextRef="#ctx0" brushRef="#br0" timeOffset="88330.27">5691 12206 1099 0,'0'0'563'0,"0"0"-414"15,-28-44-9-15,21 37 19 0,4 2 6 16,-1 2 123-16,0-3-140 0,3 4-45 16,-2-2 42-16,2 3-46 15,1 1-99-15,0 3-217 0,5 9 217 16,6 6 3-16,1 12 39 0,-1 3 38 15,1 2-41-15,-3 2-20 0,0 2 26 16,1 2-45-16,-1 0 22 16,-1-2-12-16,-1 2-10 0,1-1-14 15,1-1 13-15,-2 0 1 0,-2-3-58 16,2-3-215-16,-3-4 215 0,1-6-27 16,-1-8-89-16,-1-6 6 0,-1-5-309 15,2-4 132-15,3-7-36 0,-2 1-258 16,2-8 211-16</inkml:trace>
  <inkml:trace contextRef="#ctx0" brushRef="#br0" timeOffset="88502.12">5877 12506 714 0,'0'0'346'0,"0"0"-27"16,0 0 191-16,0 0-270 0,0 0-39 16,0 0-33-16,0 0-168 15,0 0 4-15,0 0-4 0,4 21 96 16,-1 3-12-16,1 6-45 0,0-1-10 15,0-1-29-15,0 0-13 16,-1 3 11-16,2-3 2 0,-1 0-187 16,0-3 22-16,-1-4-55 0,-1-7-319 15,0-8-18-15,-1-6-264 0</inkml:trace>
  <inkml:trace contextRef="#ctx0" brushRef="#br0" timeOffset="88767.72">5976 12119 1892 0,'0'0'241'0,"0"0"-28"16,0 0 120-16,0 0-166 0,0 0-12 16,0 0-59-16,0 0-96 15,0 0-103-15,0 0 33 0,0 0 70 16,-7 16 0-16,18 12 19 0,1 3-16 15,-1 1-3-15,-1 0 0 0,1 0 0 16,0 0 0-16,-2 0-42 16,0 3 39-16,1-3-116 0,0 0-178 15,0-2 139-15,-1-4-62 0,-1-9-267 16,-3-5 41-16,1-9-252 0</inkml:trace>
  <inkml:trace contextRef="#ctx0" brushRef="#br0" timeOffset="89017.69">6199 11917 1752 0,'0'0'464'0,"0"0"-241"16,0 0 183-16,0 0-406 0,0 0-12 15,0 0 12-15,24 54 90 16,-10-16-39-16,0 6-45 0,-2 0 20 15,1 2-26-15,-1 8-15 0,0 0 15 16,-1 6 0-16,-3 3-35 16,-3 0-104-16,-5-2 104 0,-4 3-90 15,-5 0-53-15,-5-5-55 0,-6-7-976 16,4-16 1134-16,-2-11-192 0</inkml:trace>
  <inkml:trace contextRef="#ctx0" brushRef="#br0" timeOffset="89381.28">5459 12155 1606 0,'0'0'566'32,"0"0"-421"-32,-34 39-74 0,30-11-67 15,3 4 64-15,1 4-18 0,0 4-30 16,3 1-20-16,5-2-8 16,-2 0 7-16,5-2 0 0,2-2-15 15,1-5 16-15,2 2-16 0,2 0-10 16,2 0 6-16,-1 2-6 0,6-4-58 15,1-4-233-15,2-6 229 0,1-3 71 16,7-5-16-16,3-1-74 0,-1-7-186 16,1-4-647-16,-10-2 907 0</inkml:trace>
  <inkml:trace contextRef="#ctx0" brushRef="#br0" timeOffset="89742.71">6155 11781 1419 0,'0'0'215'0,"-70"-10"-46"0,34 10-75 16,0 6-23-16,-1 7 1 0,-4 7-72 15,-1 5-1-15,-2 7-19 16,-1 7 7-16,-6 6 0 0,2 7 12 16,-4 7-1-16,5 8 2 0,4 2 49 15,1 8 22-15,6 1 23 0,6 3 71 16,4-2-97-16,7-2-16 0,10-2-10 16,2-5-42-16,6-6 0 15,4-9-29-15,3-10 27 0,6-13 2 0,2-10-32 16,3-12 30-16,8-10-27 0,3-9 29 15,5-11 16-15,9-12-6 16,8-13-20-16,10-9-74 0,9-11-65 16,5-11-253-16,-15 16-132 0,-1-8-629 0</inkml:trace>
  <inkml:trace contextRef="#ctx0" brushRef="#br0" timeOffset="92447.71">11263 4026 205 0,'0'0'258'15,"0"0"-121"-15,0 0-52 16,0 0-14-16,0 0-68 0,0 0 0 16,0 0 28-16,0 0 5 0,0 0-32 15,-19-19 0-15,19 18-3 16,0 0-1-16,-1 1-26 0,-1 0-10 15,2 0-10-15,-2 0-81 0,0 2 95 16,1 0 28-16,-3 0-9 0,1 1 11 16,-1 1 2-16,2-1-1 15,-1-2 1-15,-1 2 11 0,3-1-11 0,-2 0 0 0,2 2 2 16,-2-3 21-16,2-1-10 16,1 0 39-16,0 0 69 0,0 0-59 15,0 0 9-15,0 0 60 0,-2 0-60 16,2 0-18-16,0 0 28 0,0 0-62 15,0 0-19-15,0 0-11 0,0 0-25 16,0 0 0-16,2 0-6 16,-2 0 38-16,1 0-28 0,-1 0-82 15,0 0 39-15,0 0 65 0,0 0 10 16,0 0 20-16,0 0-18 0,0 0-2 16,0 0-1-16,0 0-32 0,0 0-48 15,0 0 41-15,0 0 1 0,0 0-72 16,0 0 85-16,0 0 23 0,0 0-29 15,0 0 2-15,0 0-19 16,0 0-26-16,0 0 59 0,0 0 14 16,0 0 2-16,0 0 0 0,0 0 0 15,0 0 4-15,0 0-1 0,0 0-3 16,0 0-13-16,0 0 13 16,0 0 1-16,0 0 22 0,0 0-3 15,0 0-10-15,0 0-10 0,0 0-23 16,0 0 13-16,0 0 10 0,0 0 16 15,0 0-14-15,0 0 17 0,0 0-6 16,1 0-10-16,1-1 2 16,-1 1 11-16,2-3-14 0,-2 2 0 15,-1 1-2-15,0-2 0 0,1 2 2 16,-1 0-2-16,2 0-16 0,-2 0-15 16,2 0 31-16,0-1 2 0,2-2 14 15,0 2-15-15,0-2 0 0,1-1-1 16,2 3-1-16,-1-2 1 0,0 1 0 15,3-2 0-15,2 0 0 16,3-2 0-16,1 1-1 0,0 1 1 16,-2 0-1-16,0-1 0 0,5-1-1 15,-4 4 2-15,2-4 3 0,3 4-2 16,0-1 2-16,2-4 14 0,2 5-4 16,-1-2 7-16,5-2 3 15,1 2-20-15,0-1 46 0,3 1-36 16,-1-4-9-16,2 3-3 0,2-2 2 15,0 0-2-15,2 1 19 0,2-1-20 16,0-1 0-16,4-1 1 0,-4 1 13 16,4 0-12-16,-4-2 35 15,4 2-17-15,-1 2-17 0,2-4 13 16,-5 2-16-16,4 2 1 0,-4 0-2 16,0 0 3-16,-1 0-4 0,0 2 4 15,-1-1-4-15,2 2 2 0,-2-1 0 16,0 2 0-16,1-1-14 0,-1 2 13 15,0-1 1-15,0 2 0 0,-3 0 21 16,-2 0-21-16,0 0-17 16,-6 2 16-16,-1 2 1 0,-1 0-2 15,-3 4-3-15,-2-4-15 0,-2 2 18 16,2 0-1-16,-5-2 1 0,-2 1-8 16,-3-1 9-16,-3 0 2 15,0-1-2-15,-1 2 3 0,0-1 21 16,2 0-7-16,-5 1 91 0,-1 1-38 15,0-1 29-15,0-1 9 0,0 1-16 16,-3-2-48-16,1 0 22 0,0 1-46 16,0 0 1-16,0-3-8 15,2 0-12-15,-1 1 0 0,1-1 2 16,0-1-2-16,0 0 3 0,0 0-2 16,0 1 1-16,0-1-2 0,0 0 36 15,0 0-23-15,0 0-11 0,0 0 14 16,0 0 3-16,1 0 1 0,-1 0-4 15,3 0 7-15,-2 0-4 0,1-1-13 16,0 1-5-16,0-3 2 16,-2 2 13-16,2 0-14 0,0-1 11 15,-2 1-11-15,2 0-2 0,0-1 0 16,-1 0-2-16,2 2 0 0,-2-2-11 16,3 1-19-16,-3 0 12 15,3-1-19-15,0 2-205 0,-1 0 22 16,0 0-71-16,1 0-307 0</inkml:trace>
  <inkml:trace contextRef="#ctx0" brushRef="#br0" timeOffset="93186.43">11669 3583 235 0,'0'0'114'0,"0"0"-68"16,0 0-24-16,0 0 21 0,0 0-4 16,0 0 23-16,0 0 6 0,0 0-25 15,0 0-40-15,0 0 65 0,-12-22-35 16,12 22-33-16,0 0-5 15,0 0-123-15,0 1 86 0,0 4 31 16,0 2 11-16,0 6 0 0,-4 11-2 16,-4 3 0-16,-1 6 2 0,-3 5-2 15,-3 0 2-15,1 8 0 0,-1 3 0 16,-4 2-2-16,2 2 0 0,0 4-33 16,-2 1-34-16,3 4-9 15,0 1-137-15</inkml:trace>
  <inkml:trace contextRef="#ctx0" brushRef="#br0" timeOffset="95329.53">26609 12634 695 0,'0'0'208'0,"0"0"-3"0,0 0-74 16,0 0-17-16,0 0 3 0,-38-27-88 15,31 23-6-15,-1 0-7 0,0 2 7 16,1-2 29-16,-2 0 85 16,2 0-27-16,1 0-3 0,-2 0 72 15,2 0-95-15,-2 1-19 0,3 0 19 16,-3 2-55-16,3-2-29 0,-3 3 0 16,0 0-13-16,0 0-3 0,-3 4-4 15,-1 0 19-15,-1 2-1 0,-1 2 0 16,-2-2 2-16,-1 4 1 0,0-2 11 15,-5-2-9-15,-3 4 13 16,-2-1-4-16,-3 2 4 0,-5 2-3 16,0 0 16-16,-3 1 0 0,0 2-9 15,-6 0-11-15,2-2-5 0,-2 4-2 16,-4-4 1-16,2 4 10 0,0-1-13 16,4 0 0-16,4-1 29 15,0 2 36-15,6-4 85 0,2 2-41 16,3 2-48-16,4-2-41 0,1-2 24 15,3 2-31-15,4-2 3 0,2-1-3 16,4-1-13-16,-1 0-29 16,6-4 29-16,0-1 0 0,4-3-37 15,0 2 24-15,0-3 10 0,0 2-71 16,4 2 71-16,0-3-10 0,2 0-51 16,-1-3 60-16,6 1-89 0,2-2-88 15,3 0 52-15,3-2-39 0,-1-2-270 16,-6 0 44-16,0-2-150 0</inkml:trace>
  <inkml:trace contextRef="#ctx0" brushRef="#br0" timeOffset="95813.95">25796 12623 974 0,'0'0'198'0,"0"0"157"16,0 0-215-16,0 0-10 16,0 0-16-16,0 0-114 0,0 0-49 15,0 0-87-15,0 0 136 0,0 0 16 16,-12 7 137-16,-3 10-46 0,-6 6-49 16,-2 0 56-16,-1 3-50 15,0-2 14-15,-1 3 19 0,-2 1-51 16,3-1-17-16,0 1-20 0,4 1 11 15,2-2-18-15,2 1-1 0,1-3-1 16,4-2-2-16,3-3-5 16,4-3 5-16,4-4-17 0,7-2-15 15,4-3 33-15,3-1-12 0,6-3 13 16,7-3 13-16,2-1-13 0,6 0-68 16,4 0-55-16,1-1-42 0,4-2-264 15,-12 0-59-15,-2-2-294 0</inkml:trace>
  <inkml:trace contextRef="#ctx0" brushRef="#br0" timeOffset="96857.72">24645 15141 393 0,'0'0'359'15,"0"0"426"1,0 0-785-16,0 0 0 0,0 0 8 15,0 0 167-15,0 0-103 0,0 0-20 16,0 0 13-16,8 34-23 16,-5-31 42-16,0-3-38 0,2 0 2 15,0 0 53-15,2-3-14 0,4-7 7 16,2-9-36-16,4-4-42 0,-2-2-6 16,4-6-7-16,-6 2-3 0,2-6 4 15,-2-3 8-15,0-4 5 0,-2-3-14 0,0 0 0 16,-1-5 20-16,-4 2-21 0,-2-1 4 15,0 1-4-15,-4 0 11 0,0 3 0 16,0 1 3-16,-3 0-16 0,2 9 1 16,-3 0 16-16,1 9-17 0,0 3 2 15,-1 6 20-15,-2 3-18 0,0 8-1 16,4 2-3-16,-2 4-10 16,-2-2-38-16,2 2 32 0,-1 0-43 15,-3 3-44-15,0 6 64 0,-3 2 17 16,2 4-15-16,1-1-60 0,0 0 9 15,5-1-84-15,1 0 39 16,0-2-32-16,1 1-246 0,1-4 105 16,-3-4-108-16</inkml:trace>
  <inkml:trace contextRef="#ctx0" brushRef="#br0" timeOffset="97232.68">24727 14378 1118 0,'0'0'251'0,"0"0"0"0,0 0 151 16,0 0-220-16,0 0 2 0,0 0 17 15,-30-35-133-15,24 35-68 0,-2 4-7 16,-3 6 7-16,-5 7 0 0,-3 2 1 16,3 3 12-16,0-2-13 0,4 0-13 15,0 0 13-15,-2-2 0 0,4 0-16 16,1-2 14-16,4 0 2 16,-1-2-126-16,4-8-23 0,2-3-6 15,0-3-183-15,2 0 111 0,4-7 84 16,7-9 74-16,2-6-67 0,2-4 15 15,0 0 121-15,-1 0 15 16,0 1 80-16,0 4 175 0,3 2-117 16,-4 2 6-16,1 5 97 0,-2 5-123 15,1 2 10-15,6 3-4 0,3 2-97 16,2 0-26-16,4 3-3 16,6 2-13-16,0 5-12 0,4-2-7 15,4 5 16-15,-1 0-77 0,4 3-286 16,1 0 67-16,-12-4-127 0,-2-2-904 0</inkml:trace>
  <inkml:trace contextRef="#ctx0" brushRef="#br0" timeOffset="97673.03">26115 13746 1903 0,'0'0'140'0,"0"0"-79"0,0 0 114 15,0 0-84-15,0 0-47 0,0 0-44 16,0 0-103-16,0 0 40 0,0 0 63 16,0 0 39-1,1-12 10-15,23 13 19 0,4-1-17 0,3 0-18 0,-1-2-8 16,0-4-21-16,0 1 2 0,2 0 7 16,-1-1-13-16,-2 0 0 0,1 0 1 15,-6 2 15-15,-3 3-13 0,-6 1 85 16,-5 0-8-16,-4 1 10 0,-4 7-16 15,-2 10-16-15,0 10 9 16,-6 10 58-16,-8 8 16 0,0 2-52 16,-4 1-73-16,5 2 29 0,-2 3-45 15,6 2-39-15,0 0 17 0,2-1-86 16,4 0-309-16,3-6 50 16,0-14-213-16</inkml:trace>
  <inkml:trace contextRef="#ctx0" brushRef="#br0" timeOffset="98060.4">26787 14383 2496 0,'0'0'203'15,"0"0"-135"1,0 0-68-16,0 0-71 16,-40 8-3-16,32 11 6 0,-3 2 55 15,3 3-12-15,1-4-231 16,1 0 71-16,-1 0-71 0,3-4-440 16,0-4-18-16</inkml:trace>
  <inkml:trace contextRef="#ctx0" brushRef="#br0" timeOffset="98539.93">26993 13734 1079 0,'0'0'176'16,"0"0"166"-16,0 0-147 0,0 0-10 15,-9-32 107-15,9 25-163 0,0 2 17 16,1 2 50-16,3-1-86 16,4-2-36-16,4 3-33 0,7-2 4 15,6-1-22-15,3 0-20 0,-1 3 19 16,-2 0-22-16,3 1-16 0,-1 0 16 15,1 0 0-15,-3 2-32 16,1-2 32-16,-5 1 0 0,-2-2-37 16,-6 3 37-16,-6 0 0 0,-2 0-31 15,-2 3 30-15,-1 0-31 0,0 3-33 16,-2 5 65-16,-6 5 16 0,-6 8 10 16,-2 5 32-16,-5 5-7 0,0 0 26 15,3 4 3-15,-2 0-80 0,-2 1 39 16,-2 0-33-16,2-1 7 15,3 4-1-15,0-5 4 0,3 0-16 16,4-1-75-16,-1-4 74 0,6-5 1 16,1 1-215-16,0-5 125 0,4-2-45 15,4-5-168-15,5-4-41 16,2-4-84-16,3-5-843 0</inkml:trace>
  <inkml:trace contextRef="#ctx0" brushRef="#br0" timeOffset="98680.54">27511 14218 1740 0,'0'0'1316'0,"0"0"-1086"16,0 0-220-16,-44 24-10 0,17 4-90 16,3 9 87-16,-3 3-32 0,2 3-408 15,4-11 1-15,-2-4-263 0</inkml:trace>
  <inkml:trace contextRef="#ctx0" brushRef="#br0" timeOffset="113102.1">28289 7054 2141 0,'0'0'807'0,"0"0"-624"0,0 0-183 16,0 0-45-16,0 0 45 0,6 44 70 15,-2-12-18-15,1 3 24 16,-1 3-9-16,1 4 51 0,2 4-67 16,0 2-45-16,-2-1 29 0,0 2-35 15,-2 3 6-15,-2 4-6 0,-1 0 0 16,-2-1 19-16,-2 0-19 0,-3-2 0 16,0-1-79-16,1-3-23 0,0-3-3 15,2-8-83-15,3-4 5 0,-2-6-68 16,1-10-231-16,2-4-11 0,0-10-165 0</inkml:trace>
  <inkml:trace contextRef="#ctx0" brushRef="#br0" timeOffset="113399.01">27987 7105 2609 0,'-32'-40'479'15,"10"17"-332"-15,2 2-70 0,10 6-45 16,4 3 139-16,6 4 0 0,7-3-26 16,10-1-44-16,11 0-101 0,11-2-38 15,9-1 38-15,8-1 0 0,8 1 35 16,5 1-10-16,9-1-25 0,-2 2-25 16,1 3 25-16,-2-2 0 0,-3 6-76 15,-8-2 54-15,-10 4-3 0,-8 2-145 16,-14 4 141-16,-11 3-44 15,-10 7-155-15,-10 3 125 0,-4 3-47 16,-13 9-146-16,-6 5 142 0,-10 4-72 16,-10 3-413-16,10-9 59 15,-5 2-408-15</inkml:trace>
  <inkml:trace contextRef="#ctx0" brushRef="#br0" timeOffset="115171.3">27767 7978 2277 0,'-20'35'340'16,"5"1"-240"-16,3 0 6 0,7-8 90 16,5-4-59-16,9-6-60 0,4 0-51 15,7-5 28-15,7-4-32 0,5-5-15 16,5-4 50-16,7-1-51 0,4-8 20 16,3-3-4-16,4-6-22 15,1 0 16-15,0-5-16 0,-2-1 0 0,0-4-53 16,-4 0 52-16,-3-4-33 15,-6-1-94-15,1-2 106 0,-5-4-55 16,-5-2-144-16,-4-4 83 0,-1-1-33 16,-5 1-197-16,0 1 63 0,-6 1-20 15,-3 5-167-15,-4 4 388 0,-2 4 104 16,-4 3 192-16,-1 2 62 16,-2 3-13-16,0 2 204 0,3 3-235 15,-3-2-3-15,4 6 86 0,0 4-97 16,-1 1-65-16,-1 5 70 0,0-1-14 15,0 4-41-15,0 0-90 0,2 0-15 16,2 9-41-16,5 7 0 16,-2 8 82-16,5 4-72 0,-5 2 33 15,-4 0-33-15,-1 4-10 0,-2 3 16 16,-2 0-16-16,0 1 0 0,-4-1-19 16,1-2-13-16,0-7 1 0,-1-4-319 15,4-11 347-15,0-5 0 0,0-7-60 16,0-1 63-16,2-4 41 0,0-9 7 15,4-14 25-15,2-7-73 16,2-10 6-16,1-2-6 0,0 1 25 16,1-2-12-16,1-2 91 0,-1 6-63 15,3 5-25-15,1 6 53 0,-4 9-16 16,-3 6-47-16,-1 6 80 0,-4 7-39 16,-1 4-19-16,2 0 87 15,2 3-115-15,5 9-65 0,1 8 65 16,0 5 0-16,-1 10 6 0,0 1-6 15,-2 6 0-15,-1 4-31 16,-4 3 18-16,-2 0 13 0,-3 1-226 16,0-9 204-16,0-8-22 0,1-11-170 15,2-9 185-15,0-8 1 0,2-5 28 16,3-1 0-16,1-12 66 0,6-10-50 16,2-6 60-16,1-5-73 0,-1 1 16 15,-1-2 66-15,1 1-70 0,2 3 17 16,0 3 2-16,-2 5-2 0,-2 6-23 15,-6 6 117-15,-2 5-44 16,-3 4-79-16,0 1 84 0,1 1-87 16,3 1-53-16,4 6 53 0,4 8 0 15,3 6-41-15,-1 2 41 0,5 1 0 16,-2 0-151-16,1-3 136 16,-1 3-64-16,2-4-150 0,-2-4 184 15,-1-4-21-15,4-8-137 0,1-4 161 16,1-5-2-16,0-6 38 0,2-5 6 15,-1-1 22-15,0-3-16 16,-1-3 42-16,0-2-19 0,2-3-1 16,-3 1 52-16,2 0-65 0,-5 2-5 15,-3 2 44-15,-4 6-26 0,-6 5 1 16,-6 4 94-16,-3 4-19 0,0 3-35 16,-7 1 28-16,-5 0-97 0,-8 8-48 15,-4 5 48-15,-3 3 0 0,1 1-13 16,3 3 13-16,2-2 0 0,3 2-25 15,4-2 23-15,0 0 2 16,4 0-170-16,0-3 148 0,5-2-22 16,1-3-100-16,3-6 143 0,1 0-17 15,0-4-58-15,2 0 76 0,6 0 44 16,8-10-22-16,4-3 54 16,6-2-57-16,2-2-6 0,0 1 57 15,1 0-23-15,-4 3-16 0,-1 3 70 16,-4 1-73-16,-1 2-3 0,-2 5 22 15,1-2-47-15,-2 1 0 16,1 0 0-16,0 2 0 0,-1 0-26 16,0-1 26-16,2 0 0 0,-2 0-83 15,0 1 67-15,0-3 6 0,-2 3-100 16,2-1 107-16,0 2 3 0,-2 0-44 16,2 0 44-16,-2 6 0 0,1 3 16 15,-3 3 53-15,0 12 22 0,-4 7-41 16,1 10 93-16,-1 10-44 15,-2 7-61-15,-6 6 33 0,-6 4-71 16,-12 4 0-16,-9 3 0 0,-6 1 0 16,-3-3-203-16,1-3 158 0,3-13-37 15,5-13-157-15,7-15 224 16,7-11 11-16,2-12 4 0,1-8 10 16,-1-14 50-16,2-12-35 0,-1-11 47 15,5-10-72-15,5-10-31 0,4-5 31 16,5-5 0-16,3-7-19 0,4-4 19 15,4-2 0-15,4-6-42 16,6 2 29-16,0-1 13 0,4 7-161 16,-2 8 133-16,-3 12 25 0,-5 15 3 15,-3 9 9-15,-7 10 70 0,-5 13 13 16,-4 5 43-16,-1 3-135 0,0 5-5 16,2 0 4-16,3 8-48 0,4 8-52 15,2 5 76-15,-2 4 9 0,1 1-216 16,-2-2 137-16,0-3-90 15,4-2-313-15,0-2 237 0,-2-8 44 16,4-2-17-16,-2-3 222 0,1-4 12 16,2 0 68-16,-1-4 29 0,1-3 65 15,-3 1 113-15,1-1-111 0,-3 0-22 16,0-1 69-16,0 2-52 0,-4-1-44 16,4 0-23-16,-4 3 16 15,2-1-92-15,0 4 13 0,4 1-30 16,-1-2 1-16,1 2-79 0,0 2 66 15,0-1-44-15,0 3-176 0,1-3 150 16,-1 1-7-16,2-1-115 16,2-2 156-16,1-2 11 0,-2-4-4 15,-1-2 42-15,0 0 19 0,-2-6 23 16,0 0 39-16,-7 1 9 0,-2-1 25 16,-5 0 3-16,-4 5-19 0,-9-1 38 15,-8 6-6-15,-9 2-59 0,-9 4-56 16,-8 6 89-1,-2 6-17-15,-2 10 13 0,7 0 59 0,5 7-57 0,10 4-93 16,11 3 68-16,8 6-78 0,11 1-131 16,9 2 130-16,9 5-138 0,7-3-299 15,6 1 216-15,4-5-198 16,-8-12-754-16,4-9-285 0</inkml:trace>
  <inkml:trace contextRef="#ctx0" brushRef="#br0" timeOffset="115594.04">28463 8223 3205 0,'0'0'122'0,"42"-6"-122"16,-2 3-118-1,8 0 118-15,11-1 3 0,8 0 13 16,6-1 6-16,8-2-22 15,9 2 13-15,4-3-7 0,12-4-6 16,0 1 16-16,4-1 7 0,3-1 5 16,2-3-18-16,2-1 63 0,0-2-16 15,1-2-19-15,0-1 51 0,-2-3-29 0,-1 0-44 0,-4-3 63 16,-9-2-79-16,-3 1 25 0,-8-6-25 16,-9 2 0-16,-7-3-73 15,-11-1 47-15,-9-2-107 0,-11 2-229 16,-8-3 103-16,-8-2-127 0,-11 10-698 15,-4-2-376-15</inkml:trace>
  <inkml:trace contextRef="#ctx0" brushRef="#br0" timeOffset="115814.43">31275 7109 2617 0,'0'0'357'0,"0"0"-191"16,0 0-92-16,0 0-39 15,0 0 58-15,42 44 18 0,-30-12-35 16,-2 8-22-16,-2 1 28 0,0 7-82 16,-3 4 22-16,2 0-22 0,-1 5 0 15,0 1-110-15,-1 4 2 16,0 1-61-16,-1 0-315 0,-1-1 123 16,-2-14-95-16,-1-2-775 0</inkml:trace>
  <inkml:trace contextRef="#ctx0" brushRef="#br0" timeOffset="115924.57">31476 8209 1934 0,'0'0'1513'15,"0"0"-1402"-15,0 0 41 0,-35-28 5 16,23 25-103-16,2 2-54 0,2 1-156 16,2 0-46-16,4 0-250 0,-6-7-1734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38:19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 10892 209 0,'0'0'231'15,"0"0"635"-15,0-35-830 0,0 26 26 16,2 0 120-16,-1-3-81 0,2 5 3 16,-2-1 94-16,0 3-81 15,-1 2-7-15,3-2 29 0,-3-1-35 16,0 1-4-16,0 2 99 0,0 1-44 15,0 0-24-15,0 1 42 0,0 1-58 16,3 0-83-16,-3 5-10 0,0 11 51 16,-6 12 54-16,1 8-67 15,-6 7 38-15,2 2-63 0,-3 3-16 16,1 4 37-16,-1 3-56 0,-1 2 23 16,0-1-23-16,-1 0 0 0,2-5 6 15,0-7-6-15,2-5 0 0,0-7-13 16,0-6 1-16,2-7 12 15,0-4-89-15,0-2 71 0,0-4 11 16,0-1-135-16,0-2 95 0,2-2-68 16,1-4-230-16,1 0 143 0,-3-6-108 15,-2-7-620-15,1 0 113 0,0-9 15 16</inkml:trace>
  <inkml:trace contextRef="#ctx0" brushRef="#br0" timeOffset="359.41">1200 10967 2312 0,'0'0'574'0,"0"0"-361"15,0 0-69-15,0 0-17 0,0 0-41 16,0 0-86-16,0 0-38 0,0 0 22 16,0 0 16-16,-9-28 80 0,21 30-4 15,4 6 63-15,6 4-22 0,6 4-64 16,0 3 57-16,-1 1-38 0,1-1-55 15,-4 2 89-15,3-1-66 16,-2 4-18-16,0 0 50 0,1 1-72 16,0 3 46-16,1 2-18 0,-2-1-28 15,2 0 13-15,-3-1-13 16,-1-1 0-16,-5-2-3 0,1-3 3 16,-2-2 0-16,-5-6 12 0,2 0-12 15,-8-4 0-15,1-3-178 0,-3-3 176 16,-1 0-59-16,-1-1-190 0,1-2 191 15,-3 0-56-15,3-1-230 0,-3-2 200 16,0-10-130-16,0 1-751 16,-3-10-223-16</inkml:trace>
  <inkml:trace contextRef="#ctx0" brushRef="#br0" timeOffset="1110.84">2015 10631 326 0,'0'0'1481'16,"0"0"-1296"-16,-14-34 3 0,12 33 165 15,2-2-150-15,-3 1-78 16,3-1-6-16,-3 3 0 0,3 0-33 16,0 4-79-16,0 5 60 0,0 10 19 15,-2 9 82-15,2 9-16 0,0 2-54 16,5 1-57-16,0-7 63 16,6 3-104-16,1-4 19 0,3 0-19 15,1-1 0-15,-2-2 6 0,2-3-6 16,3-2 0-16,-3-4-31 0,0-4-1 15,0-2 32-15,-1-3-183 0,1-3 142 16,0-3-54-16,-6-2-172 16,1-3 136-16,-4 0-80 0,-2-3-331 15,0-2 166-15,-2-3-13 0,2 0-513 16,-5-5 243-16</inkml:trace>
  <inkml:trace contextRef="#ctx0" brushRef="#br0" timeOffset="1332.46">2065 10961 1588 0,'0'0'1005'16,"0"0"-783"-16,0 0-100 0,0 0-9 15,0 0-113-15,0 0-16 0,4-45-55 16,12 26 71-16,6-2 0 0,-5 2 2 16,2 2 1-16,2 0-3 0,0-1-16 15,-2 1 15-15,2 2 1 16,-2 1-57-16,-2-1 55 0,-3 4-95 15,-1 2-238-15,-5 2 66 0,-3 2-133 16,-2 4-800-16</inkml:trace>
  <inkml:trace contextRef="#ctx0" brushRef="#br0" timeOffset="2098.85">1996 10705 186 0,'0'0'124'15,"0"0"586"-15,0 0-609 0,0 0 10 16,0 0 101-16,0 0-92 0,-9-34-64 16,9 19 15-16,1 0 10 15,2-1 20-15,5 0 100 0,-3 3-52 16,3-3-6-16,3 3 47 0,-2-2-106 16,2 2-10-16,1 2 36 15,0 2-7-15,0-2-23 0,2 4-19 16,0 3 9-16,-1 0-54 0,0 3 3 15,1 1 13-15,0 0-12 0,2 5-4 16,3 3 12-16,-3 3 1 0,3 4-16 16,1 5 63-16,-2 2-9 0,4 2 25 15,-2 2 60-15,0 2-105 0,-2-3-9 16,0 0-22-16,-2-1-16 0,-3-1 19 16,-4-3-19-16,1-3 0 0,-2-1 3 15,-2-1-3-15,0-2 0 16,-1-1 9-16,0-1-9 0,-3-4 0 15,-1-2-252-15,2 0 115 0,-3-1-83 16,1 0-357-16,0 0 27 0,-1-4-172 0</inkml:trace>
  <inkml:trace contextRef="#ctx0" brushRef="#br0" timeOffset="2426.94">2429 10173 2262 0,'0'0'610'0,"0"0"-469"16,0 0-141-16,0 0-22 0,0 0 22 16,40 24 6-16,-21 2 39 0,0 6 19 15,-5 1 42-15,5 4 12 0,-2 3-23 16,2 6 4-16,-2 2-29 15,1 1-55-15,-4 6 58 0,1-2-73 16,-7 3 22-16,0 1-6 0,-3-1-16 16,-5 0 22-16,-4 0-9 15,-2-1-13-15,-8-2-120 0,1-2 101 16,-4-6-48-16,-2-1-155 0,-4-5 164 16,1-7-50-16,-5 0-194 15,-6-5 83-15,-2-3-143 0,6-7-677 16,-5-6-64-16</inkml:trace>
  <inkml:trace contextRef="#ctx0" brushRef="#br0" timeOffset="2770.65">1741 10713 2474 0,'0'0'422'0,"0"0"-390"0,0 0-32 16,0 0-238-16,0 0 202 0,0 0 36 16,0 0 52-16,34 47 64 15,-24-15 16-15,-2 5 66 0,3-1-25 16,-3 6-62-16,3 3-108 0,2 2 108 16,0 3-66-16,3 1-26 15,0 1 12-15,2-1-24 0,6-2 24 16,-2-8 1-16,6-7-32 0,4-10-150 15,2-10 131-15,4-7-19 0,5-10-96 16,1-7 87-16,0-10-55 0,1-8-187 16,3-8 96-16,-1-6-78 0,1-7-354 15,-7-6 219-15,-9 14-174 0</inkml:trace>
  <inkml:trace contextRef="#ctx0" brushRef="#br0" timeOffset="3005.01">2851 10280 912 0,'0'0'1802'0,"0"0"-1493"16,0 0-162-16,0 0-144 0,0 0 20 15,0 0-23-15,0 0 19 0,0 0-9 16,0 0 44-16,28-27-51 0,-15 17 26 16,0 3-20-16,1-2-9 0,-1 2-45 15,-1 2 32-15,-1 1-80 0,-5 0-263 16,1 2 98-16,-4 1-123 0,1 1-793 16</inkml:trace>
  <inkml:trace contextRef="#ctx0" brushRef="#br0" timeOffset="3223.73">2827 10620 1778 0,'0'0'1162'0,"0"0"-839"0,0 0-250 16,0 0-28-16,0 0-26 0,0 0 22 16,46 12 1-16,-19-24-33 15,-2-4 64-15,2-3-73 0,0 1 32 16,-2-5-29-16,2 2-3 0,-1-3-191 15,1 2 137-15,-2-2-67 0,-1 0-209 16,0 0 105-16,-1 0-134 0,-7 6-651 16,-3-4-300-16</inkml:trace>
  <inkml:trace contextRef="#ctx0" brushRef="#br0" timeOffset="3697.5">3331 9975 2416 0,'0'0'326'0,"0"0"-248"16,0 0 121-16,0 0-199 15,0 0 0-15,0 0-103 0,0 0 103 16,0 0 55-16,0 0 12 0,0 0 26 16,29 25-16-16,-20-4 25 0,-1 5-10 15,0-2-19-15,-1 1-63 0,0 0 47 16,-2 2-57-16,0-3 25 0,1-3-25 15,0-2 0-15,-2-2 10 0,2-3-10 16,-2-5 0-16,0-4-10 16,-2-1 10-16,1-2 0 0,0-1 16 15,-2-1 3-15,3-1 28 0,1-11-12 16,5-8 63-16,-1-8-85 0,0-6 24 16,2-3-15-16,-3 1-22 0,0-3 4 15,3 2-4-15,1-3 0 0,0 0-35 16,0 4 19-16,1-1 16 15,0 6-47-15,1 4 47 0,2 7 0 16,1 7-12-16,-1 5 12 0,0 5 45 16,0 3-5-16,1 10 1 0,1 3-19 15,-4 7 7-15,2 4 30 0,-2 5-34 16,-1 3 0-16,3 4 27 0,0 0-52 16,0 2 3-16,-1-1-64 15,1 3 14-15,-3 0-397 0,-1-9 93 16,-3-3-324-16</inkml:trace>
  <inkml:trace contextRef="#ctx0" brushRef="#br0" timeOffset="4729.75">1815 12161 1572 0,'0'0'104'0,"0"0"-62"16,0 0 78-16,0 0-120 0,0 0-44 15,0 0-11-15,0 0 55 16,0 0 39-16,0 0-15 0,-3-8-23 15,3 8-2-15,-3 2-14 0,1-1-63 16,2 4 7-16,-3-1 16 0,2 0-63 16,1 2-142-16,-4 2-653 0,20-30 621 15</inkml:trace>
  <inkml:trace contextRef="#ctx0" brushRef="#br0" timeOffset="5747.8">828 9643 98 0,'0'0'1540'15,"0"0"-1215"-15,0 0 261 16,0 0-219-16,0 0-107 0,0 0-113 16,0 0-65-16,0 0-5 0,0 0 100 15,-11 37-51-15,1 3-79 0,-4 16-31 16,1 4 44-16,0 3-60 0,1-11 38 16,-2-3-32-16,0 2-6 0,2-1-16 15,-4 8-25-15,0-2 23 16,0-2-251-16,0-6 190 0,0-6-51 15,1-8-186-15,2-7 188 0,5-12-11 16,0-5-122-16,2-7 194 0,1-3 63 16,0-4-109-16,-3-7-156 0,0-9 153 15,-3-12-31-15,2-8 147 16,-2-2 10-16,3-1 165 0,-3 6-19 16,3-3 25-16,-1 1 91 0,2 0-101 15,1 1-20-15,0 3 19 0,1 6-11 16,2 1-38-16,1 6 22 15,0 6 34-15,1 7-51 0,1 2-19 16,0 6 26-16,0 1-133 0,1-3-83 16,5 2 71-16,2 1 9 0,8 5 3 15,5 7 22-15,6 6-22 0,-1 2 38 16,0 4-6-16,-2-2-32 0,0 4 6 16,1-1-6-16,4 6 0 0,1-2 19 15,-2 2-19-15,-2-1 0 16,1-4-64-16,-2-2-55 0,-1-3 84 15,0-1-163-15,0-3 112 0,0-3-31 16,-1-8-182-16,1-4 129 0,0-6-68 16,-1-8-295-16,1-7 167 0,-8 0-141 15,0-5-755-15</inkml:trace>
  <inkml:trace contextRef="#ctx0" brushRef="#br0" timeOffset="6076">1213 9520 1030 0,'0'0'547'0,"0"0"-261"0,-22-49 116 15,16 41-153-15,5 2-29 0,0 4 53 16,-1-1-148-16,2 2-55 0,-2 1 7 16,2-2-64-16,0 2-13 0,0 0-179 15,0 0 166-15,4 2 13 16,0 4 64-16,4 10 41 0,0 6 10 15,5 11 22-15,0 0-11 0,-2 3-40 16,1 2-39-16,-1-5 47 0,1-1-94 16,0 1 41-16,-2-2-34 0,4-4-7 15,0-2-44-15,4-2 31 16,-4-2 13-16,2-1-208 0,0-3 176 16,0-6-47-16,3-3-233 0,-3-4 156 15,-1-4-98-15,-2-5-360 0,-2-3 144 16,-3-2-223-16</inkml:trace>
  <inkml:trace contextRef="#ctx0" brushRef="#br0" timeOffset="6500.27">1344 9733 1832 0,'0'0'399'0,"0"0"2"16,0 0-140-16,0 0-31 0,0 0 62 15,-33-2-143-15,33 0-124 16,0 1 20-1,5-2-74-15,0 1 29 0,10-6-54 16,1-2 54-16,5-4 0 0,1-2-31 16,2-2-7-16,0-2-45 15,1 0-150-15,-2 0 150 0,-1-2-33 16,0-1-119-16,-5-1 132 0,-1 3-7 16,-3-2-97-16,-3 2 94 15,-4 1-14-15,0-4-107 0,-1-2 62 16,-4 1-59-16,2 0-202 0,-2-2 221 15,-1-1 17-15,0 1 113 0,-1 5 82 16,-2 2 179-16,2 4-87 0,-2 5 116 16,1 3 85-16,0 0 143 15,1 4-260-15,1 1-4 0,-3-1 119 16,3 2-132-16,0-1-14 0,0 2 71 16,0 1-187-16,3 0-17 0,2 5-12 15,3 7 132-15,4 9 28 0,2 10 41 16,-1 6-68-16,-2 3-22 0,-3 4-29 15,0 4-6-15,-4 6-76 0,0 2 6 16,-4 8-6-16,0 1 0 0,-4 4-200 16,0-3 96-16,-4 2-132 15,0-8-299-15,-4-4 141 0,0-10-105 16,1-15-380-16,-2-8 139 0</inkml:trace>
  <inkml:trace contextRef="#ctx0" brushRef="#br0" timeOffset="6797.12">971 9655 2341 0,'0'0'258'0,"0"0"-26"0,0 0 204 15,0 0-359-15,0 0-39 0,0 0-38 16,0 0 130-16,34 58-47 0,-2-26-61 15,0 6 54-15,3-8-76 0,-4-2 12 16,1 3-12-16,-2-2 0 16,5 1-195-16,-2 0 138 0,2 2-26 15,-2-1-172-15,1 0 40 0,-4-6-72 16,2-5 94-16,-1-12-108 0,1-8-167 16,1-11-320-16,-1-11 680 15,0-8 108-15,-1-4-47 0,-10 6-175 16,1-4-107-16</inkml:trace>
  <inkml:trace contextRef="#ctx0" brushRef="#br0" timeOffset="7000.22">1977 9289 1276 0,'0'0'1061'0,"0"0"-796"0,0 0 50 16,0 0-158-16,0 0-29 0,0 0-29 15,48-40-32-15,-24 30-67 0,2-1-6 16,2 0 5-16,-2 2 1 0,2 1-285 16,-1 0 48-16,-4 1-108 0,-5 3-758 15,-8-2-288-15</inkml:trace>
  <inkml:trace contextRef="#ctx0" brushRef="#br0" timeOffset="7203.41">2244 9616 1383 0,'0'0'1209'16,"0"0"-1141"-16,41-31-46 0,-18 11 62 16,6-5-13-16,-2 1-49 0,2-4-9 15,1-3-26-15,-1-1 0 0,-1-1-267 16,-1-3 99-16,-2 0-36 0,-4-1-302 15,1-2 50-15,-8-2-20 0,4-2-137 16</inkml:trace>
  <inkml:trace contextRef="#ctx0" brushRef="#br0" timeOffset="7437.76">2637 8964 84 0,'6'-51'349'0,"-6"2"247"15,0 4-280-15,0 3-23 16,-2 4 201-16,1 6-255 0,-2 1-16 16,1 7 86-16,2 7-107 0,0 6-39 15,0 7 6-15,0 1-26 0,0 3-143 16,0 0-54-16,0 8-48 15,0 10 102-15,2 14 42 0,1 9 141 16,0 4-75-16,-1 6-102 0,4-7 57 16,0 1-63-16,4 2 16 15,-2 0-10-15,4 1-6 0,0 0 3 16,2-2-3-16,2-2 0 0,3-5-109 16,1-2 56-16,3-5-46 0,-1-5-190 15,1-8 85-15,0-11-56 0,-3-8-528 16,1-6 787-16,-2-8-118 0,-5-5-424 15,0 4-33-15,-5-5-168 0</inkml:trace>
  <inkml:trace contextRef="#ctx0" brushRef="#br0" timeOffset="7656.49">2803 9072 1197 0,'0'0'1002'16,"0"0"-776"-16,-42 3 148 0,40-2-88 15,-2 0-56-15,4-1-14 0,-2 0-99 16,2 0-117-16,4-1-133 0,6-3 113 16,7-3 18-16,4-3 1 0,3-5-18 15,3-2-41-15,-2-1-183 16,2-2 102-16,-2 0-45 0,3-5-252 16,-2 0 140-16,-2-2-4 0,-6-1-369 15,-3 5 183-15,-4-2-11 0</inkml:trace>
  <inkml:trace contextRef="#ctx0" brushRef="#br0" timeOffset="7843.96">3108 8537 111 0,'3'-34'985'0,"2"0"-610"0,-4 12 301 16,5 3-472-16,-2 7-39 0,-3 8 237 15,2 1-203-15,-1 3-135 16,1 0-62-16,2 6-2 0,6 8 19 16,0 17 83-16,1 9 86 0,-3 9-90 15,0 3-85-15,-3 2 22 0,-2 3-35 16,-2 3 3-16,0 5-3 15,-2-1 0-15,-2 2-187 0,-4-2 146 16,-6 4-68-16,-2-3-410 0,-2-1 197 16,-5-9-177-16,8-18-985 15,-7-10 1004-15</inkml:trace>
  <inkml:trace contextRef="#ctx0" brushRef="#br0" timeOffset="8109.56">2372 8725 2315 0,'0'0'217'0,"-41"-8"79"16,29 12 86-16,1 10-143 0,7 8-84 16,4 9-120-16,0 9 72 0,8 7-56 15,4 5-36-15,1 1 30 16,6 0-45-16,5-1-49 0,1 0 30 15,7-2 19-15,0 0-259 0,6 1 158 16,-1 0-84-16,0 3-506 0,-7-10 261 16,-5-2-230-16</inkml:trace>
  <inkml:trace contextRef="#ctx0" brushRef="#br0" timeOffset="8846.16">1964 12092 2108 0,'0'0'649'0,"0"0"-475"16,0 0 54-16,0 0 67 16,0 0-162-16,0 0-133 0,0 0-60 15,-20 45 60-15,23 1 70 0,5 11-45 16,-4 10 67-16,4-1-45 0,-2 9-34 15,1 4 31-15,0 6-44 0,-3 6 2 16,-2 7 58-16,1 6 9 16,0 3-13-16,-3 4 114 0,0 2-45 15,0 0-88-15,0-2 81 0,0-2-118 16,0-5 46-16,0-5 0 0,0-6-46 16,5-5 28-16,0-2-28 0,1-6 0 15,2-8-6-15,1-6 6 16,3-10 0-16,0-9-148 0,4-8 107 15,-3-10-61-15,6-6-243 0,-2-6 203 16,1-6-47-16,-4-7-597 16,-2-3 147-16,-5-1-362 0</inkml:trace>
  <inkml:trace contextRef="#ctx0" brushRef="#br0" timeOffset="9283.02">1565 14548 3058 0,'0'0'115'16,"36"3"-115"-16,-5-7 0 16,8-2 7-16,6-2 108 0,4-4 3 15,6 0-26-15,6-1-92 0,7 0 35 16,8 1-13-16,6 2 19 16,4 1-38-16,1 2 70 0,2 1-54 0,6 2 3 15,0 1 63-15,3 3 16 16,0 0 27-16,3 4 2 0,-1-1-106 15,-1 5 20-15,1 2 22 0,0 2-66 16,-3 2 46-16,-2-2-12 0,-3 0-34 16,-3 1 19-16,-5 0-19 0,-1-1 0 15,-5-2 0-15,-4 0 0 0,-5-4 0 16,-4-5-93-16,-3-1 59 16,-8-3-88-16,-6-6-243 0,-6 0 201 15,-2-6-90-15,-15-2-438 0,-9-1 145 16,-7 1-459-16</inkml:trace>
  <inkml:trace contextRef="#ctx0" brushRef="#br0" timeOffset="10017.5">1949 14347 2329 0,'0'0'149'0,"0"0"-149"16,0 0-12-16,0 0-1 0,0 0 3 16,0 0-62-16,0 0 72 15,0 0 23-15,0 0 37 0,52 1-2 16,-28-1-12-16,-1-1-14 0,1-6-6 15,1-4 6-15,2-3 23 0,6-5 19 16,1-5 19-16,0-4 45 16,4-5-29-16,0-5-13 0,6-6-10 15,4-5 19-15,6-6-22 0,2-5 15 16,5-2 26-16,4-5-30 0,5-5-37 16,2-7 46-16,2-3-71 0,8-5-10 15,2-5 32-15,4-1-54 0,6-3 9 16,1 0-9-16,-3 1 0 0,0 3 0 15,-3 5 0-15,-3 6 0 16,-5 9-12-16,-5 4 12 0,-5 7 0 16,-9 3-92-16,-3 6 79 0,-4 7 10 15,-9 4-167-15,-3 6 136 0,-7 8-89 16,-5 3-256-16,-7 7 72 0,-8 5-241 16,-7 4-1711-16</inkml:trace>
  <inkml:trace contextRef="#ctx0" brushRef="#br0" timeOffset="11230.72">2432 13933 571 0,'0'0'94'0,"0"0"203"15,0 0 448-15,0 0-514 0,0 0-17 16,0 0-42-16,0 0-172 16,0 0 3-16,3 15 136 0,2 4-36 15,3 6-45-15,0 3-22 0,3 4-4 16,-3-1-19-16,0 5 0 15,0-2 0-15,-2 4-13 16,0-1-8-16,0 4-66 0,-4-2-78 0,3-4-285 0,-5-10 48 16,0-5-217-16</inkml:trace>
  <inkml:trace contextRef="#ctx0" brushRef="#br0" timeOffset="11512.69">2808 13584 755 0,'0'0'40'0,"0"0"634"0,0 0-287 15,0 0-219-15,0 0-44 16,0 0-42-16,0 0-69 0,0 0 68 16,0 0 77-16,16 61-25 0,-11-25-34 15,2 6 55-15,-2-1-58 0,1 4-48 16,3 3-28-16,-5 4-14 15,5 4-6-15,-2 2 1 0,1-1 12 16,0 0-13-16,0-5-100 0,0-8 4 16,1-5-49-16,1-10-155 15,0-7 141-15,0-9-93 0,-2-10-386 16,-2-3 0-16,-2-8-40 0</inkml:trace>
  <inkml:trace contextRef="#ctx0" brushRef="#br0" timeOffset="11793.91">3305 13257 939 0,'0'0'567'0,"0"0"-307"0,0 0 3 15,0 0 113-15,0 0-215 0,0 0-32 16,0 0-42-16,0 0-58 0,0 0 0 15,-24 55 45-15,16-15 19 16,3 3-10-16,5 3 4 0,0 9-1 16,0 5-29-16,3 8-44 0,5 4 44 15,-4 1-57-15,4 2-4 16,-2 1-9-16,4-4 13 0,-2-3-255 16,5-5 175-16,-2-6-52 0,-1-8-206 15,4-12 47-15,-2-8-62 0,-4-11-415 16,-2-7 123-16</inkml:trace>
  <inkml:trace contextRef="#ctx0" brushRef="#br0" timeOffset="12106.38">3669 12975 638 0,'0'0'323'0,"0"0"29"16,0-40-108-16,0 34 64 0,-2 2-103 16,2 0-37-16,0 2 82 0,0-1-89 15,0 3-61-15,0 5-100 0,0 13-61 16,0 20 61-16,0 17 186 16,0 16-41-16,0 10-39 0,-3 4-68 15,-1 7 10-15,0 3-48 0,3 0 3 16,-3-3 0-16,4-3-3 0,0-6-182 15,0-5 102-15,2-6-23 0,1-9-55 16,2-6 58-16,-1-9-26 0,0-8-269 16,0-10 158-16,-2-8 3 0,2-7-867 15</inkml:trace>
  <inkml:trace contextRef="#ctx0" brushRef="#br0" timeOffset="12483.1">4048 12679 688 0,'0'0'140'0,"3"-38"-6"16,-3 24 237-16,-3 2-32 15,3 2-141-15,0 5-26 0,0 1 77 16,0 3-100-16,0-1 3 0,0 2 48 15,0 2-200-15,5 6-71 0,6 12 71 16,4 9 116-16,-2 12 6 0,-2 14 51 16,-3 8-68-16,-3 10-50 0,-2 14-46 15,-3 7 52-15,-3 10-61 0,0 7 6 16,-5 9-6-16,0 4 0 16,3-3-183-16,-2-6 129 0,5-7-42 15,2-16-148-15,1-9 112 0,3-13-27 16,0-14-239-16,-1-10 152 15,-1-14 96-15,2-14-341 0,-2-7 93 16,2-11-143-16</inkml:trace>
  <inkml:trace contextRef="#ctx0" brushRef="#br0" timeOffset="12765.15">4161 12581 411 0,'0'0'512'0,"14"-48"-336"16,-5 30-62-16,-4 10-79 0,1 2-13 16,-1 5 141-16,-5 1-17 0,3 5-51 15,2 10-43-15,0 12 84 16,3 11 237-16,0 12-185 0,0 7-49 15,-2 7 29-15,2 11-78 0,-2 6-36 16,0 10-12-16,-2 3-19 0,-4 6-23 16,0 4 3-16,-4 0 10 0,1 4-13 15,-1-4-166-15,1-1 101 0,-1-6-44 16,3-6-108-16,1-6 52 16,0-5 13-16,1-8-414 0,2-22 273 15,-2-6-495-15</inkml:trace>
  <inkml:trace contextRef="#ctx0" brushRef="#br0" timeOffset="14531.04">15203 1992 2081 0,'0'0'488'0,"0"0"-488"0,-7 48 84 16,7-23-6-16,3 3-17 0,1 2-7 15,4 6-28-15,0 4-23 16,0-2 23-16,1 6-26 0,0-2 10 16,-1 2-10-16,-1 1 0 0,0 3-194 15,-5 0 52-15,0 1 3 0,-2-1-243 16,0 0 99-16,0-4-416 0,0-5 545 16,0-10-357-16,1-3 106 0</inkml:trace>
  <inkml:trace contextRef="#ctx0" brushRef="#br0" timeOffset="14673.97">15311 2936 348 0,'0'0'678'15,"13"45"-401"-15,-6-22-20 16,-2 1 201-16,-1 1-260 0,-3 2-27 16,-1 4 59-16,0 1-108 0,0 1-48 15,-4 0-19-15,0 5-20 16,-1 0-35-16,1 1 3 0,0 0 7 16,1-1-10-16,1 1-174 0,2-2 16 15,0 3-61-15,0-9-463 0,0-3 5 16</inkml:trace>
  <inkml:trace contextRef="#ctx0" brushRef="#br0" timeOffset="14814.59">15303 3907 559 0,'0'0'1428'0,"-35"46"-1175"0,16-16 138 16,5-4-211-16,0 5-87 0,4 0-16 15,0 2-41-15,5 2-36 0,2 2-39 16,2-1-44-16,1 3-65 0,0-3-282 15,0-7-24-15,3-4-307 0</inkml:trace>
  <inkml:trace contextRef="#ctx0" brushRef="#br0" timeOffset="15005.98">15313 5059 1406 0,'-12'38'977'0,"0"4"-838"0,0 6-71 16,4 0 80-16,2 1-74 0,2-1-55 16,2 4-19-16,1 0-3 0,1 3-64 15,0 1-104-15,3-3-383 0,-3-9 5 16,0-5-226-16</inkml:trace>
  <inkml:trace contextRef="#ctx0" brushRef="#br0" timeOffset="15178.74">15272 6263 1621 0,'-3'36'279'0,"2"5"-52"0,0 7 181 16,1-5-276-16,0 3-58 0,0 1-25 15,0 4-4-15,0-1-45 0,0 4-16 16,0-1-100-16,0 0-68 16,0-2-386-16,0-12-113 0,0-3-523 0</inkml:trace>
  <inkml:trace contextRef="#ctx0" brushRef="#br0" timeOffset="15352.37">15309 7739 1714 0,'-16'41'704'0,"0"4"-511"0,0 7-86 15,6-1-4-15,4-2-103 0,4-1-20 16,2 3-60-16,0-2-49 0,4 1-295 15,0-13-82-15,-2 0-532 0</inkml:trace>
  <inkml:trace contextRef="#ctx0" brushRef="#br0" timeOffset="15508.61">15347 8921 1479 0,'-4'42'1015'0,"0"4"-863"0,1 9 80 16,2-3-69-16,1-3-44 0,0 5-62 15,2-1-44-15,4 6 6 16,0-2-19-16,0 4-48 0,3-2-67 16,-2 4-84-16,-1-5-346 0,0-12 29 15,-2-4-291-15</inkml:trace>
  <inkml:trace contextRef="#ctx0" brushRef="#br0" timeOffset="15696.85">15561 10520 729 0,'-12'35'1767'15,"3"6"-1528"-15,0 4-97 0,3-1-46 16,5-4-93-16,1 2 19 0,0-2-22 16,4-2-173-16,3 2 22 0,-3 0-111 15,-2 0-559-15,0-12-205 16</inkml:trace>
  <inkml:trace contextRef="#ctx0" brushRef="#br0" timeOffset="15806.22">15572 11343 827 0,'0'0'1401'15,"-7"57"-1149"-15,5-20 32 16,0-1 107-16,4 4-155 0,2 7-140 16,4 5-14-16,1 5-82 0,2 6-63 15,2 2-153-15,-2-15-172 0,1-4-1689 0</inkml:trace>
  <inkml:trace contextRef="#ctx0" brushRef="#br0" timeOffset="26211.05">25536 1853 218 0,'0'0'128'0,"48"-61"-1"0,-25 30-88 15,-1-2 52-15,2 0 56 0,-1-2-23 16,-6 0 270-16,2 2-88 0,-4 4-137 15,-2 1-20-15,-2 2 127 0,-1 1-146 16,1 1 15-16,-4 3 62 0,1 1-94 16,-3 1-13-16,0 4 47 15,-2 5-38-15,-2 2 6 0,1 4 10 16,-2 1-1-16,0 2-55 0,0-1-37 16,0 2 36-16,-2 0-68 0,-4 6-121 15,-2 7 121-15,-7 10 16 0,-6 6-10 16,-3 8 48-16,-2 5-51 15,5 4 23-15,-2 5 21 0,3 5-6 16,0 5-38-16,2 5 89 0,3 3-42 16,3 2-47-16,1 2 85 0,6-2-44 15,2 2-41-15,3 0 105 0,3-2-80 16,5-4 6-16,0-1 3 16,3-6-37-16,-1 0 35 0,1-1-20 15,-2-2-15-15,-2-2 19 0,-2 1-19 16,-3 0 0-16,-2-3 12 0,-7 3-12 15,-5-4 0-15,-4 0-93 0,-4-2 77 16,-4-2 16-16,-7-3-53 16,1-2 53-16,-4-3 0 0,-4-4 10 15,0-8-10-15,38-28 0 0,-76 45 9 16,40-32-9-16,4-5 0 0,6-8 6 16,3-2-34-16,7-5 28 0,8-5-214 15,5-3 148-15,6-1-113 0,2 0-167 16,3 0 154-16,2 3-116 15,-2 5-422-15,-2 4 327 0,2 4-43 16,-4 0-463-16</inkml:trace>
  <inkml:trace contextRef="#ctx0" brushRef="#br0" timeOffset="26871.55">25148 3873 1144 0,'0'0'293'16,"1"-36"-109"-16,1 20-184 15,-1-1-3-15,2 2 3 0,-2-2 108 16,0 4 31-16,2-2 59 0,-3 3-87 16,0 3 8-16,0 5 124 0,0 1-91 15,-3 3-1-15,1 0 44 16,-4 5-96-16,-4 10-51 0,-4 16 0 16,-3 9 44-16,-2 4-18 0,3 5-55 15,3-4 44-15,4 2-63 0,-1 0 23 16,5-1-20-16,5 0-3 0,0-1-35 15,5-2 35-15,6-5 0 0,2-8-316 16,3-8 316-16,4-4 0 0,3-12-39 16,2-6 37-16,2-10-22 0,-2-14-5 15,7-8 29-15,-5-6 0 16,-2-7 4-16,-2-6 15 0,-6-2 0 16,-6-4-9-16,-6-2 53 0,-5-2-8 15,-1-1-23-15,-6 5 38 0,-3 2-10 16,-4 10-50-16,-2 8 57 15,-1 10-26-15,-4 7-31 0,1 8 43 16,-3 3-53-16,-1 3-92 0,4 5 26 16,0 0-84-16,0-1-279 0,4 0 129 15,4-2-215-15,1-3-1244 0</inkml:trace>
  <inkml:trace contextRef="#ctx0" brushRef="#br0" timeOffset="27824.58">25151 1309 502 0,'0'0'258'0,"0"0"-56"0,-20-40 163 16,17 32-238-16,-1 2-1 0,3 2 99 16,-2-2-118-16,2 1-23 15,-3 0 62-15,4-3-58 0,-2 0-27 16,-2 4 53-16,4-2-37 0,-1 6 20 15,-2 0 64-15,-1 0-93 0,-5 14-39 16,-7 11 16-16,-3 11 54 16,1 5-41-16,-4 6-32 0,6-3 22 15,3 0-48-15,1 3-10 0,4-3 10 16,3-3 0-16,2-1-41 0,3-4 28 16,3-9-74-16,6-9-125 15,3-6 135-15,1-9 19 0,7-4-7 16,-1-11 55-16,5-7 10 0,4-5 81 15,-1-4-39-15,6-5-16 0,-4-5-4 16,3 1 27-16,-1-3 2 0,-2 1 10 16,1 1 7-16,-2 0-17 0,-2 2 7 15,2 4 28-15,-4 4-12 0,-4 4 9 16,-2 8 38-16,-6 6-35 16,-4 4-42-16,-4 5 41 0,-3 1-85 15,3 4-110-15,-1 4 106 0,2 9-8 16,-2 6 12-16,-3 2 57 0,0 2-57 15,0-2 28-15,0-1-28 0,0-2 0 16,0-5-16-16,2-2 15 16,-2-3 1-16,0-4-9 0,0 0 9 15,0-4 0-15,-2-2-6 0,2 1 6 16,-6 0 0-16,2-1 0 0,-5-2 3 16,-6-5-3-16,-2-3-13 15,-2-3-12-15,1-2 18 0,-5 0-75 16,0-7 80-16,-1 1 2 0,0-6-51 15,-1-1 38-15,-2 2 13 0,3-2-131 16,-4 0 109-16,3 2-7 0,0 4 13 16,2 3 16-16,-1 6 16 0,7 3-16 15,3 4 54-15,5 4-47 0,4 7-7 16,1 12-19-16,-2 10-58 0,2 8-19 16,4 11 80-16,0-2 16 15,10 3-441-15,-1-13-80 0,4 0-262 0</inkml:trace>
  <inkml:trace contextRef="#ctx0" brushRef="#br0" timeOffset="28418.46">26133 2241 790 0,'11'-42'199'16,"-2"2"-69"-16,3-7 17 15,-4 6-46-15,0-3 88 0,-2 4 152 16,-1 2-185-16,-2 4 6 0,-3 7 119 15,0 7-116-15,-4 7-4 0,0 6 104 16,1 0-95-16,-2 6-81 0,-3 1 13 16,-6 8-13-16,-3 5-55 0,-4 13-15 15,2 7 32-15,0 4-41 0,2 3 18 16,1 3-3-16,3 2-25 0,2 6-47 16,3 1 47-16,-1 5 0 15,3 1 16-15,2-1-16 0,4 0 0 16,0 1-82-16,0-2 82 0,0-2 0 15,0 1-12-15,0-3-23 0,0-3 29 16,0-3-172-16,-5-6 124 16,2-8-55-16,-2-6-106 0,0-3 129 15,-1-8-94-15,-3-6-208 0,1-5 70 16,-1-4-97-16,1 0-804 0</inkml:trace>
  <inkml:trace contextRef="#ctx0" brushRef="#br0" timeOffset="28623.69">25761 2671 1646 0,'0'0'678'16,"0"0"-520"-16,0 0 0 0,0 0-90 15,42-43 48-15,-21 34-26 0,6-2-3 16,1 3-36-16,4-3-38 0,5-1 6 31,6-1-3-31,-2-2-16 0,2 1-9 16,1 0 9-16,-2 1 0 15,0 0-104-15,-2-1-18 0,-4 4-65 16,0-2-253-16,-2 1 129 0,-4-1-50 16,-9 4-671-16</inkml:trace>
  <inkml:trace contextRef="#ctx0" brushRef="#br0" timeOffset="28826.8">26661 2093 1402 0,'0'0'240'16,"0"0"-41"-16,0 0 89 16,0 0-155-16,0 0 52 0,0 0 47 15,0 0-48-15,0 0-62 0,0 0-90 16,-9-17 13-16,1 34 12 0,-5 11-15 16,-1 6 15-16,1 4-57 0,0-3 0 15,5 0 0-15,0-2 0 0,-3 4-64 16,2 1 52-16,1 0-110 15,-3 2-187-15,6-1 64 0,-1-8-111 16,1-2-418-16</inkml:trace>
  <inkml:trace contextRef="#ctx0" brushRef="#br0" timeOffset="29233">26443 2359 1489 0,'0'0'326'0,"0"0"-5"0,0 0-192 16,0 0-2-16,0 0 92 16,0 0-180-16,0 0-39 0,0 0-52 15,0 0 52-15,54-31 0 0,-23 24-7 16,4-1 5-16,-1-2-15 0,2 0-135 16,2 0 9-16,-2-2 46 0,0-3-136 15,-3 3 70-15,-2-4-64 0,-5 0-262 16,0-3 121-16,-1-2-20 15,-2-4 76-15,-2-3 312 0,-1 2 0 16,-4 1 182-16,-3 2 144 0,2 3-82 16,-6 0 141-16,-2 10-89 0,-2 2-39 15,-2 4 107-15,-2 2-176 16,1 2-1-16,-1 0 30 0,0 6-162 16,-1 7 41-16,-2 12 161 0,-5 9-94 15,-1 10-57-15,-3 2-33 0,1 4 3 16,-4 2-47-16,-2 2-7 0,0 6 3 15,-2 0-25-15,-5 3-31 0,0 0-59 16,-1-1 24-16,0-4-221 16,0-6 127-16,6-15-214 0,3-4-872 0</inkml:trace>
  <inkml:trace contextRef="#ctx0" brushRef="#br0" timeOffset="29482.97">26360 2077 2123 0,'0'0'430'0,"0"0"-343"16,0 0-70-16,0 0-17 0,0 0 0 15,-32 26 1-15,29-1 53 0,3 8 1 16,0 6 6-16,0 2-16 0,3 3 0 15,-3 4-45-15,0 2-12 0,3-1 0 16,-2 0-1-16,4-2-256 16,-1 1 218-16,6-1 9 0,2 1-288 15,4-4-747-15,0-15 666 0,1-6-290 0</inkml:trace>
  <inkml:trace contextRef="#ctx0" brushRef="#br0" timeOffset="30014.17">27176 2308 2426 0,'0'0'162'0,"0"0"-162"0,0 0 61 16,0 0 29-16,0 0 87 0,0 0-7 16,0 0-103-16,35 5-67 0,-27-5 3 15,2 0 20-15,6-4-14 0,0-1 11 16,0-4-40-16,-1-3 1 15,-4 0-125-15,2-4 115 0,-4-3-9 16,-2-1 12-16,-3-1 26 0,0 1 19 16,-4 2-19-16,-3 2 42 0,1 6-3 15,-6 3-20-15,0 4 67 0,-6 3 61 16,-3 6-54-16,-2 7-17 16,-1 6-16-16,3 7-9 0,1 6 47 15,0 6-98-15,5 0 35 0,3 2-35 16,6 0 0-16,2 0-67 0,10 0 52 15,8-5 15-15,4 0-127 0,12-7 82 16,4-3-34-16,8-10-180 16,2-9 115-16,6-6-71 0,2-8-490 15,-1-9 705-15,0-6-4 0,-5-3-184 16,1-4 13-16,-4-4 54 0,-6-2-155 16,-9 6-50-16,-5-2-179 0</inkml:trace>
  <inkml:trace contextRef="#ctx0" brushRef="#br0" timeOffset="30373.5">27611 1836 1737 0,'0'0'694'0,"0"0"-420"16,0 0-142-16,0 0-87 0,0 0-3 16,0 0-20-16,0 0-22 0,0 0 0 15,0 0 42-15,0 0 15 0,20 4 1 16,10-4 0-16,2-4-58 15,3 0 19-15,-3-1-38 0,0-5-13 16,1 2-263-16,-2-1 56 0,-4-2-52 16,-2-1-367-16,-6 3 130 0,-5-2-111 15</inkml:trace>
  <inkml:trace contextRef="#ctx0" brushRef="#br0" timeOffset="30655.04">28169 1441 1451 0,'0'0'332'0,"0"0"139"16,0 0-161-16,0 0-4 0,0 0-1 15,0 0-213-15,0 0-73 0,0 0 67 16,0 0 80-16,-10 62-46 0,3-22-51 16,-1 2 23-16,3 2-80 0,1 2 26 15,1-1-32-15,2 0-6 0,-2 5-33 16,-2-2 33-16,-1 1 0 15,-3 2-129-15,-2-1 94 0,-5-3-35 16,0 1-111-16,-2-8 102 0,-1-3-26 16,0-10-142-16,3-8 206 0,3-11 21 15,1-7-5-15,1-4 25 16,2-7 0-16,-2-5-123 0,-1-6-112 16,2 2-185-16,0-5-992 0</inkml:trace>
  <inkml:trace contextRef="#ctx0" brushRef="#br0" timeOffset="30826.91">28091 1172 2518 0,'0'0'171'0,"0"0"22"0,0 0-46 15,0 0-143-15,42-27-4 0,-27 27-97 16,0 7 96-16,-3 0-63 15,-6 1-352-15,-2-3 31 0,2 0-255 0</inkml:trace>
  <inkml:trace contextRef="#ctx0" brushRef="#br0" timeOffset="31565.4">28487 1249 2323 0,'0'0'281'0,"0"0"-268"0,0 0 77 15,1 40 36-15,-6-17 79 0,-3 2-77 16,-3 1-42-16,0-1-12 16,1 0 15-16,0 1-67 0,2 3-9 15,0 0 15-15,2 3-28 0,3-1-44 16,-1-4-7-16,4 2 32 0,0-1-109 16,0-3 80-16,0-3-12 0,4-6-239 15,7-12 297-15,3-4 4 0,6-10 15 16,3-3 125-16,1-6 18 15,0-1-16-15,0-2-52 0,-24 22-51 16,49-47-41-16,-27 23 64 0,-1 3-64 16,-5 1 22-16,-1 5-22 0,-5 6 0 15,-4 3-5-15,-2 4 5 0,0 2 0 16,-3-2-69-16,2 2 68 16,-2 0-20-16,2 4-30 0,-1 3 51 15,2 5 0-15,2 5-21 0,-2 1 21 16,1 3 0-16,3 0-176 0,-3-2 106 15,2-2-42-15,1-2-78 0,5-7-65 16,3-4 65-16,2-4 176 16,-2-3 14-16,0-1 55 0,-4-1 45 15,-6 0-45-15,-2-2 16 0,-4-2 62 16,-2-5-37-16,-6-3-31 0,-6-2-36 16,0 1 70-16,-4 0-54 0,-3-3-23 15,-2 0-23-15,3-3 1 0,2 1-29 16,2-4 29-16,4-1 0 0,4-2 4 15,6 0-1-15,2-2-3 0,7-2-33 16,5-4 31-16,4 2-12 0,4-1-41 16,1 1 52-16,5 3-74 15,-4 5-5-15,2 2 80 0,-1 6 2 16,-2 4-6-16,-2 7 6 0,-2 2 2 16,-2 6 62-16,-2 2 20 0,-3 9-33 15,0 7-32-15,1 8 49 0,0 7-27 16,-3 6 78-16,-2 3-37 15,-2 4-82-15,-2 3 26 0,-2 3-13 16,-3 1-13-16,0 1 22 0,-1-2-22 16,-1 0 0-16,1-2-115 0,-1-2 58 15,-1-3-61-15,6-44-81 0,-8 80 67 16,4-48-39-16,3-7-545 16,1-8 684-16,0-5-72 0,0-8-612 15,1-2 269-15,3-4-64 0</inkml:trace>
  <inkml:trace contextRef="#ctx0" brushRef="#br0" timeOffset="31737.26">28916 1477 382 0,'0'0'648'0,"-9"-37"260"15,7 24-532-15,2 5-92 0,0 2 29 16,3 1-153-16,6 0-54 0,9-3-23 16,3-2-10-16,4 1-63 15,6 1 12-15,1 1 3 0,3 1-25 16,3-2-12-16,1 1 11 0,2-1 1 15,-1 1-131-15,0-1 38 16,-1 0-57-16,-4 0-233 0,-3-1 128 16,-3 4-37-16,-8-2-446 0,-5-1 25 15</inkml:trace>
  <inkml:trace contextRef="#ctx0" brushRef="#br0" timeOffset="32466.96">29165 2365 1322 0,'0'0'228'0,"0"0"-225"16,48-49-3-16,-33 29 85 16,0-3 42-16,-2-5-4 0,-1 2 69 15,0-1-98-15,-4-2-4 0,-3 6 7 16,-2 0-74-16,-3 9 13 0,-3 3 116 15,-2 3 47-15,-6 1-12 16,-5 6 24-16,-2 1-109 0,-5 4-54 16,0 7-44-16,-1 6 62 0,-1 4-12 15,0 7-47-15,-1 3 37 0,1 5-44 0,1-1-33 0,1 2 33 16,3 2 0-16,4-2-89 0,3-4 54 16,6 1-57-16,6-6-174 0,5-8 160 15,7-7-16-15,5-9-333 0,6-4 455 16,2-8 145-16,8-7 1 15,2-3-104-15,3-8-7 0,3-3-22 16,-3-3 16-16,2-4 26 0,-3-4 41 16,-3-4-22-16,1-1-32 0,-6-5-39 15,-2 1 23-15,2 1-26 0,-6-3-29 16,-2 1 29-16,-2 0-19 0,1 4-26 16,-4 0 45-16,-2 2 0 0,-1 11 16 15,-5 8-16-15,-3 9 16 16,-4 8 64-16,0 4 54 0,0 4-9 15,0 1-68-15,-6 14-57 0,-3 11 0 16,-4 13 23-16,-1 12 59 16,0 5-24-16,0-2-49 0,2 2 58 15,4 0-67-15,2-4 34 0,2-1-25 16,2 1-9-16,2-3-38 0,0-1 16 16,0 2-29-16,0-4-204 0,3-3 147 15,2-2-88-15,2-11-313 0,6-10 75 16,6-14-105-16,5-12-416 15,3-13 616-15,3-8 166 0</inkml:trace>
  <inkml:trace contextRef="#ctx0" brushRef="#br0" timeOffset="32670.06">29872 1780 424 0,'7'-36'456'0,"-3"11"-71"0,-2 2 184 15,-2 15-264-15,0 5-4 16,-1 3 199-16,-3 2-327 0,-3 7-173 15,-5 15 2-15,-2 8 20 0,-2 7 77 16,1 6-16-16,3 2 0 16,1 2-83-16,3-1 3 0,3-1-3 15,-3-2 0-15,5-1-16 0,1-1-6 16,2-1-83-16,-2 1 31 0,1-4 1 16,1-1-242-16,0-4 73 0,-1-4-56 15,1-10 48-15,0-1-556 0</inkml:trace>
  <inkml:trace contextRef="#ctx0" brushRef="#br0" timeOffset="32841.92">29688 2205 1556 0,'0'0'94'0,"0"0"65"0,0 0 72 16,0 0-43-16,0 0 12 0,-19-38 94 15,30 27-185-15,13-1-76 16,9-1-33-16,9-1-3 0,3 1-19 15,4 0-30-15,6-1 4 0,6 1-84 16,6-3-233-16,-16 5-5 16,1-6-300-16</inkml:trace>
  <inkml:trace contextRef="#ctx0" brushRef="#br0" timeOffset="34812.68">25047 5413 881 0,'16'-36'144'16,"-3"6"-7"-16,0-6-85 0,-2 2 237 15,-3 2-171-15,-3 0-115 0,-3 4 42 16,-2 2 115-16,-6 3-50 0,-2 4-35 16,2 7 152-16,-4 4-46 15,1 2 16-15,-2 4 35 0,3 2-146 16,-2 2-44-16,-1 10-26 0,-2 5 10 16,-1 6 9-16,1 7 10 0,1 8 54 15,1 4-22-15,3 5-39 0,2 8-9 16,0 1-29-16,-3 5 16 0,4 2 19 15,-3 2-13-15,4 0-16 16,1 1 48-16,0-2-54 0,2-2 35 16,-2-2-16-16,2-1-19 0,1-4 3 15,-1-1 1-15,-2-6-4 0,2-5-16 16,-2-3-13-16,-1-3 26 0,0-6-166 16,-3-6 131-16,1-2-39 15,-1-7-227-15,-2-5 114 0,-1-3-123 16,1-8-495-16,0 0 89 0</inkml:trace>
  <inkml:trace contextRef="#ctx0" brushRef="#br0" timeOffset="35015.82">24640 5911 2402 0,'0'0'275'0,"12"-38"-178"0,0 25-27 16,5 2-18-16,7 1 9 0,3-2-26 15,1 1-35-15,5 0 13 16,1 1 6-16,-1 2-19 0,0 1-25 16,1 0 9-16,-1 1 16 0,-2 2-205 15,-2-2 79-15,-2 2-64 0,-3 0-303 16,-2 2 207-16,-6 0-91 0,-1 0-822 0</inkml:trace>
  <inkml:trace contextRef="#ctx0" brushRef="#br0" timeOffset="35343.94">25423 5411 2097 0,'0'0'262'0,"0"0"-149"16,0 0-64-16,0 0 22 0,-35 49 49 16,27-21-36-16,-1 1-13 0,3-1-4 15,2 3-22-15,3-3-38 16,1 5 5-16,1 2-12 0,1 1 0 15,3 0-77-15,-1 1-180 0,1 2 109 16,1-4-231-16,-1-7-4 0,-2-6-121 16</inkml:trace>
  <inkml:trace contextRef="#ctx0" brushRef="#br0" timeOffset="35547.04">25372 5731 2259 0,'0'0'220'0,"0"0"-101"16,0 0 43-16,0 0-14 0,0 0 6 16,0 0-154-16,0 0-10 0,0 0-45 15,40-39 55-15,-15 31 0 0,2 0-64 16,0 3 63-16,-2-2-102 0,0-1-180 16,-1-1 124-16,-1 1-12 0,-2-3-193 15,-1-1 98-15,-1-4-14 16,-6 7-359-16,-2-6 39 0</inkml:trace>
  <inkml:trace contextRef="#ctx0" brushRef="#br0" timeOffset="35703.28">25791 5365 1322 0,'0'0'504'0,"0"0"-85"0,0 0-296 16,0 0 9-16,20 43 98 0,-20-10-131 15,-3 6-41-15,-6 4 13 0,-2-1 6 16,-2 5-74-16,-3 2 10 0,-4 3-4 15,-3 6-9-15,-4 2-115 16,2-3-65-16,0-1-46 0,-1-8-353 16,8-15 75-16,0-5-219 0</inkml:trace>
  <inkml:trace contextRef="#ctx0" brushRef="#br0" timeOffset="35984.61">25187 5439 1763 0,'0'0'493'0,"0"0"-348"0,-35 22-132 16,27 1 7-16,3 4 112 0,-1 5-67 15,4 1-14-15,2 3 23 0,-3 0-45 16,3 1-27-16,0 1 5 0,0-2 8 15,0 1-15-15,3 2-19 16,2 1 15-16,3-2-41 0,4-2-210 16,5-6 65-16,7-9-76 0,8-10-358 15,6-11 253-15,-6-3-79 0</inkml:trace>
  <inkml:trace contextRef="#ctx0" brushRef="#br0" timeOffset="36706.8">26649 5249 674 0,'0'0'98'0,"7"-45"-59"0,-7 25 664 16,-1 7-472-16,-3 3 97 0,-3 2 106 15,-4 3-269-15,1 0-27 0,-6 2 59 16,-2 3-56-16,0 5-32 0,-4 6 12 16,-2 8-64-16,0 5-6 15,2 8-16-15,-2 5 79 0,5 4-19 16,3 6-77-16,3 0 41 0,3 2-59 16,0 0-41-16,3 5 13 0,2-2-38 15,5-2-226-15,0-4 158 16,8-9-52-16,9-9-273 0,8-11 109 15,7-11 0-15,3-6-173 0,4-8 396 16,-7-2 22-16,-2 0-608 0</inkml:trace>
  <inkml:trace contextRef="#ctx0" brushRef="#br0" timeOffset="37019.36">26816 5499 1770 0,'0'0'318'0,"0"0"0"16,-44-7-147-16,28 14 9 0,1 2 20 15,-2 4-72-15,2 3-22 0,2 4-23 16,1 3-16-16,5-3-67 16,2 5-16-16,2-1 14 0,3 3 2 15,0-2-77-15,6-1 32 0,2-5-63 16,8-8-230-16,4-9 109 0,2-3 158 16,4-8 71-16,-2-6 42 0,0-1-19 15,-4-7-7-15,-3-2-14 16,-2-3 24-16,-3-3-7 0,-6-2 1 15,0 0-17-15,-4-2-3 0,-2 4-32 16,0 3-39-16,-5 7-17 0,-3 6 86 16,-1 5 1-16,-3 4-1 0,0 4 1 15,1 2-14-15,-1 4-95 16,3 5-26-16,1 4-82 0,0 2-360 16,2-3 86-16,1 3-147 0</inkml:trace>
  <inkml:trace contextRef="#ctx0" brushRef="#br0" timeOffset="37472.58">26967 5600 1902 0,'0'0'133'0,"0"0"10"16,0 0 226-16,0 0-211 0,0 0-17 15,0 0 27-15,21-37-33 16,-17 29-26-16,1-2-14 0,-1-2-22 15,7-1-66-15,4-8 21 0,-1-1 1 16,5-2-29-16,1-2 6 0,0-1-6 16,1-1 0-16,1-1-13 0,0-2 9 15,-3 2 4-15,-3 1-98 16,-3 4 60-16,-5 5-10 0,-5 4-19 16,0 5 67-16,-3 6 25 0,-4 1-15 15,-6 0 31-15,-7 3-41 0,-4 10-60 16,-6 6 60-16,3 5 0 0,4 7 64 15,1 1-7-15,7 3-57 0,3 3-26 16,1-2 14-16,8-3 12 16,0-1-51-16,4-4 32 0,4-5 19 15,1 0-103-15,3-2 101 0,0-5-1 16,2-1-16-16,-5-3 19 0,-1 1 0 16,0-1 6-16,-3-2-6 0,-3-1 0 15,-1 4-29-15,-4-2 26 16,-6 2 3-16,-8 4-73 0,-2-2 70 15,-2-2-35-15,-5 4-107 0,1 0 46 16,-2 0-59-16,1-1-341 0,4-5 15 16,4-1-313-16</inkml:trace>
  <inkml:trace contextRef="#ctx0" brushRef="#br0" timeOffset="39286.74">27399 5351 1053 0,'1'-35'316'0,"3"7"-254"16,0 3 205-16,-3 5-193 0,3 2 50 16,-4 6 346-16,4 4-286 0,-4 3-26 15,2 4 38-15,-2-1-77 0,2 2-119 16,0 2-19-16,-2 12 19 0,0 13 3 15,-2 5 48-15,-2 7 7 16,0-1-58-16,-1 1 29 0,-4 0-29 16,2 1 0-16,-1-4-8 0,0-3 6 15,4-4 2-15,3-13-45 0,1-4 42 16,1-8-22-16,3-4 25 16,1 0 19-16,6-8 45 0,6-5-29 15,2-3-3-15,1-7-32 0,-3 2 3 16,-1 0 29-16,-2-1-32 0,-4 2 3 15,4 2 10-15,-6 3-13 0,1 3 16 16,-5 3-10-16,0 5-6 0,-3 1-12 16,3 0 8-16,-1 3 4 0,1 0-105 15,0 0 89-15,1 0-22 0,2 8-33 16,2 3 71-16,2 2 0 16,0 6-35-16,-1 1 22 0,1 0 13 15,1-3-190-15,1-2 75 0,3-6-11 16,4-3-191-16,-1-5 203 0,0-1 114 15,-3-4 20-15,-2 0-20 16,-4-1-20-16,-1-5-24 0,-2 0 44 16,-3 0 10-16,-2-4 58 0,-2 0-39 15,0 2 16-15,-2-2 17 0,-5-1-4 16,2-1-16-16,-3 1 13 16,2 1-35-16,-2-2-4 0,3 2-16 15,1 0 3-15,1 2-3 0,2-2-38 16,0 2-17-16,1 0-52 0,4-2-97 15,1-1 81-15,6-2-46 0,2-2-39 16,3-1 104-16,1-4 10 0,5-1-4 16,-4-3 98-16,4 0 4 0,-2 2-4 15,-3 2 0-15,-1 3 65 0,-1 2 186 16,-5 2-92-16,0 4 4 0,-4 2 142 16,0 4-121-16,-4 5 10 15,0-1 60-15,-2 3-81 0,0 3-173 16,0 7 65-16,-6 13-65 0,0 9 102 15,-2 5-10-15,2 5-28 0,2-4-64 16,3 1 35-16,1 1-35 16,0 0 0-16,0-1-31 0,-3 3 30 15,2 1 1-15,-3 1-188 0,1 0 38 16,-1-4-233-16,2-4 121 16,0-9-94-16,1-10-60 0,1-8-1053 0</inkml:trace>
  <inkml:trace contextRef="#ctx0" brushRef="#br0" timeOffset="39443.01">27921 5281 1838 0,'0'0'189'0,"0"0"54"0,0 0 90 16,28-37-230-16,-14 33-103 16,2-1-44-16,1 1 42 0,2 0-21 15,5 1-10-15,-4 0 31 0,1 2-9 16,0 1-141-16,-2 0-81 0,-2 0-43 15,-5 0-527-15,0-3-209 0</inkml:trace>
  <inkml:trace contextRef="#ctx0" brushRef="#br0" timeOffset="39677.37">28273 4909 1615 0,'0'0'406'0,"0"0"-234"16,0 0-87-16,0 0-82 0,0 0 147 16,4 54-34-16,-10-18-16 0,-4 4 38 15,0 2-64-15,-4 4-61 0,0 0 3 16,-5 4-16-16,-2 0 0 0,-5 2-23 16,1 0 7-16,-2-2-103 15,2-5-172-15,0-5 74 0,6-7-52 16,2-7-362-16,5-10 175 0,5-10-160 0</inkml:trace>
  <inkml:trace contextRef="#ctx0" brushRef="#br0" timeOffset="39911.71">27735 5027 1289 0,'0'0'478'0,"0"0"-368"0,-38 49-26 16,30-22 39-16,4 5-3 0,3 0 26 15,1 4-88-15,5-2 3 0,2 4-27 16,2-5-34-16,3 3-1 16,4 0-9-16,0 3-64 0,3 1-85 15,1 1-311-15,-7-9-152 0,2-3-516 0</inkml:trace>
  <inkml:trace contextRef="#ctx0" brushRef="#br0" timeOffset="41269.24">28816 5216 2013 0,'0'0'243'0,"0"0"-156"0,0 0 39 16,0 0-6-16,0 0 28 0,0 0 30 16,0 0-82-16,0 0-48 15,0 0-44-15,0 0 37 16,3-4 42-16,17 4 32 15,8-1-38-15,4-1-77 0,2-2 28 16,-2 0-15-16,2 0-13 0,-2-2-6 16,-3 0 6-16,-1 4 0 0,-4-1-90 15,-5-1 7-15,-3 1-48 0,-7 2-203 0,-2 0 118 16,-6-1-117-16,0 2-561 16,-1-4-353-16</inkml:trace>
  <inkml:trace contextRef="#ctx0" brushRef="#br0" timeOffset="42429.97">29879 4796 762 0,'0'0'134'0,"13"-57"315"16,-9 30-234-16,-3 7-127 0,-1 3 149 15,0 3 230-15,0 4-280 0,0 4-32 16,-1 2 109-16,-2 3-126 0,2-2-71 16,-3 3-67-16,0 3-23 15,-4 10-18-15,-4 13 41 0,-1 7 93 16,2 10-30-16,2-1-2 0,2 1 19 15,3 2-55-15,0 3-15 16,0 0 37-16,0 3-47 0,0 1 26 16,-1 0-26-16,-2 0 0 0,-1 1-7 15,-1 1 7-15,-3 0 0 0,0 0-251 16,0-5 142-16,0-6 87 0,0-6-100 16,0-2 13-16,2-13-7 0,2-6-100 15,3-8-354-15,-3-6 476 0,-3-5-20 16,-2-9-201-16,-2-4-30 15,5 1-454-15</inkml:trace>
  <inkml:trace contextRef="#ctx0" brushRef="#br0" timeOffset="42648.7">29549 5332 124 0,'0'0'831'0,"4"-45"-404"16,3 21-63-16,2 10 162 0,5 0-293 16,0 2-24-16,6 1 7 0,6 0-126 15,2 1-32-15,4-1-42 0,2 2 32 16,1-1-48-16,1 2 9 0,-4 3-11 15,0-2 2-15,-4 2-93 16,0-2-9-16,-1 3-59 0,-3-4-217 16,1 0 55-16,-2-1-64 0,-5 0-528 15,-2-2 182-15</inkml:trace>
  <inkml:trace contextRef="#ctx0" brushRef="#br0" timeOffset="42804.93">30221 4753 2277 0,'0'0'253'0,"0"0"-147"16,0 0 257-16,0 0-289 0,0 0-74 16,0 0 0-16,0 0 64 0,-12 46 67 15,4-17-16-15,0 3-26 0,2-3-89 16,-1 3 32-16,2 0-23 16,-2 0-9-16,0 3 0 0,-1 2 0 15,-2 2 0-15,-2 0-213 0,2-3 41 16,-3-4-297-16,5-8 129 15,3-8-312-15,1-4-397 0</inkml:trace>
  <inkml:trace contextRef="#ctx0" brushRef="#br0" timeOffset="42992.41">30047 5043 1926 0,'0'0'421'0,"0"0"-265"0,-2-38 192 15,4 33-130-15,0 2-77 0,5-1-129 16,6-2-1-16,5 0-11 15,3 4-45-15,3-1 43 0,-1 3 2 16,-2 0-89-16,0 0-7 0,1 3-65 16,0-2-242-16,0-1 73 0,-2 0-11 15,-3 0-623-15</inkml:trace>
  <inkml:trace contextRef="#ctx0" brushRef="#br0" timeOffset="43211.14">30504 4753 2240 0,'0'0'271'0,"0"0"-32"16,0 0-200-16,0 0-11 0,0 0 8 15,17 51 22-15,-22-23 9 0,-6 4-3 16,-1 1 0-16,-1 1-35 0,-6 2-19 16,-1 4 15-16,-4-2-25 0,-1 1-195 15,-2-3 166-15,3-4-87 0,3-7-245 16,1-5 119-16,1-6-83 0,6-8-478 15,2-3-206-15</inkml:trace>
  <inkml:trace contextRef="#ctx0" brushRef="#br0" timeOffset="43445.71">29999 4683 1744 0,'0'0'406'0,"0"0"-406"0,0 0-55 16,-36 50 55-16,26-22 52 0,4-2 55 15,0 3-43-15,2 2 30 0,4-1 29 16,0 2-78-16,0 3-26 0,3-2-12 16,2 2 9-16,-2 2-16 0,2 3-32 15,-2-1-104-15,4 0-369 0,1-5 121 16,-2-12-593-16</inkml:trace>
  <inkml:trace contextRef="#ctx0" brushRef="#br0" timeOffset="43947.8">29316 4984 1664 0,'0'0'493'0,"0"0"-386"16,0 0 107-16,0 0-79 0,0 0-135 16,0 0-28-16,0 0 28 0,0 0 59 15,0 0 102-15,32 11-36 16,-25 14-19-16,-1 7 9 0,-3 3-19 15,-2-1-32-15,-1 4-26 0,-1-1 45 16,-6 2-83-16,-2-2 19 0,-3 4-19 16,-3 3 0-16,-2 2 3 15,-2-1-3-15,-1-2 0 0,2-5-25 16,0-6 5-16,2-8 17 0,3-9-169 16,1-2 137-16,0-9-19 0,1-4-100 15,1-6 122-15,-1-6-29 0,0-8-164 16,2-6-1-16,0-4-163 0,3 6-697 15,2-6 280-15</inkml:trace>
  <inkml:trace contextRef="#ctx0" brushRef="#br0" timeOffset="44135.28">29288 4627 3050 0,'0'0'61'15,"0"0"-61"-15,0 0-77 0,37-23 0 16,-22 23-129-16,0 5-428 0,-3 3 287 16,-3-4-72-16,-1 2-836 0</inkml:trace>
  <inkml:trace contextRef="#ctx0" brushRef="#br0" timeOffset="44853.95">30891 4612 1587 0,'0'0'120'0,"0"0"108"15,-18-39 238-15,16 37-282 0,-2 0-71 16,0 2-19-16,-4 0-94 0,-4 4-26 16,-4 10 7-16,0 6 19 15,0 4 0-15,2 6-13 0,4 1 13 16,2 4 2-16,1 2 1 0,3-1 16 15,3-1-19-15,1 2 13 0,0-5-13 16,0 0 4-16,1 1-4 0,-1-1 22 16,0-1-15-16,0-3-1 15,-1-4 7-15,-5-3 6 0,-2-3 23 16,-2-2 0-16,-5-6 3 0,-1 0-7 16,-1-2 17-16,-2-2-17 0,0-2-35 15,-1 0 39-15,2-1-36 0,-1-3 17 16,3 0-23-16,5 0 0 0,6-11-231 15,5-2 144-15,5-7-13 16,10-4-232-16,6-3 119 0,3 1-40 16,4-1-225-16,3-1 217 0,-3 1-29 15,3 5-254-15,-5 0 387 0,0 8 157 16,-2 0 225-16,-2 8 82 0,-3 0 12 16,0 6 140-16,-2 2-254 15,-2 4-55-15,-2 6 54 0,-4 2-155 16,-1 4-23-16,-2 1-26 0,-4 0-1 15,-2 2-12-15,0 2-48 0,-1-2-156 16,-3-1-24-16,-1-3-293 0,-1-5-78 16</inkml:trace>
  <inkml:trace contextRef="#ctx0" brushRef="#br0" timeOffset="45001.23">30983 4756 2251 0,'0'0'120'0,"0"0"-120"16,12-40-26-16,-11 36-353 0,2 3 129 16,-1-2-43-16,1 3-270 15,-3 0 54-15,0 4 158 0</inkml:trace>
  <inkml:trace contextRef="#ctx0" brushRef="#br0" timeOffset="45502.02">31117 4875 2797 0,'0'0'0'0,"0"0"-164"15,0 0 164-15,0 0 106 0,0 0-9 16,-17 46 63-16,8-30-47 0,-1 0-14 16,1-1-87-16,4 0 27 0,-2 1-39 15,0 2 3-15,-1 2 0 16,2-1-3-16,2-2 0 0,1-3-2 15,3-6 2-15,1-6-227 0,5-2 227 16,4-2 26-16,6-9 41 0,4-4-7 16,-20 15-47-16,39-37 13 15,-20 21-7-15,-2-1-19 0,0-1 19 16,-1 4 0-16,-1 2-3 0,-3 5 3 16,-4 2 48-16,-3-1-64 0,-1 5 20 15,0 1-23-15,2-1 0 0,-2 1-89 16,0 0 88-16,-2 2-31 0,2 4-55 15,-1 3 84-15,-2-1 3 0,1 0-25 16,-2 3 25-16,0-11 0 16,0 25-67-16,-2-12 12 0,2-3-41 15,0-6-142-15,0-4 131 0,6 0 107 16,3-4 110-16,4-2-55 0,3-2-29 16,-1-1-20-16,-2 0 17 0,-1-1-23 15,0 2 0-15,-1 0 19 16,0 2-19-16,1 0 13 0,-2 2-13 15,1 0 0-15,-2 2-31 0,2 2 28 16,-2 0 3-16,2 1-77 0,0 4 61 16,-1-1-6-16,0 3-188 15,-1 1-49-15,-1-1-107 0,-3-5-516 16,-1 4 50-16</inkml:trace>
  <inkml:trace contextRef="#ctx0" brushRef="#br0" timeOffset="46236.32">31679 4680 2100 0,'0'0'314'0,"0"0"-240"15,0 0-73-15,0 0 27 0,-42 51 36 16,29-25-19-16,4 2 23 0,-1-1-10 16,2 0-19-16,2 1-26 15,-1-3 19-15,3 2-32 0,1-3 2 16,3-4 11-16,0-7-13 0,3-4 3 16,0-3 0-16,2-4 17 0,3 0-11 15,5-2 42-15,6-6-9 0,5-3-13 16,-1-4 19-16,-1-3-35 0,-3 1 3 15,0 0 3-15,-3-2-19 0,0 4 23 16,0 1-11-16,-4 4-12 0,-4 2 1 16,0 2-1-16,-6 3 26 15,1 1-13-15,-2 0-13 0,3 0-23 16,-1 3-95-16,0 2 118 0,1 6-19 16,1 3-1-16,-1 5 18 0,3 0 2 15,-1-1-25-15,1-4 5 16,5-5-47-16,4-2-126 0,3-5 193 15,2 1 25-15,0-2 13 0,-1-1-18 16,3 0-20-16,-3-5-68 0,-1-3 68 16,-1-1 3-16,-2-3 39 15,-4-2 19-15,-2 1-19 0,-4-2 38 16,-3 2 20-16,-2-4-42 0,-1-2-42 16,0 0 47-16,-4 3-18 0,0-2-42 15,2-2 29-15,-1 1-19 0,3 0 3 16,0 1-16-16,4 0 0 0,3 2-52 15,3-1 39-15,4 0 10 0,3 1-83 16,4-2 86-16,2 1-26 0,1 1-44 16,0 0 67-16,1 1-13 15,-5 2-6-15,0 2 22 0,-5 3 0 16,-4 4 1-16,-5 2 15 0,-3 2-13 16,0 0 13-16,-2 8-16 0,-1 9 0 15,-3 10 42-15,-3 9 51 16,-2 1-71-16,0 2 0 0,0-5-23 15,1 4 1-15,-1-2-32 0,0 0 32 16,-3 1 0-16,-1-2-41 0,-2 1-55 16,-4 1-68-16,0-4-265 15,3-6 18-15,3-10-405 0</inkml:trace>
  <inkml:trace contextRef="#ctx0" brushRef="#br0" timeOffset="46392.55">32208 4829 1847 0,'0'0'224'0,"13"-42"58"0,-3 23 150 16,-1 6-242-16,0 2-68 0,2 3-20 16,1 1-32-16,4 2-70 15,0 1-26-15,7 0 24 0,-1 3-12 16,2 1-76-16,0 1-6 0,2 3-103 16,-2-1-369-16,-6-1 78 0,1-2-209 15</inkml:trace>
  <inkml:trace contextRef="#ctx0" brushRef="#br0" timeOffset="46736.25">32759 4165 954 0,'0'0'957'16,"0"0"-753"-16,37-16 23 0,-17 16 25 16,4 7-133-16,0 6 1 15,-3 13 46-15,2 8-34 0,-3 13-46 16,-9 12-12-16,-7 13 5 0,-8 8-79 16,-11 8 26-16,-12 5-26 0,-5 2 0 15,-5 2-75-15,-8 6 74 16,-6 3-11-16,-6 2-132 0,-7 3 32 15,-6-2-7-15,-6-3-161 0,16-28-351 16,-8-6-401-16</inkml:trace>
  <inkml:trace contextRef="#ctx0" brushRef="#br0" timeOffset="47410.17">24591 4899 1599 0,'18'-44'146'16,"-3"14"13"-16,4 0 94 0,-9 11-129 16,-3 7 18-16,-4 5 142 15,-3 7-113-15,-3 6-114 0,-6 14-37 16,-14 24-20-16,-10 16 83 0,-6 18 42 15,-5 9-39-15,0 4-67 0,-4 9 7 16,0 4-10-16,0 8-16 0,4 2 13 16,7 0-7-16,7-4 7 15,16-7 3-15,11-10 7 0,16-11-23 16,19-17-137-16,12-12 98 0,16-10-66 16,11-8-113-16,10-7 125 0,2-8-62 15,-16-7-1094-15,-5-8 813 0</inkml:trace>
  <inkml:trace contextRef="#ctx0" brushRef="#br0" timeOffset="48037.89">23997 5057 653 0,'7'-46'339'0,"1"2"-160"0,7-6-65 16,-3 8 23-16,2 2 75 0,4 5-66 15,-4 3 36-15,0 8 19 0,-4 7-85 16,-6 10 1-16,-2 4 74 0,-2 3-75 16,-2 10-116-16,-7 19-39 15,-4 11 39-15,-6 17 48 0,-2 13 26 16,-5 4-12-16,-2 12-5 0,-4 11-12 15,-2 8-3-15,-1 9-42 0,2 4-18 16,2 2 18-16,3-2 22 0,5-2 10 16,5-3 90-16,2-2-64 15,2-2-55-15,4-1 38 0,2 0-41 16,5-5-19-16,3-2 16 16,0-4 3-16,0-5-74 0,3 0 71 0,-1-6-6 15,1-1-42-15,-3-2 51 0,-3-3 0 16,-6-4-36-16,9-76 34 0,-28 141-12 15,11-80 5-15,-2-7 5 0,-5-9 4 16,4-8-91-16,-4-7 91 16,3-10 0-16,-3-6-25 0,-2-4-33 15,-3-5-84-15,-2-2-291 0,-1-3 38 16,-2 0-38-16,10-4-697 16</inkml:trace>
  <inkml:trace contextRef="#ctx0" brushRef="#br0" timeOffset="48413.61">23492 7901 1307 0,'0'0'452'0,"0"0"-335"0,0 0-26 15,0 0-75-15,0 0 65 0,0 0 17 16,-37 26 41-16,23-9-71 16,1 3-3-16,-2 3 10 0,5-1-36 15,-2 4-10-15,2 0 16 0,2 1 4 16,3 0-14-16,5-2-25 16,3-1 22-16,3-3-32 0,4-2-39 15,0-2 39-15,6-5 0 0,4-6-34 16,2-6 14-16,2-10-57 0,0-10 71 15,4-4 6-15,-2-6 3 0,1-4 13 16,-4 0-13-16,-1-5-3 0,-7-4-33 16,-2 1 17-16,-7-4 16 0,-6 1 15 15,0 0 10-15,-11-1-15 0,-5 4-10 16,-5 0 0-16,-9 2-74 0,-3 2-172 16,-2 2 97-16,-3 2-42 15,-2 2-248-15,9 8 19 0,2 2-183 0</inkml:trace>
  <inkml:trace contextRef="#ctx0" brushRef="#br0" timeOffset="49116.75">23473 4544 1492 0,'0'0'74'0,"27"-52"-57"15,-14 29-14-15,-3 5-1 0,-5 3 18 16,0 3 90-16,-1 1-58 0,-4 7 29 16,0 2 163-16,0-2-72 0,-4 0-4 15,2 2-10-15,-5 2-77 16,-4 2-62-16,-9 14-16 0,-2 8 36 16,-4 8 6-16,1 4-3 0,2 1 9 15,5 2-51-15,2-1 16 0,6-2-19 16,1 0 3-16,6-2-45 0,3-4 45 15,2 0-1-15,4-9-67 16,4-8 17-16,2-5-36 0,4-8-29 16,1-6 116-16,6-9 72 0,2-4 35 15,4-5-49-15,3-2-45 0,-2-1 0 16,2-4 0-16,-2-1 13 0,1 0-20 16,-2 3 20-16,1 0-20 0,-2 2 10 15,-2 3-16-15,2 3 0 16,-5 6-18-16,-4 6 15 0,-10 7 3 15,-1 2-71-15,-1 6 13 0,-3 7-26 16,1 6 46-16,-1 6 38 0,-4 3 2 16,-1 1 17-16,-5 1-3 0,1-1-15 15,-3-6 3-15,0-2 12 16,5-8-16-16,1-5-68 0,-1-5 68 16,2-3 6-16,-3 0 141 0,-2-1-67 15,-7-2-74-15,-6-6 11 0,-3 3-17 16,-8 2 0-16,-6 2-33 0,-4 2 33 15,-4 5-16-15,-4 7-80 16,-1 4-49-16,-4 1-66 0,6 7-242 16,2 2 118-16,13-5-72 0,9 2-555 0</inkml:trace>
  <inkml:trace contextRef="#ctx0" brushRef="#br0" timeOffset="50950.9">22723 8427 909 0,'0'0'176'0,"0"0"-62"15,0 0-79-15,0 0 44 0,0 0 438 16,0 0-287-16,0 0-142 0,0 0 22 16,12 0-10-16,0 0-12 0,6-2 63 15,5 2-70-15,4 0-1 0,6 6-25 16,2 2 3-16,3 0-16 16,10 4-26-16,2 1 16 0,7 0-32 15,6 1 3-15,3-2 0 0,9-4-3 16,5 0 0-16,1-2-19 0,9-2-32 15,-1-4-159-15,3 0 126 16,3-10-259-16,-1-8 230 0,4-4 113 16,-1-6 3-16,3-6 13 0,1-4 0 15,3-5 62-15,0-5 132 0,4-1-90 16,-2-5-17-16,-1 2 21 16,0 0-40-16,-1 0-36 0,0 7-32 15,-2 0 23-15,-4 9-39 0,-3 8 13 16,-3 5-13-16,-3 6 0 0,-3 2 3 15,-5 6 10-15,-1 2-13 0,-3 2-6 16,-3 1 6-16,2 2 0 0,0 0-21 16,-3-2 21-16,4 1 0 0,1-4-51 15,-4 2-1-15,1-6-31 0,-3-2-86 16,-1-7 76-16,-2-4 5 0,2-9-35 16,-1-7 104-16,2-8 19 15,-1 0 65-15,-3-7 45 0,0-2-4 16,-1-2-4-16,1-5-63 0,-3 0 0 15,2-1-20-15,-3-3 23 0,-2 1-20 16,1 3-19-16,-2 0 10 0,-2 4-13 16,-4 1-1-16,-2 3 1 0,-5 4 0 15,-3 0 2-15,-2 4 5 16,-2 2-7-16,-3 2 1 0,-1 1 18 16,-1 0-19-16,-1 2 1 0,1 0-3 15,1-1 2-15,0-2-22 0,2-1 6 16,-3 1 16-16,1-5-68 0,1-1 55 15,-6 1-13-15,0-4-35 16,0 1 59-16,-6 0-21 0,-2-2-31 16,-1 0 51-16,-4 0 1 0,-3 0-14 15,-4-1 16-15,-3-1 1 0,-5 1 9 16,-1 1 19-16,-3 0-3 0,0 1-13 16,-4 0 9-16,-2 3 1 0,-2 1-20 15,-2 2 23-15,-1 1-4 0,0 0-22 16,-2 1 26-16,2 2-10 0,-1-1-3 15,-1 6-13-15,-2-2 0 0,1 1-6 16,-5 0 6-16,-4 2 0 16,-2 1 2-1,-3 3 4-15,-1-1-6 0,-6 1 0 0,-1 2 2 0,-3-2-2 0,-1 1-9 16,0 1 9-16,-1 1 0 0,0-4 1 16,2 4 34-16,-1-5 0 15,0 2-35-15,-3-1 4 0,1 2-4 16,-4-2-32-16,1-1 32 0,-3-1 0 15,-3 1 2-15,-2-2 7 0,-6 2-9 16,-3 5 7-16,-9 0-7 16,-8 5 1-16,-9 6-1 0,-8 3 9 15,-9 7-9-15,-8 5-48 0,-10 3 47 16,-5 2-1-16,-9 6-47 0,-3 3 49 16,-4 5 0-16,-3 4-8 15,2 1 8-15,1 1 13 0,9 2-7 16,-1 1 33-16,8-2 9 0,4 2-3 15,5-2-6-15,7 2-39 0,7-4-5 16,4-3 5-16,7-4 0 0,8-6 0 16,4-7 4-16,8-5 15 0,6-6-10 15,6-4 56-15,4 1-27 0,6-6-16 16,2 0 23-16,4-3-45 0,0 2 22 16,1 1-6-16,2 1-16 15,2 4-5-15,-4 6 4 0,1 2 1 16,-4 7-70-16,-4 7 67 0,-2 8-13 15,0 9 16-15,-4 9 28 0,-2 10 17 16,-1 11-35-16,-2 10 54 16,3 10-64-16,2 6 0 0,3 6 0 15,3 4 0-15,3 3-72 0,6 3 50 16,3 1 22-16,8 1-151 0,4-4 84 16,7 0-13-16,7-4-145 0,6 1 76 15,6-3 23-15,6 0-107 16,8-1-20-16,-2-23-69 0,6-2-851 0</inkml:trace>
  <inkml:trace contextRef="#ctx0" brushRef="#br0" timeOffset="51794.78">26125 8375 2763 0,'-12'-34'122'0,"3"18"-77"16,0 2-32-16,3 8 35 0,1 5 42 15,2 1 44-15,-2 3-86 16,-3 9-48-16,-4 14-13 0,-1 12 13 15,-1 10 61-15,1 8-48 0,2 0 31 16,1 2-44-16,-2 2 3 16,0 0-3-16,-2 3 0 0,1 0 13 15,1-3-13-15,-1-2 0 0,5-7-77 16,2-10 54-16,1-9-18 0,5-10-68 16,0-13 107-16,0-6 2 0,3-7-51 15,5-12 51-15,5-19 51 0,3-10-45 16,3-11 10-16,1-7-16 0,-7 2 0 15,6-3 10-15,-5-3-10 0,2 0 13 16,0 2-13-16,2 0 0 0,0-1 9 16,5 6-9-16,-2 2 0 15,5 4-8-15,2 4 8 0,0 7 0 16,0 7-27-16,-2 8 27 0,-3 9 0 16,0 7-67-16,-6 4 45 0,-2 8-14 15,-3 0-66-15,-4 11 66 0,-3 2-18 16,-2 7-26-16,-3 7 79 15,-8 1 2-15,-3 7 10 0,-8-1 18 16,2 1-26-16,-6 1-3 0,-1-3 26 16,-4-1-10-16,4-2 45 15,-5-4 35-15,0 0-19 0,-1-2-19 16,1-3 9-16,0 2-48 0,3-5-6 16,4 0 32-16,2-2-1 0,6-2-15 15,5 1 47-15,4 2-44 0,1-1-19 16,4 4 28-16,2 0-41 0,4 0 3 15,2 0-3-15,0 4 0 0,5 0-6 16,0 3 6-16,1 0 0 0,3 2-59 16,-1-2-72-16,3-2 42 15,-1-4-20-15,4-2-58 0,2-6-112 16,-2-7-511-16,-3-5 175 0,0-2-450 0</inkml:trace>
  <inkml:trace contextRef="#ctx0" brushRef="#br0" timeOffset="52734.37">26336 8724 1934 0,'0'0'372'16,"0"0"-145"-16,0 0-37 0,0 0 22 15,0 0-74-15,0 0-71 0,0 0-67 16,0 0-19-16,0 0-3 0,0 0 9 16,-12-13 13-16,21 18 16 0,5-4-9 15,4 1 28-15,2-2-35 0,0-6-23 16,-1 0 20-16,0-6-51 0,-1 0-75 15,-2-4 117-15,-2-4-1 0,-4 0 13 16,-2 0 35-16,-5 4 0 0,-3 0-16 16,-1 4 36-16,-7 4-23 15,-4 2 22-15,-4 6-2 0,-2 3-14 16,0 8-38-16,-4 3 80 0,2 4-10 16,3 3-32-16,2 2 41 0,2 1-79 15,8-2 39-15,5 2-41 16,4 0 2-16,8-2-63 0,9-2 41 15,7-2 12-15,8 0-171 0,5-4 123 16,3-2-76-16,6-10-178 16,0-4 103-16,4-12-40 0,-4-9-98 15,-2-2 331-15,-5-2 16 0,-10 2 304 16,-5-1-158-16,-8 4-68 0,-5-1-27 16,-8 0-5-16,-7 7 18 0,-4 2 104 15,-8 4-4-15,-4 5-36 0,-3 4-10 16,-5 1-22-16,-1 5-32 0,-2 2-13 15,0 5 38-15,1 1-51 0,3 2-29 16,2-1 45-16,5 2-54 0,5 2 25 16,4-1-25-16,2 2 0 15,5 1-59-15,0-2 57 0,5-3 2 16,6-3-108-16,4-11 51 0,5-2-45 16,5-11 70-16,-1-3 32 15,-1-3 10-15,-3 0 15 0,-2 0-6 16,-2-2-6-16,0 1 6 0,-2 0 13 15,-4 3-32-15,1 3 19 0,0 1 0 16,-6 5-19-16,-2 3 13 0,1 3 19 16,-3-3 3-16,3 1-32 15,-1 2 37-15,1 0-40 0,-2 1-109 16,4 0 109-16,-1 2 0 0,3 1-42 16,1 2 42-16,2 2 0 0,2 0-39 15,1 3 36-15,-1-3-45 0,-2-2-146 16,-1-5 120-16,2 0 6 0,2-6 8 15,-1-4 60-15,-1-3 44 0,-3 2-21 16,2 1 35-16,-4 0-36 0,-2 1 7 16,-2 1 25-16,-1 4-9 15,1-1 0-15,-2-1 12 0,2 1-54 16,1 0 13-16,-4 1 0 0,5 0-16 16,-1 0-55-16,2-2 52 0,3 1-16 15,4 0-48-15,3-2 54 16,0-2 13-16,2-2-202 0,0-2 80 15,2-6-26-15,3-5-220 0,0-4 167 16,6-5 78-16,0-5-24 0,-1 2 82 16,0-4 33-16,-2 3 32 15,-4 2 0-15,0 3 23 0,-9 7-20 16,-4 6 46-16,-3 7 90 0,-5 10 283 16,-1 0-170-16,-5 5 18 0,-9 12-180 15,-10 21-17-15,-6 13 43 0,-5 12 34 16,0 6-39-16,6-4-44 0,4 1-61 31,5-2 51-31,4-2-57 0,5 0-54 16,7-5 3-16,4-3-108 0,5-7-382 15,2-14-54-15,2-6-459 0</inkml:trace>
  <inkml:trace contextRef="#ctx0" brushRef="#br0" timeOffset="54456.52">31799 3156 1896 0,'0'0'408'0,"0"0"-375"16,8-35-11-16,-8 34 172 0,0-2-61 16,0 2-27-16,-4-2-90 15,-2 2-16-15,-8 1-45 0,-12 1-52 16,-4 5 81-16,-9 3 15 0,-2 3-43 15,-2 0 44-15,-5 3 0 0,-4 2-13 16,-3 3 13-16,-3 0 0 0,-1 4 1 16,0 0 9-16,1 0 9 0,2 4 39 15,-2-3-13-15,6 2-22 0,2-3-14 16,3 0 11-16,2-3-17 0,3-2 13 16,0 0 13-16,-1-3-29 15,0 2 3-15,1 0 7 0,-1-2-10 16,-2 4 13-16,-1-2-10 0,-3 1-3 15,2 2-1-15,-3-1 1 16,3 2 0-16,0 0-10 0,2 1 10 16,4 0 0-16,1 3 2 0,1 1 40 15,3 2-29-15,0 3-7 0,3 0 14 16,-2 2-20-16,4 4 22 16,1-3-22-16,0 2 0 0,4 2-3 15,3 1 3-15,2 1 0 0,2 1-25 16,0 2 25-16,1 0 0 0,0 0 20 15,0 0-20-15,3-2 0 0,-1 1 2 16,0 2-2-16,0-2 0 0,0 2-10 16,1-1 10-16,-1 2 0 0,0-1 2 15,-2-1 8-15,-4 7-10 16,2-2 1-16,-2 2 18 0,2-2-19 16,-2 0-72-16,2 1 72 0,2-4 0 15,-1 5 3-15,-1-3-3 0,1-1 0 16,-1 1 3-16,0-2-3 15,2 0 0-15,0 0 3 0,2 2-3 16,3 0 0-16,-2 3-13 0,2-2 13 16,2-1 0-16,1 2-11 0,3 0 11 15,4-3 0-15,3 1-72 16,3-5 46-16,12-2 0 0,3-6-19 16,9-3 44-16,9-6-12 0,7-4-51 15,6-5 25-15,7-5 0 0,8-5-44 16,4-2 35-16,3-4-10 0,-2-1 20 15,2 2 38-15,-3-1 2 0,-6 6 16 16,-3 2 8-16,-8 6 10 0,-7 5 116 16,-6 4-43-16,-4 5-35 15,-6 4-3-15,-2 2-16 0,0 2-29 16,-1 1-10-16,0-1 19 0,3 7-35 16,3-4 13-16,0 1-29 15,1-3-45-15,1-2 3 0,3 1 58 16,1-4 0-16,1-3-426 0,3-12 371 15,2-8 55-15,6-9 28 0,2-4-28 16,5-10 1-16,2-6 12 0,4-5 23 16,3-2 25-16,2-4 36 0,-1-2-39 15,2-1 23-15,0-2 25 16,-1-1-39-16,-2-1-28 0,2 1-36 16,-4 0 26-16,-1 1-29 0,-2 1-1 15,-4 2 1-15,-2 1 0 0,-2 3 3 16,-3 1 0-16,-1 3-3 0,-4 3 2 15,1 0 40-15,1 1-10 0,-2-2-25 16,2 4 22-16,-2-2-29 0,2-2 2 16,-2 2-2-16,1-1 0 15,-1-2-6-15,0-1 6 0,0-4 0 16,4-4 1-16,0-2 3 0,3-2-4 16,-2-2 16-16,-2 0 3 0,-1-2-19 15,-2-3 16-15,-2-2 0 16,-6-3-3-16,-2-2-7 0,-6-2 35 15,-2 0-41-15,-8-4 20 0,0-1-1 16,-5-3-19-16,-6-3 22 0,-3 1-15 16,-4-5-7-16,-2 3 6 0,-6 0-6 15,-2-3 0-15,-4 1-21 16,-2 2 8-16,0-2 13 0,-2 4-101 16,-1-2 100-16,-1 0-24 0,0 0-23 15,3 0 48-15,2 0-13 0,4 1-16 16,3 3 29-16,3-3 0 0,1 2-12 15,4 1 12-15,4-4 0 0,1 1-4 16,2 1 4-16,-2 0 0 0,-3 1 3 16,-2 1 20-16,-7 0-23 0,-10 3 0 15,-9 1 12-15,-10 2-12 0,-13 4-33 16,-12 2 31-16,-14 2 0 0,-10 5-78 16,-10 5 78-16,-6 4-11 15,-1 8-109-15,-2 9-7 0,3 5-13 16,5 10-249-16,28 1-165 0,4 6-553 0</inkml:trace>
  <inkml:trace contextRef="#ctx0" brushRef="#br0" timeOffset="54940.85">30549 7108 1753 0,'0'0'0'0,"27"-55"-21"0,-16 33 21 16,-3 4 23-16,-4 8 29 0,-4 4 140 15,0 4-27-15,-2 2 49 0,0 0 80 16,-8 6-201-16,-3 10-38 16,-7 18 86-16,-7 8-9 0,1 9-8 15,-1 4-38-15,4-3-16 0,3 4-66 16,2-2 11-16,-1 4-18 16,3-4 3-16,-1-2-25 0,-1 3-4 15,5-3-6-15,-2-4-227 0,2-3 140 16,4-9-61-16,2-9-337 0,3-10 85 15,3-9 38-15,1-8-763 0</inkml:trace>
  <inkml:trace contextRef="#ctx0" brushRef="#br0" timeOffset="55161.68">30188 7249 2636 0,'0'0'32'0,"7"-45"101"15,9 29 2-15,6 4-112 0,12-1-1 16,7-1-22-16,6 1 0 0,6-2-37 16,3 2 37-16,3-3 0 0,-2 3-8 15,3 1 7-15,-7 0 1 16,-5 4-61-16,-8 2-48 0,-9 5-10 16,-10 0-246-16,-7 1 73 0,-9 1-7 15,-5 4-245-15,-9 9 160 0,-1-2-33 16</inkml:trace>
  <inkml:trace contextRef="#ctx0" brushRef="#br0" timeOffset="55868.35">30035 7812 673 0,'0'0'1554'16,"-30"57"-1383"-16,24-27-80 0,7-6 57 15,10-6-19-15,2-3-52 0,10-4 39 16,5-1 15-16,4-6-3 0,8-1-38 15,2-6-24-15,10-2-5 0,3-4-58 16,1-2 38-16,4-2-41 0,-1-3-41 16,-3-2 38-16,-3 0-93 15,-2-4-153-15,-5 0 176 0,0-5 5 16,-6 0-57-16,-2-2 83 0,-4 0-6 16,-5 1-59-16,-5 1 104 0,-4 7 2 15,-8 7 1-15,-4 5 7 16,-7 5 12-16,1 3 55 0,-2 0-13 0,0 4-45 15,-6 7 78-15,-7 9 31 16,-2 6-10-16,-3 5-16 0,0 0-25 16,2-3-30-16,2-2-37 0,2 1 37 15,1-2-44-15,3-5-3 0,1 2 3 16,3-5 0 0,2-2-7-16,0-6 7 0,2-4 0 0,0-3-45 0,3-4 45 15,9-10 57-15,8-12-15 0,3-6 12 16,5-6-54-16,-2-2 25 15,0 2 0-15,2-2 29 0,1-2-48 16,-1 2 55-16,0 2-61 0,0 3 6 16,-1 8-6-16,-9 5 0 0,-2 6-6 15,-6 8 6-15,-5 4 0 0,-4 2-35 16,2 0 19-16,-2 6 16 0,3 7-3 16,-2 7 3-16,-1 5 19 15,-1 3 0-15,0 2 6 0,0-5-25 16,0-1 0-16,0-1 0 0,1-6 0 15,2-5-67-15,5-4 65 0,3-8-36 16,5-4 35-16,5-9 3 0,3-5 29 16,1-4-7-16,2-1 6 15,1-5-28-15,-1 1 23 0,-2 1-14 16,3-1-9-16,0 2 13 0,0 2-13 16,-1 4 0-16,-6 7-16 0,-1 4 14 15,-4 7 2-15,-3 1-60 0,-2 5 57 16,0 3 3-16,-5 8-67 0,1 3 67 15,-2 4 0-15,1 5-14 16,-4 0 14-16,1 5 0 0,-2 4-280 16,1 2 85-16,-2 0-165 0,0-10-829 15</inkml:trace>
  <inkml:trace contextRef="#ctx0" brushRef="#br0" timeOffset="57598.97">27351 8908 1004 0,'0'0'0'0,"-43"21"-36"16,28-11-361-16,2 3-174 0</inkml:trace>
  <inkml:trace contextRef="#ctx0" brushRef="#br0" timeOffset="58602.05">27413 9641 1186 0,'0'0'198'0,"0"0"144"15,0 0-125-15,0 0 163 16,0 0-141-16,0 0-117 0,0 0-122 16,0 0 29-16,0 0 20 0,0 0 172 15,0 58-48-15,-4-18-42 0,-2 4-108 16,-2-4 37-16,2 4-6 0,-3 4-38 15,1 2 61-15,-1 5-77 16,-1 1 41-16,1 1-38 0,0 1-3 16,1-5-57-16,0-4 9 0,4-10-50 15,2-11-110-15,2-9 131 0,0-10-41 16,3-8-62-16,0-1 106 0,3-8 32 16,1-10-204-1,1-8-81-15,-1-6-33 0,-3-4-106 0,0-2 245 0,-3-2 42 16,-1-3-36-16,1-4 188 0,-1-2-57 15,0-3 84-15,0 1 53 16,0 1-7-16,0 2 9 0,0 4 75 16,-1 2 63-16,1 8 171 0,0 3-162 15,0 10 84-15,0 3 136 0,0 8-189 16,1 3 12-16,2 3 108 0,2 0-174 16,5-3-93-16,6 2-73 15,6-2 69-15,6 1-31 0,4 0-29 16,0 4 64-16,3-4-61 0,4 2 0 15,-1 0 7-15,2 0-32 0,-1 3-6 16,-2 0 6-16,-5 1 0 0,-6 0-55 16,-4 1 36-16,-4 4-32 0,-8-1-206 15,-4 2 155-15,-6 3-52 16,-6 6-222-16,-8 2 170 0,-10 10-11 0,-7-1-159 16,-2 6 80-16,-7-1-3 0,-2 2-122 15,-2-1 268-15,-1 2 106 16,1-1 47-16,1-2 29 0,2 1-10 15,4-7 197-15,6-1 90 0,8-7-173 16,10-2 498-16,4-4-417 16,7-3-43-16,2-3 72 0,0-2-137 15,7 2-10-15,8 0 111 0,10-3-34 16,7-2-36-16,7 0-10 0,2-7-32 16,-1 0-95-16,3-1 35 15,2-2-29-15,2-1-6 0,-1 0 3 16,1 2 1-16,-3 1-4 0,-4 0-208 15,-1-1 94-15,-3 1-59 0,-3-2-212 16,-1 0 134-16,-1-4-50 0,-3-2-297 16,-8 4 126-16,-2-2-160 0</inkml:trace>
  <inkml:trace contextRef="#ctx0" brushRef="#br0" timeOffset="58820.81">28225 9695 1231 0,'0'0'244'0,"0"0"59"16,0 0 319-16,0 0-289 0,18-34-79 15,-17 33 37-15,-1 1-103 0,0 0-141 16,1 1-5-16,-1 9-20 16,0 7 73-16,-1 8-7 0,-3 2 41 15,1 2-129-15,-2-3 57 0,0 4-57 16,-3 2 0-16,-2 4-4 0,1 4-43 16,-2 2 13-16,2 0-165 15,-2 2 73-15,-1-2-40 0,6-5-256 16,2-10 68-16,1-13-102 0,3-8-487 15,0-5 396-15,0-5-76 0</inkml:trace>
  <inkml:trace contextRef="#ctx0" brushRef="#br0" timeOffset="59039.55">28093 9689 1846 0,'0'0'234'16,"0"0"60"-16,0 0 20 0,0 0-57 15,0 0-77-15,-8-33-101 0,10 32-79 16,4-2 4-16,5 2-4 16,5-1 16-16,3 2 3 0,-1-1-7 15,4 1-12-15,-2 0-6 0,1-4 6 16,2 3 0-16,-1-2-211 0,1-1 70 16,-2-3-14-16,2 2-183 0,-4-2 72 15,-1-1-49-15,-4 2-524 16,-2-2 43-16</inkml:trace>
  <inkml:trace contextRef="#ctx0" brushRef="#br0" timeOffset="59289.59">28561 9364 1737 0,'0'0'457'0,"0"0"-340"0,0 0 70 15,0 0-61-15,42 21-3 16,-28 1 89-16,2 3-49 0,-1 2-22 15,-4 3-68-15,-2 4 39 0,-4 6-42 16,-2 2-67-16,-6 9 51 16,-5 1-54-16,-8 5 3 0,-2 6-5 15,-8 1 2-15,-3 4-137 0,-3-3 45 16,0-1-36-16,-3-5-198 0,2-7 116 16,2-9-45-16,3-11-153 15,2-8 220-15,-1-10 74 0,2-3-94 16,6-6-23-16,-1-3-356 0</inkml:trace>
  <inkml:trace contextRef="#ctx0" brushRef="#br0" timeOffset="59594.61">27987 9471 1289 0,'0'0'341'16,"0"0"-129"-16,0 0-44 16,0 0 11-16,0 0-82 0,-35 58 13 15,30-19 132-15,1 4-103 0,2 2-49 16,0 0-20-16,2 2-47 0,2 1-23 15,1-3-6-15,2 3 6 16,2 3 0-16,0-3-264 0,3 7 70 16,0-5-52-16,-1-10-491 0,2-6-331 0</inkml:trace>
  <inkml:trace contextRef="#ctx0" brushRef="#br0" timeOffset="61190.41">28023 9027 1076 0,'0'0'241'0,"0"0"3"0,0 0-72 16,0 0-38-16,0 0 70 0,0 0-120 15,0-35 7-15,1 20 45 16,3-2-62-16,-1-3-12 0,2 0 73 16,-2 1-45-16,1-3 1 0,-2-4-37 15,1-2-18-15,-2-2-36 0,2-2 22 16,-2-6-22-16,1-2 0 0,-2-2 2 16,0-6 10-16,0-3-12 0,-3-4 0 15,-2-1 0-15,-3-4 0 0,-3-1 3 16,-2-3-3-16,-1 0 0 15,0-1-8-15,-4-5 8 0,1-3 0 16,-3-2-19-16,-3-5 19 0,1 4 0 16,-5 2-2-16,-1-2 2 0,-1 1 0 15,-2 2-3-15,-1-2 3 0,-1 2 0 16,2-1 0-16,-1 2 26 0,3 0-26 16,2 4 3-16,2 0-3 0,2 3 0 15,4 1 3-15,3 0 2 16,3 1-5-16,2 2-25 0,2 4 25 15,2 1 0-15,2 1-7 0,0 6 7 16,-1 3 0-16,0 4 4 0,-1 2 18 16,0 2-22-16,-3 4 19 0,2 0-19 15,-4 4 0-15,4 0 1 0,-3 2-1 16,3 4 0-16,-3 3-19 16,-1 4 19-16,0 2 0 0,0 2 3 15,0-1 10-15,2 2-13 0,-1 0 16 16,3-1-17-16,-1 1 1 0,2 3 0 15,2 2 3-15,1 3-3 0,2 0-1 16,-2 3 1-16,3-2 0 0,-2-1-9 16,2 3 9-16,1-2 0 15,0 0-53-15,1-2 51 0,3 0-17 16,0-2 0-16,0 0 19 0,0-1 3 16,0 3 10-16,-2 0-4 0,0 1-7 15,-2-2 5-15,0 5 35 0,0 0-42 16,0-2-57-16,-4 3 44 15,0 0-6-15,0 0-42 0,-5 4 61 16,-4 4-13-16,-2 3-29 0,-2 2 42 16,-1 0 0-16,1 6-22 0,0 1 22 15,-6 3 0-15,3 2-19 0,-3 2 19 16,-2 2 0-16,4 2-18 16,-1-1 18-16,1 0 0 0,2-1-158 15,3-5 55-15,0-3-27 0,6-6-116 16,4-6 87-16,2-2-56 0,3-7-214 15,0 0 198-15,1-8 136 0,0-8-188 16,5-3 44-16,3-7 21 0,3 0 22 16,1-3 192-16,0 0 4 15,1-3 26-15,3-3 30 0,-3 2 116 16,5-1 112-16,-4 4-144 0,1-1-16 16,-2 8 108-16,-2 2-102 0,-3 8-13 15,-1 6 108-15,-2 2-89 0,-1 3-12 16,0 1 6-16,1 1-95 15,2 0-15-15,0 5 64 0,3 6-19 16,1 5 13-16,5 3 64 0,0 2-80 16,3-1 3-16,-2-1 35 0,4-2-58 15,1 0-4-15,0-1-18 0,2 0-1 16,-1 0-6-16,-3-1-6 16,0-3-14-16,-1-1 7 0,-5-5-203 15,-14-6 80-15,23 10-7 0,-16-10-97 16,-5 0 107-16,0 0 10 0,0-6-1 15,-2 0 62-15,0-9-22 0,-4-1-82 16,-1-1-23-16,-2-2 95 0,2 0 4 16,0 1 77-16,-1-1 22 15,2 2 31-15,2-1 74 0,-1 6-4 16,2 4 73-16,1 2-66 0,-3 4 9 16,3 2 72-16,0 2-211 0,4 7-17 15,3 7 17-15,1 7 45 0,6 5-12 16,2 0-9-16,7 1-24 15,2 0-2-15,9 5-37 0,0 0-176 16,-6-8-149-16,2-2-1150 0</inkml:trace>
  <inkml:trace contextRef="#ctx0" brushRef="#br0" timeOffset="64015.07">28659 9893 209 0,'0'0'91'16,"0"0"-9"-16,0 0 61 0,0 0-42 15,0 0-13-15,0 0 26 16,0 0-84-16,0 0-8 0,0 0-21 16,0 0 22-16,0 0-22 0,0 2-1 15,0 0 16-15,1-2-16 0,-1 2-24 16,1-1-6-16,-1 0 30 0,3 1-15 16,-3-2 15-16,0 0 0 0,0 0 0 15,0 0 0-15,0 0 0 16,1 0 4-16,-1 1 13 0,0-1-4 15,0 0 6-15,0 0 7 0,0 0-22 16,0 0-4-16,0 1-3 0,0-1-16 16,0 0 5-16,0 0 1 0,0 0-13 15,0 0 3-15,0 0 11 16,0 2 11-16,0-1-1 0,0-1 2 16,0 1 15-16,0 1 24 0,0-2-37 15,0 0 18-15,0 1 29 0,0-1-14 16,0 3-15-16,-1-2-13 0,1 0 12 15,0-1-3-15,-3 0 50 16,3 3-31-16,0-2-35 0,-1 2-57 16,1-2 57-16,-1 2 13 0,1-2 4 15,0 1 19-15,0-2-16 0,-3 1-15 16,3 0-5-16,-1-1-1 0,-1 2-5 16,0-2 6-16,0 1 0 0,1-1 53 15,0 1-34-15,-1-1 7 16,2 0-10-16,-2 0 7 0,2 0 3 15,-2 0 127-15,1 0-101 0,1 0-6 16,0 0-4-16,0 0-22 0,-1 0-4 16,1 0 0-16,0 0-14 0,0 0 2 15,0 0-4-15,0 0-3 16,-2 2-13-16,2-2 16 0,0 0 1 16,0 0 19-16,0 0-8 0,0 0-12 15,0 0-4-15,0 0 4 16,0 0 12-16,0 0 1 0,0 0 20 0,0 0-10 15,0 0-1-15,0 0 56 16,0 0-13-16,0 0 7 0,0 0 25 16,0 0-71-16,0 0-7 0,0 0 4 15,0 0-11-15,0 0-12 0,0 0-29 16,0 0-4-16,0 0 11 0,0 1 22 16,0-1 2-16,-1 3-1 0,1-2-1 15,0 2-1-15,0-2 1 16,0-1 1-16,0 1 15 0,0 1-13 15,0-2 3-15,0 0-6 0,0 0-13 16,0 1 7-16,0 0 4 0,0 1 4 16,1-1-3-16,2 2 1 0,-2-1 0 15,2 0 22-15,0 0-21 16,-1 0-1-16,1 0 4 0,0 2-4 16,1-2 0-16,1-1 1 0,-1 3-1 15,0-1 17-15,3-3 28 0,-1 4-9 16,5 0-17-16,1-2 2 0,1 2-21 15,-1-2 2-15,2-1 27 16,-2-1-28-16,0 0 11 0,1 0-11 16,0 0 0-16,1 0 0 0,0-1 14 15,2-1-14-15,-1 0-1 0,1-2 2 16,1 0-1-16,-1 0 1 0,2 1 2 16,0-2-1-16,1 3 0 0,1-3-3 15,-1 0 0-15,3 1 1 0,1-2 0 16,1 1-1-16,0-3 2 15,3 3-2-15,-1-2 0 0,2-1-2 16,0-1 2-16,3 2 3 0,0-4-2 16,1 3 2-16,1-2-3 0,2 0 0 15,-2 0 6-15,3-2-5 0,3 1-1 16,-1-1-12-16,2-1 12 16,2 1 3-16,0 0 6 0,1-2-9 15,2 2-2-15,-1 0 1 0,2-1-1 16,-1 0 4-16,2-3 1 0,1-2-3 15,1 1-2-15,-1-2-7 0,1-1 9 16,1-2 1-16,-2-1 0 16,0-2 2-16,0-2-3 0,-2-2 5 15,2-1-4-15,-1-2-2 0,2-2 0 16,-1-1 1-16,2-2 0 0,-1-5 4 16,2 2-3-16,-2-1-1 0,3-2-3 15,-3 1 3-15,2 0 0 0,-3 1-5 16,-1 1 5-16,-3 1 0 15,0 1-5-15,0-1-8 0,0 0 10 16,-2 2-12-16,2 1 15 0,-4-1-3 16,3 1 2-16,-3 0-2 0,1-2-10 15,2 1-4-15,-2-3-9 0,1 0 3 16,-4 0-9-16,0 0 16 16,-2-3 3-16,-2 1 11 0,0-4 2 15,-2 0 1-15,-3-2 12 0,2-2 3 16,-1 1-14-16,0-2 79 0,-2 1-20 15,2 0 1-15,0 0 22 16,-2 0-29-16,0 0-7 0,-3-1 1 16,2 2-27-16,-3 1-9 0,-3-2-13 15,-1 2 13-15,-3-2-13 0,-2 0 3 16,0-2 16-16,-5 2-19 0,-2 0 3 16,-2 2 16-16,-2-1-17 0,-3 0 4 15,0 1-2-15,-1 0-4 0,0 0-9 16,-1-2 9-16,-3 1 6 0,0-3-2 15,0 4-4-15,-1-1 13 0,2-1-10 16,0 5 16-16,2 0 7 0,2 1 3 16,3 2 25-16,3 2 1 15,1 2-10-15,1-1 9 0,-1 3-54 16,0 0 20 0,2 3-20-16,-4-1 0 0,1 1 2 15,-3 2 1-15,0 2 3 0,-1 1 4 16,-2 5 28-16,0 1-12 15,-1 6-23-15,0-2 32 0,0 4-35 16,-1 3 16-16,1 3 7 0,0 3-7 16,0 2-4-16,0-1 11 0,0 3-23 15,0-2-11-15,0 0 11 16,0 2 0-16,0 1-100 0,0 0 65 16,0 0-26-16,0 0-22 0,0 0 83 15,1 1 0-15,1 2-24 0,0 0 24 16,0-1 0-16,-2 2 19 15,1 0-15-15,-1-2-4 0,0 2 2 16,0-2 1-16,0 0-3 0,-1 2-26 16,-1-3-38-16,-2 2-7 0,0 1-125 15,-4-3 48-15,0 3-46 0,-4-1-212 16,-1-1 45-16,2-2-91 0,2 0-595 0</inkml:trace>
  <inkml:trace contextRef="#ctx0" brushRef="#br0" timeOffset="64233.8">32195 5969 49 0,'0'0'114'0,"0"0"515"16,0 0-153-16,0 0-222 0,0 0-36 15,0 0 87-15,0 0-178 16,0 0-98-16,0 0-29 0,-38 12-1 16,20 11 1-16,-1 4 21 0,2-1 5 15,-2 0-23-15,0 3 2 0,1-1-5 16,-4 0-22-16,0 1 21 0,2-1-59 15,-3 0-48-15,7-4-167 16,1-8 96-16,7-6 26 0,4-6-150 16,3-3 111-16,1-1-10 0,4-4-53 15,1-3-2-15,9-9 35 0</inkml:trace>
  <inkml:trace contextRef="#ctx0" brushRef="#br0" timeOffset="64436.9">32108 6049 192 0,'0'0'43'0,"40"-56"-41"0,-25 38 229 16,-5 4 40-16,-3 6 3 15,-2 3 214-15,-1 4-205 0,0 1-85 16,2 0 62-16,2 1-160 0,1 8-9 16,3 6 57-16,4 6-67 0,-1 3-4 15,3 3-16-15,0-3 4 16,2 3-59-16,1-1-3 0,0 1-3 16,1-2 0-16,-1 2 3 0,0-2 0 15,1 3-3-15,-4-5-163 0,1 0 5 16,0-5-56-16,-2-2-162 0,-4-1 35 15,-3-7-128-15</inkml:trace>
  <inkml:trace contextRef="#ctx0" brushRef="#br0" timeOffset="68209.38">29840 3699 860 0,'0'0'117'0,"9"-38"36"15,-5 20 160-15,-1 4-199 0,0 2-17 16,-3 2 36-16,0 3-45 16,0 2-20-16,0 2 85 0,-2-1-88 15,0 1 42-15,0 2-49 0,0-2-58 16,0 3-23-16,-2 3-113 0,-1 4 68 15,-4 9 45-15,-6 6 21 16,-4 8 2-16,1 2 23 0,-2 4 32 16,0 0-29-16,1 5 10 0,-2 4-17 15,2 2-3-15,0 4 4 0,2 1-11 16,4-2-9-16,2 0 1 0,3-2 18 16,3 1-16-16,2 0 39 0,0-1 6 15,3 2-23-15,0 0-12 0,0 0-13 16,0 0 17-16,0-3-17 0,3 2 0 15,-2-2 0-15,1 2-1 16,-1-1-6-16,0 6 7 0,-1-1 0 16,-1 4 10-16,-3 1-10 0,-3 2 2 15,-2 1 4-15,0-1-2 16,-2 0 8-16,-2-3-8 0,-2-2 12 16,-2 0-16-16,-1-2 0 0,0-2 13 15,-1-1-10-15,0 1 58 0,2-3 30 16,2 0-11-16,2-4-3 0,2-3 1 15,2 2-24-15,1-2-54 16,0 2 45-16,3 1-45 0,-3 1 3 16,2 1-3-16,1-4 0 0,-3 5-7 15,0-3 7-15,-1 0 0 0,-3 3-10 16,-2-3 7-16,0 0 3 0,-5-2-125 16,0 0 89-16,-2-4-5 15,2 0-97-15,1-5 77 0,0-5-43 16,4-4-96-16,4-4 64 0,2-8-26 15,4-5-215-15,3-2 28 0,1-5-198 16</inkml:trace>
  <inkml:trace contextRef="#ctx0" brushRef="#br0" timeOffset="68693.7">29235 6912 2526 0,'0'0'265'0,"-36"0"-188"16,20 9-32-16,2 6 13 0,2 4 9 16,3 2 13-16,2 6-16 0,2 3-64 15,1 4-32-15,4-2-16 16,0 2 22-16,7-2 1 0,5 0 25 16,1 2 0-16,8-4-72 0,-1-2-8 15,3-4-17-15,1-5-503 16,-1-12 581-16,-2-7 18 0,-1-7-105 15,1-12-1-15,-1-10 29 0,-1-6 78 16,-2-5 36-16,-3-6-13 0,-4-1 149 16,-2-4-23-16,-5-2-7 0,0 0 68 15,-3-1-103-15,-4 2-27 0,-3 3-41 16,0 4 2-16,-2 7-38 0,-2 6 9 16,-2 8 43-16,0 4-17 15,-2 6-31-15,0 2-7 0,-1 5-26 16,2-1-276-16,-5 3 79 0,2-1-65 15,1 2-755-15</inkml:trace>
  <inkml:trace contextRef="#ctx0" brushRef="#br0" timeOffset="69728.48">29405 3137 1883 0,'0'0'45'16,"0"0"7"-16,0 0 55 0,0 0-9 16,-6-33 21-16,4 29 56 15,2 0-120-15,0 3-16 0,0 1-7 16,0-2-8-16,0 2-24 0,0 0-89 15,0 0 25-15,-1 0-7 0,1 3 19 16,-3 5 52-16,-2 4 29 0,-6 7 1 16,-1 5-29-16,-2 5-1 0,-1-1-3 15,3 3 2-15,0-1 1 0,-1 1 3 16,5 1-3-16,0-1 0 16,5-5-16-16,3 0 15 0,0-4-19 15,8-4 1-15,1-2 16 0,3-4 0 16,2-4-19-16,2-6 22 0,2-2 1 15,2-5 22-15,2-6 6 16,0-2-10-16,2-8-19 0,-1-2-19 16,0-5-1-16,-5 0 17 0,2-4 3 15,-2 0 3-15,-1-1 26 0,-1-1-17 16,0 1 8-16,0 0-19 16,1 2 1-16,1 0-2 0,-1 6 0 15,2 0 28-15,-2 3 14 0,0 4 29 16,1 3-29-16,-4 4 7 0,1 5 34 15,-2 0-15-15,-1 6-30 0,2 0-18 16,-2 7-4-16,0 0-16 0,1 5-1 16,2 0 1-16,-3 2 0 0,0 0 3 15,0 3 0-15,-3-2-3 0,0 1 0 16,-2 1 0-16,-3-1 0 16,-3 0 2-16,-1 1 8 0,-2 1-10 15,-6-2 2-15,-3 2-2 0,-2 1 0 16,-6 0 13-16,-4-1-16 0,-1 2 3 15,-2-4-145-15,-2 2 87 16,-2-4-26-16,0-3-55 0,0-2 94 16,2-5-13-16,3-2-23 0,2-2 16 15,2-8 33-15,5-6 9 0,0-2 23 16,3-5 23-16,1-3 9 16,-2-4-30-16,5 0 15 0,0-1 4 15,1 2-1-15,-2 2 2 0,1 6-10 16,-2 4-10-16,-2 7-2 0,-4 8 0 15,-2 3-20-15,-5 9-45 0,-4 11-52 16,0 5 4-16,0 9-72 0,0 4-391 16,9-6 3-16,3-2-110 0</inkml:trace>
  <inkml:trace contextRef="#ctx0" brushRef="#br0" timeOffset="74697.25">27384 11343 1208 0,'0'0'1405'0,"-3"-47"-1102"0,3 32-200 15,-1 9 34-15,1 4 61 0,0 0-10 16,0-1-160-16,0 3-28 0,0 5-85 16,1 10 85-16,3 13 51 0,-2 12 34 15,-1 8-22-15,-1 11-34 16,-7 6 87-16,-2 11-31 0,-7 12-28 15,-4 12 31-15,-4 9-37 0,-1-1-23 16,3-8 18-16,9-17-46 0,4-18-65 16,3-13 65-16,2-13 0 0,4-8-3 15,0-5 3-15,2-6 0 0,2-6-28 16,0-5-20-16,2-5 10 16,6-4-235-16,3-8 197 0,4-5-26 15,1-7-273-15,0-6-1 0,-2-4-143 16,-3 3-762-16</inkml:trace>
  <inkml:trace contextRef="#ctx0" brushRef="#br0" timeOffset="74965.19">27624 11555 752 0,'0'0'2180'16,"0"0"-1965"-16,0 0-174 15,0 0-37-15,0 0 18 0,0 0 35 16,0 0 55-16,-31 61 28 0,26-26 37 16,1 6 18-16,4-41-34 0,-5 87-92 15,5-38 25-15,-3 2-66 0,-2 2-3 16,-1 2 24-16,-2 5-49 16,0 4 22-16,-1 0-19 0,1 1-3 15,1-5-106-15,3-5 105 0,3-10-108 16,1-6-161-16,4-6 197 0,1-10 4 15,1-7-245-15,2-11 97 0,1-8-203 16,-1-3-668-16,1-9-6 0</inkml:trace>
  <inkml:trace contextRef="#ctx0" brushRef="#br0" timeOffset="75184.67">27557 11697 3019 0,'0'0'141'0,"0"0"-84"0,0 0 13 16,-2-37 14-16,12 28-84 0,13-3-67 15,6-3 67-15,3 3 20 0,3-3-8 16,1 5 49-16,-1-2-61 0,1 4-3 16,-3 1 3-16,-2 3 0 0,-6 4-128 15,-5 3-48-15,-4 6-87 0,-9 3-412 16,-2-3 77-16,-5 2-390 0</inkml:trace>
  <inkml:trace contextRef="#ctx0" brushRef="#br0" timeOffset="75419.03">27521 11988 2820 0,'0'0'407'0,"0"0"-270"15,0 0-35-15,0 0-23 0,0 0-16 16,0 0-22-16,0 0-22 0,47 16 82 15,-12-24-44-15,1-5-54 0,1-1 73 16,3 1-76-16,-3 1-3 16,1 0 1-16,-2 1 2 0,-4 2-275 15,-2 1 136-15,1-1-36 0,-3 1-283 16,-1 0 74-16,-7 1-108 0,-2-1-777 0</inkml:trace>
  <inkml:trace contextRef="#ctx0" brushRef="#br0" timeOffset="75622.14">28164 11624 2842 0,'0'0'170'0,"0"0"13"15,0 0 115-15,0 0-158 0,0 0-140 16,0 0 50-16,0 0 1 0,0 0 62 16,-16 56-19-16,15-27 42 15,-2 1-136-15,3-4 38 0,-1 5-38 16,-1 0 0-16,0 2-44 0,-2 0 21 15,-2 7 23-15,0 2-311 16,0-5 184-16,4-5-277 0,-1-9 56 0,3-6 71 16,3-9-247-16,-2-3-494 15,3-5 669-15,-1 0 180 0,2-1-347 0</inkml:trace>
  <inkml:trace contextRef="#ctx0" brushRef="#br0" timeOffset="77827.47">28132 11559 615 0,'0'0'606'0,"0"0"-277"15,0 0-134-15,0 0 0 0,0 0 116 16,0 0-168-16,0 0-37 0,0 0-93 16,0 0 16-16,0 0 1 0,-16 28 160 15,12 0-23-15,0 5-45 0,0 3-33 16,1 0 1-16,-2 3-26 16,0-1-23-16,-2 6 32 0,0-4-69 15,1-1 21-15,0-4-25 0,1-7 0 16,4-8-8-16,1-3 8 15,0-9 0-15,0-4-23 0,1-3 21 16,0-1 2-16,2 0 0 0,2-1 38 16,3-11-12-16,6-5 6 0,-1-5-23 15,3 0-9-15,-3 2 16 16,-1 5-16-16,0 2 0 0,0 1-10 16,-1 4 10-16,-2 2 0 0,1 2-23 15,-4 3 23-15,2 1 26 0,2 1-11 16,0 3 52-16,2 0-67 0,2 4 28 15,-2-1-28-15,0 1 0 0,0 0-3 16,-2 1 3-16,2-2 0 0,-2-4-24 16,-1-2 24-16,2-1 0 0,-3-1 16 15,-3-5 3-15,2 0-19 0,-1-2 16 16,1-6-51-16,1-4 19 16,-1-2-146-16,-1 0 114 0,0-4-50 15,-4-2-179-15,2 1 81 0,-2-3-82 16,0 0-548-16,0 7-4 15</inkml:trace>
  <inkml:trace contextRef="#ctx0" brushRef="#br0" timeOffset="78033.28">28513 11392 2153 0,'0'0'359'15,"0"0"-330"-15,0 0 4 0,0 0-33 16,34 57 106-16,-28-22-6 0,-2 2 51 15,-4 3-13-15,0 3-13 0,-5 2-122 16,-4 2 42-16,-3 4-36 0,-7 1 20 16,-4 4-26-16,-5 0-3 0,0-2-41 15,-4 0-78-15,0-8-31 0,4-3-207 16,-1-11 118-16,5-11-34 0,0-7-640 16,5-9 193-16,1-5 249 0</inkml:trace>
  <inkml:trace contextRef="#ctx0" brushRef="#br0" timeOffset="78190.28">27808 11799 2677 0,'0'0'331'0,"-29"34"-270"16,18-6-58-16,8 3 16 0,3 2-22 15,2 1 3-15,4 0-65 0,4 0 63 16,2-1 1-16,1-1-182 15,3 0 28-15,1-5-446 0,-2-9 94 16,0-6-653-16</inkml:trace>
  <inkml:trace contextRef="#ctx0" brushRef="#br0" timeOffset="79065.28">28159 9807 271 0,'0'0'228'15,"2"-50"176"-15,4 24-186 0,-1 0-22 16,0 1 133-16,-5 25-183 0,8-49-16 16,-2 29 87-16,-2 1-74 15,1 4-50-15,-1 5 201 0,0 3-152 16,0 0-29-16,-1 6 21 0,-1 0-28 15,0 1-106-15,-1 0 13 0,2 6-13 16,-3 9 35-16,-3 12 22 16,0 9 42-16,-5 2-35 0,0 1-58 15,-1-2 55-15,-2 2-61 0,-1 2 28 16,-2 3-9-16,-1 0-19 0,2-4-41 16,2-9 38-16,4-11 3 0,5-9-73 15,2-6 57-15,0-5 6 0,0 0 10 16,2-7 76-16,5-3-63 0,5-12 19 15,3 0-32-15,-1-6 0 0,1 0 13 16,-2 5 9-16,1-1-22 16,-1 3 0-16,-1 5 0 0,-1 5 0 15,-3 6-13-15,-3 1 13 0,2 4 0 16,-3 0-81-16,1 0 80 0,2 4-19 16,-1 5-18-16,5 3 38 15,0 8 0-15,-1 1-19 0,0 2 19 16,0-3 0-16,-2 1-25 0,2-2 2 15,-1-4-18-15,2-7-138 16,-1-7 131-16,1-1 26 0,0-8 22 16,-1-3 80-16,0-2-32 0,-2-3-45 15,-2-4 58-15,0-3-42 0,-2-1-3 16,0-2 0-16,-2 0-16 0,1 1-45 16,1 1 7-16,-3-1-126 0,3 1-292 15,-1 5-56-15,0-1-147 0</inkml:trace>
  <inkml:trace contextRef="#ctx0" brushRef="#br0" timeOffset="79674.6">28913 11269 1528 0,'0'0'157'0,"0"0"-40"0,0 0 168 16,0 0-81-16,0 0-19 0,0 0 44 16,0 0-142-16,0 0-78 0,-32-4-2 15,30 36 105-15,-2 8-6 0,0 7 35 16,0 2-51-16,0 2-36 0,-3 4-32 15,0 3 35-15,-3 5-57 16,-5 4 1-16,-1 3 12 0,-1 5-13 16,-3-3-57-16,1-1-7 15,2-9-41-15,1-7-116 0,5-8 131 16,3-9 9-16,3-8-202 0,1-8 244 16,4-7-84-16,0-7-250 15,5-7 55-15,-1-1-157 0</inkml:trace>
  <inkml:trace contextRef="#ctx0" brushRef="#br0" timeOffset="79846.45">29035 11684 176 0,'0'0'2238'16,"0"0"-2160"-16,17-35-46 0,-12 30 62 15,3 0-14-15,4-2-25 0,2 3-54 16,-2 0-2-16,1 4-20 15,-1 0-24-15,1 0 41 0,3 0-99 16,-2 3-256-16,-2-1 19 0,-3 1-239 0</inkml:trace>
  <inkml:trace contextRef="#ctx0" brushRef="#br0" timeOffset="80049.64">29031 11887 1281 0,'0'0'1499'16,"0"0"-1431"-16,0 0-43 0,-18 37 17 16,18-32 0-16,6-2-42 0,6-2 3 15,6-1 10-15,14 0 12 0,7-6-25 16,5-2-64-16,5-4-51 0,1-3-250 16,-10 3 3-16,-4-1-194 0</inkml:trace>
  <inkml:trace contextRef="#ctx0" brushRef="#br0" timeOffset="80586.25">29951 11319 2686 0,'0'0'128'0,"0"0"-125"15,0 0 52-15,-10 37-26 16,6-4 58-16,-2 5-36 0,-1 0 10 15,4-4-16-15,-1 3-4 0,0 2 20 16,2 3-10-16,-1 0-38 16,-1 0 43-16,0 0-56 0,1-1 0 15,2-1 0-15,0-3 0 0,1-10-246 16,2-4 246-16,4-10 0 0,0-6-3 16,1-6 3-16,2-1 10 0,3-5-8 15,4-7-4-15,0-6-15 0,-1-4-92 16,-2-6 96-16,2-4-6 0,-2-7-15 15,1-5 34-15,-1-5 0 0,0-5-18 16,-1 0 18-16,-1-5 0 16,-2-1 3-16,1-1 20 0,-1-3-21 15,0 0 1-15,1-2 49 0,-1 0-27 16,3 0 62-16,0 2 12 0,1 6-61 16,3 2-28-16,0 6 69 0,2 2-69 15,-1 6 15-15,2 4-5 0,2 4-20 16,2 3 3-16,3 3 41 15,2 4-25-15,8-3-9 0,6 3 44 16,6 3-26-16,10-4-21 16,9 1 50-16,10 0-3 0,11-4-32 0,10 2 88 15,8-2-19-15,8 2-50 0,3-1 63 16,4-1-104-16,-1 3 44 0,-4 2-34 16,-2 0-10-16,-12 3 15 0,-8 3-8 15,-8 1-7-15,-14 0-86 16,-10 3 14-16,-10-3-73 0,-15 0-148 15,-8 5 95-15,-10 3-57 0,-10 4-373 16,-6 1 139-16,-11 5-250 0</inkml:trace>
  <inkml:trace contextRef="#ctx0" brushRef="#br0" timeOffset="81352.64">30587 11232 1512 0,'0'0'205'0,"21"-49"0"16,-9 26 9-16,-4 10 6 0,-1 6 122 15,-3 3-194-15,-3 3-38 0,0 1-14 16,3 1-96-16,-2 8 16 0,-2 10 48 16,0 6 73-16,-3 6-25 0,-2 2-33 15,-1 1-2-15,0-2-77 16,-4 5 28-16,1 3-15 0,-3 3-13 15,-3-3-2-15,1 0 2 0,0-6 0 16,2-7-221-16,4-10 205 16,4-9-22-16,2-4 35 0,-1-4 3 15,2-2 80-15,-1-9-7 0,2-10-19 16,0-11-54-16,8-7-44 0,2-4 44 16,0 2 0-16,4-3 3 15,-1-1-3-15,3 2 0 0,1-2-20 16,5 1 20-16,0 1 0 0,2 0-12 15,2 5 12-15,2 4 0 0,-3 5-70 16,-1 9 69-16,-1 4 1 0,-5 7-79 16,-3 3 78-16,-4 6-36 0,-5 0-75 15,-2 4 86-15,-1 7-12 0,-3 2-49 16,-4 6 87-16,-5 4 0 0,-5 2 4 16,-4 2 21-16,-1 1-25 0,-2 0 16 15,-3-2-16-15,1 0 0 16,-1-4 16-16,1 1-6 0,1-4 35 15,3-1 3-15,2 1 32 0,3-4-17 16,4-1-15-16,3 2 25 16,4-1-31-16,3-2-29 0,2 3 18 15,3-4-31-15,3 2 16 0,1-2 0 16,5 0-16-16,-1-2 25 0,0 1-2 16,5-3-17-16,-1 1 16 15,-1-1-6-15,3-1-16 0,-1 0-210 16,-2-2 147-16,0-2-46 0,-2-3-174 15,0 0 106-15,0-2-75 0,-2-6-334 16,-3-2 115-16,-2 2-96 0</inkml:trace>
  <inkml:trace contextRef="#ctx0" brushRef="#br0" timeOffset="81649.64">30888 11307 1432 0,'0'0'354'0,"0"0"-74"0,0 0 166 15,0 0-249-15,0 0-65 16,0 0-100-16,0 0-32 0,0 0 0 15,0 0 36-15,17-8 15 0,-2 9-19 16,4 0-32-16,-1 1 29 16,1-2-29-16,-2-2-47 0,-2 0-21 15,1-4-38-15,0 0-81 0,-3-6 116 16,2 0 23-16,-6-2-8 0,1 0 56 16,-6-1 23-16,0 2 2 15,-4 1 14-15,0 2-3 0,0 4 51 16,-4 2 10-16,-6 4-14 0,-2 0-12 15,-1 4 22-15,0 6-19 0,1 4 28 16,2 2-6-16,4 4-26 0,-1-2-57 16,4 2 25-16,3 0-38 0,0-1-44 15,3 0 31-15,4-1 13 0,-1 4-201 16,4-4 88-16,0 4 8 0,5-4-240 16,-3-4-50-16,1-9-280 0</inkml:trace>
  <inkml:trace contextRef="#ctx0" brushRef="#br0" timeOffset="81852.75">31324 11169 46 0,'0'0'1479'0,"36"-62"-998"0,-17 34-293 15,-5 9 16-15,-4 8 80 0,-4 6-94 16,-3 5-36-16,-2 1-81 0,-1 10-72 16,-2 12-1-16,-9 9 32 15,-2 6 41-15,-6 6-41 0,-1 0-16 16,-3 3 0-16,-3 2-16 0,-2 2-19 15,-2 1 18-15,0 0 1 0,-2-4-241 16,0-3 87-16,1-5-110 0,2-8-905 16,-1-9 1153-16,6-6-144 0,-1-7-801 0</inkml:trace>
  <inkml:trace contextRef="#ctx0" brushRef="#br0" timeOffset="82102.72">30411 11239 2697 0,'0'0'177'15,"0"0"-109"-15,0 0-68 0,0 0-103 16,0 0 64-16,-8 54 39 0,8-18 20 16,0-1 34-16,4 2-2 15,2-1 5-15,2 2-28 0,2 3-22 16,-2 0 18-16,4 3-25 0,1-2-189 15,3-6 96-15,5-7 70 0,6-13-423 16,6-13 80-16,5-9-984 0,4-12 1285 16,-7 2 65-16,-2-7-440 0</inkml:trace>
  <inkml:trace contextRef="#ctx0" brushRef="#br0" timeOffset="82477.67">31513 10545 1982 0,'0'0'182'0,"38"-48"-72"0,-17 26 20 16,-2 8-46-16,-1 1 51 0,-2 4-48 16,0-1 10-16,-4 5 51 0,-2 1 18 15,-4 0-47-15,-2 4-30 16,2 3-22-16,0 6-67 0,-2 6 3 15,-4 7 10-15,-2 6-7 0,-9 3 13 16,-4-3 3-16,-2 3-22 0,-3 1 16 16,-3-3 10-16,-1 2-26 0,-2-2-5 15,3-4 3-15,0-1-53 0,6-4-75 16,5-5 130-16,4-6-29 0,5-3-16 16,3-2 29-16,0 0 16 0,6-2-48 15,6 1 48-15,9-3 58 16,7-3-29-16,5-5 28 0,2-1-57 15,-3-2-32-15,0 1 30 0,-1 0-84 16,-1 1-212-16,0 1 102 0,-4 1-111 16,-7 2-449-16,-3 2-26 0</inkml:trace>
  <inkml:trace contextRef="#ctx0" brushRef="#br0" timeOffset="82729.78">31656 11143 2801 0,'0'0'142'0,"0"0"-126"0,0 0-16 16,0 0-3-16,0 0 3 0,33-15 70 16,-17 8 10-16,0 1-28 0,2-1-46 15,0 0 11-15,2 2-17 16,0 1-51-16,-2 0 51 0,-2 1-103 15,-2 1-218-15,0-1 118 0,-2-1-76 16,-4-1-608-16,-3 1 76 0</inkml:trace>
  <inkml:trace contextRef="#ctx0" brushRef="#br0" timeOffset="82917.25">31845 10941 1167 0,'0'0'677'0,"0"0"-201"0,0 0-340 16,0 0-29-16,0 0 93 0,-34 55-49 15,26-31-7-15,2 3 19 16,4-3-57-16,-1 2-27 0,2 2-53 16,-1 3 31-16,2 1-57 0,0 1-45 15,0 2 42-15,0 0-226 0,0-5 53 16,4-2-62-16,6-9-437 0,4-11 162 16,-2-8 122-16,3 0-648 0</inkml:trace>
  <inkml:trace contextRef="#ctx0" brushRef="#br0" timeOffset="83120.45">32224 10921 1848 0,'0'0'140'0,"0"0"164"16,0 0 165-16,0 0-232 0,0 0-73 16,0 0-151-16,0 0 18 15,0 0 72-15,-3 40 46 0,-5-8-28 16,-1 0-109-16,0 0 20 0,-1 3-19 15,1 0-13-15,-2-1-48 16,-2 2 7-16,0 2-102 0,-1-4-230 16,4-4 161-16,2-4-143 0,2-8-794 15,4-9 1015-15,0-5-602 0</inkml:trace>
  <inkml:trace contextRef="#ctx0" brushRef="#br0" timeOffset="83307.92">31979 10989 1948 0,'0'0'136'0,"0"0"58"16,16-41 97-16,-3 32-171 0,4 1-88 15,5 0-32-15,2 1 0 0,2 2-1 16,2 1-35-16,2 0 35 0,-1 0-1 16,-2 4-40-16,1 0-16 15,-7 2-52-15,-4 4-191 0,-3 0 29 16,-6 4-121-16,-6-4-640 0</inkml:trace>
  <inkml:trace contextRef="#ctx0" brushRef="#br0" timeOffset="84151.59">31933 11303 235 0,'0'0'1335'0,"-26"34"-958"16,16-20-137-16,8-5 28 0,2-4 55 15,1 1-214-15,8 2-16 0,9-3 48 16,6-1-32-16,6-4-55 15,5-4 7-15,0-4 21 0,5-1-82 16,-2-2-6-16,2-2-16 0,-2-2 6 16,-1-4-169-16,-5 2 102 0,0-6-29 15,-4-1-145-15,-4-1 131 0,-3-3-32 16,-6 0-176-16,-2 0 185 16,-3 0 45-16,-5 4 91 0,-2 4 13 15,-2 7 59-15,-1 5 242 0,0 2-42 16,0 4-17-16,0 0 92 0,0 2-155 15,-3 2-179-15,-1 11 16 16,-1 6-16-16,-2 6 83 0,2 3-41 16,1-1 21-16,1-3-50 0,1 2 3 15,-2-2 19-15,0 3-35 0,-2-3 6 16,2 0-6-16,0-4 0 0,3-7-22 16,1-5 0-16,0-6-17 0,0-2-2 15,5 0 41-15,5-6 57 0,3-8-38 16,6-6 36-16,-1-6-55 15,1 1 19-15,-2-2-7 0,-1 3-12 16,2-2 25-16,-5 2-18 0,0 1-7 16,1 2 6-16,-4 3-6 0,-2 4 0 15,-1 6 16-15,-3 1 3 0,-4 4-19 16,0 3-36-16,1 0 23 16,1 3-50-16,-2 2-131 0,1 7 194 15,-1 7 10-15,0 2-4 0,0 2 26 16,0 0-32-16,0-5 13 0,0 2-13 15,0-6 0-15,1-4-80 16,2-6 45-16,0 0-4 0,2-2 39 16,0-2 26-16,1 0 12 0,4-2-22 15,2-6 38-15,3 0-34 0,-4-2-11 16,1-1 29-16,-3 2-38 0,0-2 23 16,-1 3-23-16,-2 1 0 0,-1 2 0 15,-1 2 0-15,0 1 0 0,-1 0-79 16,-1 2 78-16,1 0-55 15,-2 3-27-15,-1 5 83 0,0 3 0 16,-1 3 2-16,-2 2 7 0,-2-1-9 16,2-3-63-16,2-1-40 0,1-7-25 15,0 0-126-15,4-2 235 0,1 0 19 16,5-2 57-16,0-4-18 16,5-6 0-16,1-2-10 0,-1-2-7 15,-1-1 7-15,0 2 22 0,-1 1 23 16,-1 1-29-16,0 2-35 0,-1 2 25 15,-6 3-35-15,0 1-32 16,-1 2 19-16,-2 1 10 0,0 0-100 16,1 0 68-16,0 1 3 0,-1 2-40 15,0 1 70-15,-1 3-15 0,0 3-257 16,-1 2 15-16,-1-2-111 0,0-1-619 16</inkml:trace>
  <inkml:trace contextRef="#ctx0" brushRef="#br0" timeOffset="84510.99">33035 10600 1967 0,'0'0'49'15,"9"-41"90"-15,-2 21 195 0,1 5-131 16,-3-1-39-16,3 5 48 0,-1 2-71 15,-5 5-49-15,2 3-15 0,-2 1-39 16,0 0-38-16,2 5-159 16,0 7 156-16,-1 12 3 0,-3 8 0 15,0 3 0-15,-5-1 0 0,1-3 16 16,-2-4 7-16,1-2-23 0,-3 0-35 16,0 1 22-16,0-5 13 0,1-1-26 15,2-1 26-15,1-5 0 0,0-2-10 16,3-4 10-16,1-4 0 15,0 0-4-15,5-2 4 0,4-1 39 16,9-1 18-16,10-8 26 0,8-3-70 16,4-2 12-16,1 0-9 0,-1-2-16 15,-1-1-35-15,-1 1-60 0,-4 1-123 16,-5-1-338-16,-9 4-56 16,-1-3-737-16</inkml:trace>
  <inkml:trace contextRef="#ctx0" brushRef="#br0" timeOffset="85350.72">29955 12632 2621 0,'0'0'364'0,"0"0"-246"0,0 0-44 16,0 0-74-16,0 0-48 0,0 0-26 15,0 0 68-15,-18 45 6 16,10-5 96-16,0 4-58 0,0 2-28 16,3-1 12-16,-2 2-19 0,2 1 20 15,-2 1-1-15,-1 2-6 0,-1-2-16 16,0-2-19-16,-1-7 17 0,2-11-123 15,6-8 109-15,-1-11 13 0,3-6-71 16,0-4 74-16,0 0 0 16,0-4 179-16,5-11-68 0,2-14-111 15,4-13-80-15,2-6 80 0,-2-2 0 16,-1 0 2-16,-2 1 24 0,2-2-26 16,0 2 25-16,0 2-5 0,2 2-11 15,0 4 10-15,1 2 7 16,2 3 12-16,1 3-32 0,1-1 45 15,3 5-51-15,0 5 13 0,-3 4-26 16,1 8 13-16,-2 4-111 0,-3 8 111 16,-2 0-16-16,-3 9-130 0,-2 6 145 15,-2 6-33-15,-2 7 2 0,-4 4 32 16,-6 3 38-16,-2 0-25 16,-4 3 48-16,-4-2-61 0,-1-1-91 15,-1-3 89-15,-1-3-40 0,-2-3-42 16,-1-5 65-16,3-1-23 0,1-8-89 15,5-1 85-15,3-5-15 0,7-4-82 16,3-2 101-16,2-4-25 16,11-10-176-16,-2 1-296 0,10-12-144 0</inkml:trace>
  <inkml:trace contextRef="#ctx0" brushRef="#br0" timeOffset="86385.89">30297 12373 1339 0,'28'-37'299'0,"-4"8"139"16,-2 1-72-16,-12 13-233 0,-4 7 67 15,-4 4 47-15,0 1-109 16,-1 3-65-16,-1 2-73 0,0 8-35 16,0 13 35-16,-5 13 93 0,-3 4-1 15,0 5-44-15,0-1-45 0,-2-1 51 16,1-2-54-16,0 3 29 16,-1-5-1-16,1 0-28 15,0-2 13-15,2-6 21 0,3-9-34 0,4-7-3 16,0-6 3-16,0-7 0 0,3-2-19 15,3-2 19-15,8-6 51 0,4-8-48 16,5-5 48-16,1-2-51 0,-1 1 16 16,-3 3-16-16,-3 3 0 0,0 4-5 15,-2 0 5-15,-3 5 0 0,-1 3-26 16,-2 2 24-16,0 2 2 16,3 0-82-16,0 1 81 0,2 3 1 15,2 0-51-15,-2 1 32 0,5 1-32 16,-2-4-127-16,2 2 130 0,-3-2-29 15,0-2-99-15,1 0 128 0,-2 0 0 16,0-6-23-16,-2-3 71 16,2-3 3-16,-2-4 20 0,0 0 15 15,-3-3-2-15,-4 2-20 0,-3 4 25 16,-2 3 33-16,-1 2 64 0,-1 6 24 16,-3 0-57-16,-1 2-28 0,-5 2-1 15,-3 4-76-15,-3 9 22 0,3 1 25 16,1 1-43-16,4-1 27 15,2-1-21-15,5 2-10 0,1-3-34 16,0-4 34-16,4 1 0 0,0 0-21 16,1-3 21-16,-1-4 0 0,6 1-7 15,4-6 4-15,6-5 3 0,6-4 0 16,-2-5 29-16,-3 0-29 0,0-1 19 16,-1-2-19-16,0-1 0 15,-2-1 16-15,-2 3-10 0,-2 2-6 16,-2 2 16-16,-4 6-13 0,-2 3-3 15,-4 1-3-15,1 2 2 0,0 1 1 16,-2 0-124-16,2 0 123 0,-1 3-21 16,1 3-25-16,-2 5 47 0,5 4 0 15,-2 1-1-15,-2 0 1 16,2-2 0-16,0 0-7 0,-1-5-28 16,1-4 35-16,1-2-156 0,7-3 156 15,4-3 11-15,3-6 21 0,0 0 25 16,-1-5-57-16,2 0 22 15,0-4 1-15,3 1-23 0,-2-2 19 16,1-1-7-16,-2 2-12 0,-2 4 10 16,-2 2-10-16,-2 4 0 0,-4 3-3 15,-2 2 2-15,0 3 1 0,-4 0-87 16,-1 0 85-16,0 3-9 0,-1 4-65 16,1 2 76-16,-2 4 0 0,-1 1-13 15,0 2 13-15,-1 0 0 0,-2-3-98 16,2 2 50-16,0-5-25 15,1-3-116-15,0-4 102 0,2-3-45 16,8 0 54-16,4-8 78 0,2-4 49 16,3-3 9-16,0-1 9 0,-3 1-9 15,0-1-3-15,2 0 25 16,0 2-32-16,0 0-13 0,0 4 23 16,-1-1-26-16,-1 3-32 0,-3 3 45 15,1 2-45-15,-4 3 13 0,-4 0-10 16,-1 0-3-16,2 0-47 15,1 3 47-15,2 2 0 0,2 3-37 16,-1-1 37-16,2 1 0 0,-3-2-63 16,0 1 18-16,1 0-19 0,0 1-122 15,1-3 87-15,4-1-63 0,4-1-327 16,-4-3 100-16,2 0-201 0</inkml:trace>
  <inkml:trace contextRef="#ctx0" brushRef="#br0" timeOffset="93549.08">23279 14904 2 0,'0'0'140'16,"0"0"-58"-16,0 0 52 0,29-51 570 15,-18 26-525-15,1-2-39 0,-2-3 55 16,1 4-75-16,-3-3 4 16,0 1 106-16,-3-4-116 0,1 0 6 15,-4 0 12-15,1 0-38 0,-3 4 32 16,0 1 106-16,0 6-43 0,-5 5-10 15,2 4 32-15,-2 4-56 16,2 5-38-16,-2 2-35 0,-1 1 3 16,-4 1-16-16,-6 10-66 0,-2 8 92 15,2 6-60-15,0 6-29 0,3 1 97 16,2 4-85-16,3 6 7 0,2 4 59 16,2 4-43-16,2 2-23 15,1 2 69-15,1 0-87 0,0-2 40 16,3 0-27-16,2 2-13 0,-1-2 9 15,1-3-9-15,-1 0 0 0,0-2 22 16,-2 1-22-16,-2-5 0 0,0-2 0 16,-2 2 0-16,-3-6 0 0,-3 0-124 15,-4-1 87-15,0 0-32 16,-4-6-177-16,1-5 204 0,-2-6-39 16,0-7-259-16,-2-4 152 0,-1-7-118 15,1-2-418-15,1-6 225 0,0-4-139 16</inkml:trace>
  <inkml:trace contextRef="#ctx0" brushRef="#br0" timeOffset="93767.85">22895 15207 3097 0,'0'0'150'16,"0"0"-96"-16,0 0 51 0,12-38 16 15,2 29-121-15,8 2 29 16,-1-1-29-16,2 2 3 0,3 0 6 15,-2 1 58-15,8 0-67 0,2-2 35 16,2 4-29-16,1-2-6 0,3-2-19 16,0 2-19-16,1-2 16 0,-3-2-280 15,-1 0 152-15,-4-2-33 16,-2 0-248-16,-2-2 133 0,-5 0-43 16,0-3-403-16,-5 1 366 0,-4 2-10 15</inkml:trace>
  <inkml:trace contextRef="#ctx0" brushRef="#br0" timeOffset="94064.65">23697 14785 948 0,'0'0'638'0,"0"0"-437"0,15-46 195 16,-12 36-143-16,-1 1-24 0,-2 2 134 15,0 5-148-15,0-2 11 0,0 1-4 16,0 0-65-16,0 3-116 0,0 0-41 16,-5 6-1-16,2 7-21 0,-3 12 22 15,0 6 53-15,1 4-53 0,0 1 10 16,3 1-10-16,0 3 0 16,-4 3-83-16,1 3-33 0,0 0-49 15,-2-1-310-15,4-10 32 0,-1-11-182 16,3-7-898-16</inkml:trace>
  <inkml:trace contextRef="#ctx0" brushRef="#br0" timeOffset="94220.88">23581 15011 1030 0,'0'0'1636'0,"0"0"-1459"0,0 0-141 15,11-36-23-15,4 28-1 16,3 1-15-16,5 3 3 0,-3 1-45 15,3 2 45-15,-2-2 0 0,3 2-41 16,-1 0-52-16,1-1-33 0,-3 0-148 16,3 0 40-16,-9-2-201 0,2-2-976 0</inkml:trace>
  <inkml:trace contextRef="#ctx0" brushRef="#br0" timeOffset="94470.85">24023 14675 1349 0,'0'0'993'0,"0"0"-763"15,10-39 82-15,-10 35 12 16,2 3-50-16,-2 1-132 0,4 0-107 16,-2 5-29-16,4 7 13 0,-2 12 57 15,-2 5-32-15,-2 9-22 0,0 2 13 16,-5 4-35-16,-2 4 19 16,-6 4-13-16,0 2-6 0,-5 2-69 15,1 0 3-15,-2-4-67 0,2-5-257 16,-3-10 159-16,3-6-97 0,1-11-406 15,-2-5 363-15,5-10 16 0,-3-4-678 0</inkml:trace>
  <inkml:trace contextRef="#ctx0" brushRef="#br0" timeOffset="94736.45">23473 14733 1334 0,'0'0'1329'0,"0"0"-1268"0,0 0-61 15,-18 55 0-15,14-18 84 0,-2 3-4 16,2-1-48-16,3-6 4 0,1 2 50 16,0 0-15-16,1 3 5 15,3 0 4-15,2 2-48 0,-2 1-16 16,1-1 16-16,6-3-32 0,2-5 13 15,6-4-55-15,2-9-9 0,4-6-208 16,5-7 115-16,2-6-17 0,1-3-191 16,3-9 80-16,1-3-43 0,-9 2-766 15,2-2 396-15</inkml:trace>
  <inkml:trace contextRef="#ctx0" brushRef="#br0" timeOffset="94986.42">24241 14775 1944 0,'0'0'1480'15,"0"0"-1375"-15,0 0 47 0,0 0-152 16,0 0 63-16,39-36-56 0,-23 29 8 15,-3 3 55-15,2 1-70 0,-2 3-63 16,1 0 60-16,0 0 3 0,-2 7-151 16,-1 0 27-16,-3 1-98 0,-7 4-436 15,2-3 0-15,-3-1-576 0</inkml:trace>
  <inkml:trace contextRef="#ctx0" brushRef="#br0" timeOffset="95173.9">24169 15001 2013 0,'0'0'1482'0,"0"0"-1364"16,0 0-118-16,0 0-103 0,0 0 103 15,0 0 13-15,0 0-7 0,44 18-12 16,-9-21-4-16,6-5-273 16,2 1 81-16,-8-1-203 0,1 0-990 0</inkml:trace>
  <inkml:trace contextRef="#ctx0" brushRef="#br0" timeOffset="95814.46">25248 14712 440 0,'0'0'1864'0,"0"0"-1780"0,0 0-84 16,0 0 94-16,0 0 13 0,0 0-20 15,0 0 34-15,0 0-73 16,0 0-48-16,0 0 3 0,12-5 29 16,8-10-32-16,4-1-7 0,-3 0-6 15,-5-3 13-15,-1 1-152 0,-3-4 123 16,-3 0 3-16,-3 2 9 0,-4 1 17 16,-2 3 26-16,-4 5-10 15,-5 1 13-15,-2 7 22 0,-5 3 106 16,-2 1-58-16,-5 10-47 0,-1 5 57 15,1 4 37-15,1 5-18 0,-1 3-43 16,4 2 10-16,7 2-47 0,3-2-32 16,4 2 22-16,3 4-38 0,2-1-29 15,3 2 29-15,5-2 0 0,3-4-82 16,6-6 15-16,4-9-34 16,3-8-189-16,6-8 171 0,3-7-47 15,-1-5-179-15,0-2 141 0,-1-5-45 16,-6-4-356-16,-6 9-1 0,-1-8-10 0</inkml:trace>
  <inkml:trace contextRef="#ctx0" brushRef="#br0" timeOffset="96095.7">25601 14571 160 0,'0'0'515'0,"7"-46"156"0,-7 32-251 16,0 6 5-16,0 4 189 0,0 1-293 16,-1 2-47-16,1-1 40 15,-3 2-138-15,3 0-176 0,0 10-28 16,4 10 28-16,0 4 100 0,1 5-59 15,3-1 35-15,0-4-76 0,2 3 19 16,-2-2-19-16,2-1 0 0,0 1 16 16,0-3-16-16,0-2 0 0,0-4 3 15,1-7-3-15,1-2 0 0,-1-7 0 16,3-3 0-16,1-8 0 16,1-3 15-16,-1-5-15 0,1-5 0 15,-3-1-49-15,-1-3 49 0,0-3 0 16,0 2-133-16,0 1 114 0,0-3-79 15,0 6-221-15,-3 1 170 16,-3 4-20-16,2 8-383 0,-6 4 93 16,1 2-2-16,-3 6-725 0</inkml:trace>
  <inkml:trace contextRef="#ctx0" brushRef="#br0" timeOffset="96814.45">25899 14661 1805 0,'0'0'1158'0,"0"0"-1023"16,0 0-135-16,0 0-23 0,38-17 11 16,-22 9 12-16,3-4 22 0,-4 0-19 15,-2 1 36-15,-2 1-39 0,3-4-6 16,-3 2 6-16,-2-1 0 16,1 0-154-16,-5-1 74 0,-2 2-16 15,-3-1-101-15,0 1 100 0,-2 0 10 16,-3 3 3-16,-3 2 84 0,-1 3 17 15,-3 4 119-15,-2 0-20 16,1 7-3-16,-3 5 96 0,5 2-61 16,-1 4-33-16,3 3-22 0,2 2-17 15,5 2-76-15,0-2 29 0,2 1-20 16,4 0-9-16,2-2 3 0,2 2-3 16,-2 2 0-16,5-6-4 15,0-3-21-15,-1-8 2 0,6-5-165 16,2-4 134-16,2-10 18 0,0-5 36 15,2-4 45-15,-3-1-29 0,-2-2-3 16,2-1 25-16,-4-4-9 0,-2 2-29 16,0 2 70-16,-2 3-22 0,-3 2-29 15,-3 8 67-15,-2 4-13 0,0 2-22 16,-2 2 44-16,0 2-95 16,1 0-88-16,0 3 81 0,1 5 7 15,1 7 0-15,0 5 70 0,4 1-70 16,-3 2 25-16,1-2-25 0,2 3 0 15,-3-3-4-15,0 2 4 16,-1-3 0-16,3-8-67 0,2-5 29 16,5-7-28-16,2-4 66 0,0-3 0 15,1-6 32-15,0-5-13 0,2 0 22 16,-3-2-41-16,1-3 22 16,-1 0-3-16,0 2-19 0,-2 1 41 15,0 3-41-15,-2 5 0 0,-4 4 10 16,-2 4-10-16,-5 2 15 0,4 2 4 15,-1 0-21-15,0 0 2 0,2 6-16 16,-2 2 16-16,1 6 0 0,4 8 10 16,-3-1-10-16,3-1 0 0,-1 3 0 15,0-6 0-15,1 0 0 0,2-6-189 16,2-6 135-16,2-3-42 16,4-2 33-16,-3-7 63 0,-2 0 0 15,0-3-150-15,-4 0 105 0,4-3-19 16,-5 1-113-16,0-3 68 0,-1 3-59 15,0-2-464-15,-2 3-15 16,-1-1-402-16</inkml:trace>
  <inkml:trace contextRef="#ctx0" brushRef="#br0" timeOffset="97017.55">26916 14311 1884 0,'0'0'774'0,"0"0"-649"16,0 0-86-16,0 0-39 0,0 0 2 16,0 0 4-16,0 0-6 0,0 0-107 15,0 0-28-15,0 0-24 0,7 6-499 16,-6 1-156-16</inkml:trace>
  <inkml:trace contextRef="#ctx0" brushRef="#br0" timeOffset="97158.16">27039 14701 1797 0,'0'0'1080'0,"-8"60"-980"0,0-24-100 16,-8-1 0-16,-3-3 0 0,-5 1 26 16,-5-1-26-16,-5 6-20 15,-6 2-134-15,11-10-110 0,-4-2-1420 0</inkml:trace>
  <inkml:trace contextRef="#ctx0" brushRef="#br0" timeOffset="98189.39">28227 14163 1776 0,'13'-39'52'0,"-2"0"-49"0,2-5 62 16,-8 4-10-16,1 4 153 0,-6 4 67 16,0 8-178-16,-6 6 119 0,-2 4 172 15,-4 6-164-15,-1 6-78 0,0 2-10 16,-5 2 19-16,1 9-136 0,-4 9 34 16,1 4-31-16,-2 9 16 15,1 7-32-15,5 6 85 0,3 2-37 16,3 0-51-16,9 2 57 0,1 1-54 15,1 1 41-15,5 0-22 0,-2 1-25 16,2 1 15-16,0-2-15 16,-2 0 0-16,-2-2-83 0,-2 1 81 15,0-2-30-15,0-2-123 0,0 1 155 16,-4-1-69-16,-1-7-158 16,-2-3 161-16,-1-6-89 0,-1-11-325 15,-3-2 223-15,-3-7-62 0,-3-10-356 16,4-1 30-16,-2-1-351 0</inkml:trace>
  <inkml:trace contextRef="#ctx0" brushRef="#br0" timeOffset="98361.31">27797 14679 55 0,'0'0'2173'0,"-9"-51"-1640"16,9 28-302-16,1 10-26 16,9 0 47-16,4 3-132 0,5 0-117 15,4 2 20-15,1 1 5 0,2 2-28 16,6-1 10-16,0 5-10 0,3-3 0 15,0 4-73-15,1 0 41 16,0 0-117-16,-2 0-296 0,2 0 140 16,-12 0-194-16,0-3-1053 0</inkml:trace>
  <inkml:trace contextRef="#ctx0" brushRef="#br0" timeOffset="98595.67">28653 14060 980 0,'0'0'2018'16,"0"0"-1931"-16,0 0 60 0,0 0 92 15,0 0-239-15,0 0 19 0,0 0-19 16,0 0 139-16,15 37-18 0,-11-9-21 16,1 2 1-16,-1-2-101 15,0 4 9-15,0 1-9 0,-2 3 0 16,-2 1-261-16,0 1 176 0,0-4-4 15,-6-2-405-15,4-4 66 16,0-10-74-16,-2-8-1384 0</inkml:trace>
  <inkml:trace contextRef="#ctx0" brushRef="#br0" timeOffset="98751.9">28589 14316 1527 0,'0'0'1200'16,"0"0"-1068"-16,-8-37 3 0,8 31 83 15,10 0-129-15,7-1-89 0,2-1-53 16,3 3 53-16,2 2 0 0,2 3-42 16,-2 0 30-16,0 1-7 0,2 1-321 15,-2-1 98-15,-1-1-107 0,-6 0-688 16,-1-1-116-16</inkml:trace>
  <inkml:trace contextRef="#ctx0" brushRef="#br0" timeOffset="99002.06">29023 13979 2689 0,'0'0'392'15,"0"0"-236"-15,0 0-15 0,0 0-68 16,0 0 3-16,34 37 3 0,-27-5 51 16,-4 1-42-16,-3 6-72 15,-2 2 56-15,-4 6-72 0,-8 5 44 16,-3 5-38-16,-6 2-6 0,1-2-94 15,-4 1-16-15,2-10-80 0,-2-8-262 16,0-8 244-16,2-10-34 0,-1-7-136 16,-2-7 229-16,1-4-39 0,-2-8-502 15,6-4-4-15,1-3 127 0</inkml:trace>
  <inkml:trace contextRef="#ctx0" brushRef="#br0" timeOffset="99205.17">28407 14176 2325 0,'0'0'233'15,"0"0"-159"-15,0 0-52 0,0 0 11 16,-8 56 70-16,10-28 77 0,1 4-39 16,2-3-33-16,1 1-15 15,3 2-4-15,3 0-86 0,0 0 35 16,1 2-34-16,1 0-4 0,-2 3-98 15,-2 3-4-15,5-1-48 0,1-7-559 16,-4-12 479-16,5-10-771 0</inkml:trace>
  <inkml:trace contextRef="#ctx0" brushRef="#br0" timeOffset="99439.53">29331 14083 2100 0,'0'0'824'0,"0"0"-549"0,0 0-186 15,0 0-89-15,48-22 23 0,-27 22-23 16,4 0 0-16,-1 0-17 0,-1 7 16 16,1-4 1-16,-3 5-211 15,-1 1 38-15,-5-1-91 0,-4-1-634 16,-5 1-398-16</inkml:trace>
  <inkml:trace contextRef="#ctx0" brushRef="#br0" timeOffset="99611.43">29371 14317 1790 0,'0'0'1196'0,"0"0"-996"16,0 0-168-16,0 0-32 15,0 0 0-15,0 0 0 0,42-8 48 16,-14 2-45-16,3-1 32 0,1 0-35 15,3 1-54-15,-1-4-13 0,2 6-64 16,-2-2-213-16,-2-4 70 16,-6 5-193-16,-3-4-1083 0</inkml:trace>
  <inkml:trace contextRef="#ctx0" brushRef="#br0" timeOffset="99923.9">30260 13628 2146 0,'0'0'899'16,"0"0"-777"-16,5-37 108 0,-5 35 71 15,-1 2-191-15,-2 0-88 0,-3 2 19 16,-6 4 75-16,-4 12-14 0,-3 6-37 16,2 8 57-16,2 5-119 0,4-2 47 15,-1 3-29-15,2 4-21 16,-4 0-12-16,2 6 12 0,0-1 0 15,0 4-13-15,3-1 13 0,2 0 0 16,1-4-24-16,2-2 24 16,-2 2 0-16,1-6-104 0,-2 1 102 15,1-4-43-15,-2-1-178 0,-2 0 195 16,0-2-39-16,-2-4-157 16,-2-3 189-16,-2-3-37 0,0-4-270 15,-1-5 210-15,-2-5-134 0,1-3-332 16,-1-7 160-16,4-3-171 0,2-6-480 0</inkml:trace>
  <inkml:trace contextRef="#ctx0" brushRef="#br0" timeOffset="100095.76">29787 14345 212 0,'0'0'1475'0,"14"-49"-1118"0,-2 26 167 16,2 9-250-16,4-2-46 0,4 4-11 16,3 0-99-16,6 2-48 15,3 2-60-15,5 0 18 0,2 3-28 16,2 0-47-16,-2-1 31 0,1 4-38 15,-5-2-278-15,-2 2 113 0,-7-3-113 16,-7 2-908-16,-4-3-19 0</inkml:trace>
  <inkml:trace contextRef="#ctx0" brushRef="#br0" timeOffset="100298.89">30504 13987 2521 0,'0'0'713'0,"0"0"-518"0,0 0-119 15,32-11-48-15,-15 10-28 0,-2 1 4 16,-2 0-1-16,2 0-3 0,0 2-38 16,2 0 9-16,3-2-19 15,0 1-255-15,1 0 140 0,2-1-85 16,-2 0-545-16,-3-2 101 0,-2-4-370 0</inkml:trace>
  <inkml:trace contextRef="#ctx0" brushRef="#br0" timeOffset="100564.5">31156 13631 1489 0,'0'0'631'0,"0"0"-207"15,0 0-96-15,29-35-71 0,-26 34 19 16,0-2-98-16,-2 3-77 0,2 0-101 16,-2 8 101-16,-1 7-13 0,0 7 32 15,-3 6 34-15,1 4-98 0,-4-1-34 16,1-2 25-16,0 1-47 0,-1 0-10 16,-4 4 10-16,-4 3 0 15,0 3-96-15,-5 1 40 0,0 1-99 16,1-5-230-16,2-2 163 0,2-5-146 15,8-7-461-15,3-8-161 0,0-7-91 0</inkml:trace>
  <inkml:trace contextRef="#ctx0" brushRef="#br0" timeOffset="100877.05">30967 13896 192 0,'0'0'1937'0,"0"0"-1674"0,0 0-24 16,0 0-123-16,0 0-116 15,37-13 0-15,-14 6 80 0,2 0 7 16,0 2 0-16,2 1-30 0,0 0-57 15,1-3 16-15,-2 2-16 0,0-2 0 16,0 2-51-16,0-2 16 16,-4 2-87-16,-2-2-204 0,-2-3 42 15,-8-1-216-15,0-1-1256 0</inkml:trace>
  <inkml:trace contextRef="#ctx0" brushRef="#br0" timeOffset="101127.13">31497 13497 1941 0,'0'0'606'15,"0"0"-513"-15,47-4 52 0,-32 14 50 16,-3 0-3-16,-2 8 0 0,-2 4 33 16,-2 8-48-16,-5 7-48 0,-1 4-113 15,-8 3 47-15,-7 3-63 16,-10 4 9-16,-10 1-9 0,-6 2 0 15,-10 5-75-15,-2-2 34 0,-2 3-75 16,-2-5-249-16,4-3 142 16,1-5-104-16,1-10-449 0,16-10 201 15,2-10-187-15</inkml:trace>
  <inkml:trace contextRef="#ctx0" brushRef="#br0" timeOffset="101377.1">30677 13547 2055 0,'0'0'560'0,"0"0"-419"16,0 0-106-16,0 0 55 0,-48 50 70 15,27-18 223-15,-2 4-126 0,5 0-43 16,0 2-37-16,2 2-55 0,2 0-122 16,2 4 40-16,0 1-24 15,1 3-16-15,3-1-172 0,3 5 102 16,2-2-96-16,3 1-347 0,3-15-38 16,1-4-557-16</inkml:trace>
  <inkml:trace contextRef="#ctx0" brushRef="#br0" timeOffset="104263.24">22656 15827 874 0,'0'0'513'0,"0"0"-350"16,0 0-117-16,0 0-46 0,0 0-20 15,0 0 20-15,0 0 110 16,0 0-45-16,8 6-10 0,3 0 13 15,5 0-3-15,2 1 26 0,1 1 19 16,5-1-58-16,-1-2-39 0,1 2 10 16,5-2 3-16,4 2 3 0,1-1-1 15,6 1-15-15,-2-2-11 0,8-1 9 16,-1 0-10-16,2-1-1 0,3 0 6 16,2-3 7-16,2 1-10 0,0-1 20 15,2 0-23-15,3 0 0 0,1 0 0 16,4-1 1-16,-4 1-1 15,4-3-13-15,-4 3-4 0,0 0 17 16,3-1 0-16,-2 1-13 0,-1 0 0 16,0-2-6-16,0 1-11 0,-1 1 5 15,-2 0-34-15,3-1-12 16,-4 1 26-16,0 0 29 0,0 0 16 16,-3 0 0-16,2-3-167 0,-2 0 167 15,2 1 16-15,1-2-12 0,-1-2 0 16,-5 1 9-16,2 0-8 15,-2-1-4-15,0 0 0 0,1-2 1 16,-2 0 11-16,-2-2-9 0,2 0 25 16,-1 0-10-16,-2 1 7 0,0-2 23 15,1 1-36-15,-2-1 6 0,1-2-4 16,-1-1 2-16,2 2-1 0,-3-2 45 16,-2-2-28-16,1 1 6 0,-2-2 3 15,1 1-23-15,-2-2 20 0,-2 2 68 16,-2 0-46-16,2-1 10 15,-4 0 9-15,0 1-28 0,-2-3-36 16,0 2-6-16,0-2-4 0,-2 2-6 16,2-3 2-16,-2 1 5 0,0-1-7 15,1 0 2-15,-2 3 8 0,1-2-7 16,-2 0 13-16,1 1-13 16,-2-1-3-16,2 0 1 0,-4 3 12 15,2-2-13-15,0-1-25 0,-2 0 25 16,2 1 0-16,-3-4 13 15,4 2-13-15,-2-2 0 0,2 0 13 16,-1-2-6-16,-2 0-4 0,1-1-3 16,-2 1 19-16,0-3-19 0,0-1 2 15,-2 3 8-15,0-3-10 0,-2-1 2 16,0-2 9-16,-6 0-11 0,5 1 0 16,-4-1 0-16,-3-1 0 0,0 1 3 15,-2 1-3-15,-4-2 3 0,2 4 7 16,-4-3 6-16,-3-1-16 15,3 4 13-15,-4-3-13 0,0 1 0 16,0 0 16-16,0 1-13 0,-1 0-3 16,-5 1 3-16,1-3 7 0,-3 3-10 15,0-1 0-15,-3 1 22 0,-1-2-22 16,0 1 1-16,-1 0-1 16,-3 2 0-16,1-2-19 0,-2 2 19 15,1 0 0-15,-3-1 13 0,-1 0-13 16,0 3 0-16,-2-2 1 0,0 2-1 15,-2 0 1-15,-2 2 2 0,-1-1 39 16,-4 3-33-16,1-1 11 0,-2 2-7 16,-6 3-13-16,4-2-12 15,-5 2 12-15,2 0 0 0,-3 3-16 16,0-2 15-16,-3 3 1 0,-1 0-23 16,-3-1 22-16,1 4 1 0,-4 0-22 15,0 0 22-15,-4 2 0 0,0 1 2 16,-2 0 4-16,-3 1-6 15,2 0 2-15,-3 4 8 0,-2-1 16 16,0 2 25-16,-1-1 3 0,-1 2-41 16,0 0-3-16,0 2 15 0,1 0-25 15,1 1 16-15,-1 0 0 0,2 1-16 16,-3 1 3-16,4 0-3 16,-3 2 0-16,2 1-7 0,1 0 7 15,0 1 0-15,0-1-10 0,1 3 10 16,2 0 0-16,2-1-14 0,2 2 14 15,3-1 0-15,0 2-17 0,0 2 17 16,1-2 0-16,0 1-41 16,1-1 40-16,-2-1 1 0,5 1-10 15,-2-1 10-15,2 0 0 0,0 2 3 16,2-2 10-16,2 1-13 0,-1 2 7 16,0-2-7-16,0 2 0 0,0-1-5 15,-1 1 5-15,0 1 0 0,2-1 0 16,0 2 0-16,-1-2 0 15,1 1-7-15,0 0 7 0,2 0 0 16,0 1 0-16,-3-2 0 0,2-1 0 16,1 1 2-16,-1-2-2 0,-1 2 0 15,-1-2 2-15,0 2 4 0,2-2-6 16,-2 1 4-16,2-1-4 16,-2 2 0-16,3-1 3 0,-1 1-3 15,5 0 0-15,2 1 0 0,4-2 0 16,2 4 29-16,4 0 41 0,5 0 13 15,-1 3-83-15,4 0 19 0,2 5-19 16,2 0 0-16,3 4-42 16,0 2 39-16,6 0 3 0,2 2-54 15,0 5 54-15,2 0 0 0,1 2-32 16,0 0 32-16,2 3 0 0,0 2-32 16,-2 2 32-16,0-2 0 0,-2 0-34 15,3 0-142-15,-1 1 176 0,2-2 55 16,0 2-27-16,5-3-28 0,-1 0 16 15,6-4 48-15,3-3-64 16,2-2 39-16,6 0-39 0,4-3 0 16,9-3-8-16,9-1-21 0,7-3-22 15,7 1-266-15,8-5 46 0,-16-5-237 16</inkml:trace>
  <inkml:trace contextRef="#ctx0" brushRef="#br0" timeOffset="105612.47">23856 16509 108 0,'0'0'0'0,"0"0"-49"16,0 0 10-16,0 0 19 15</inkml:trace>
  <inkml:trace contextRef="#ctx0" brushRef="#br0" timeOffset="106315.76">23683 16496 1140 0,'0'0'540'0,"0"0"-390"0,0 0-1 16,0 0 182-16,0 0-128 0,-36-12-57 16,30 11 105-16,1-1-94 15,4 0-7-15,-3 0 32 0,2 2-36 16,2 0-32-16,0 0-92 0,0 0 60 16,0-1 3-16,2 0-72 15,3 1 30-15,3-3-43 0,8-4-3 16,4 2 3-16,4-3 0 0,3-1 22 15,-1-1-16-15,1 1-6 0,2-3 0 16,1 0 0-16,2 0 0 0,-2-1-3 16,2 1 3-16,0 0 0 0,0 0-3 15,-4 1 3-15,0 0 0 0,-5 2-7 16,-3 1 7-16,-5 1 0 16,-3 3 3-16,-6 2-3 0,0-1 0 15,-6 2-3-15,1 1 3 0,-1 0 0 16,0 0 16-16,0 0-13 0,0 0-3 15,0 1 25-15,-5 4-25 0,-1 6 28 16,-6 8 1-16,-1 7 22 0,2 4-51 16,3 2 31-16,3 1-31 15,1 3 0-15,-1 4 19 0,1 4 18 16,1 3-37-16,0 5 35 0,-1 2-35 16,0 0 0-16,-1 2 9 15,1 2-9-15,-3-2 0 0,-1-2 12 16,2-4-12-16,-2-4 0 0,0-8 3 15,-3 0-3-15,0-8 0 0,-1-3-6 16,0-4 6-16,0-3 0 0,-4-6-65 16,2-2 65-16,-1-5 0 0,-1 0-66 15,0-6 40-15,-1-1 26 0,-5 0-182 16,4-1 154-16,2-5-45 0,0 0-151 16,1-2 154-16,2-3-44 15,5 2-260-15,2-3 78 0,4 0-124 16,-1 0-584-16,3 2-84 0</inkml:trace>
  <inkml:trace contextRef="#ctx0" brushRef="#br0" timeOffset="106581.3">23712 16883 863 0,'0'0'2103'0,"0"0"-1795"16,0 0-308-16,0 0-47 0,0 0 47 16,-33-3 28-16,33 3-28 0,0 0 10 15,0 0-10-15,4 0 48 0,2 0-26 16,12-5 23-16,11-5 12 0,7-4-54 16,7-4 39-16,2-3-42 15,-1 1 3-15,4 1-3 0,-4-1 0 16,-1 4-48-16,-5 0-38 0,-3 3-93 15,-4 0-441-15,-11 3-54 0,-2 0-526 16</inkml:trace>
  <inkml:trace contextRef="#ctx0" brushRef="#br0" timeOffset="107253.1">24925 15992 1812 0,'0'0'704'0,"0"0"-521"16,0 0 39-16,0 0-55 15,0 0-33-15,10-37 32 0,-12 33 18 16,-2 1-60-16,-4 2-48 0,-2 1 21 16,-8 0-62-16,-2 6 2 0,-1 2-8 15,-2 4-29-15,2-1-10 16,1 2 10-16,-3 1 0 0,3 2-28 15,0 0 28-15,0-2 0 0,2 4-50 16,4-1 50-16,1 2 0 0,6-1-43 16,2 2 40-16,5-1 3 0,3 0-76 15,-1-1 60-15,8 1 16 0,-5 4-28 16,4 2 28-16,1-1 0 16,-2 5 9-16,2 3-9 0,-4 3 0 15,-1 1 19-15,-2 3 60 0,-3 1-60 16,-3 2 12-16,-4 2 10 0,-1 0-41 15,-9 4 28-15,1 3-2 0,-1 2-26 16,-5 2 25-16,1 1 12 0,-2-4-37 16,5 0 10-16,0-7-10 15,6-3 0-15,2-8 6 0,4 1-6 16,4-7 0-16,2-4 0 0,2-4 0 16,4-1 0-16,4-7-19 15,2-4 19-15,6-2 0 0,-1 0-17 16,4-4 17-16,6-3 0 0,0-4 13 15,3-5-13-15,5 0 0 0,-2-4-13 16,3 1 10-16,-1-4 3 0,-6 2-267 16,3-4 179-16,-4 1-77 0,-4-2-291 15,-2-4 124-15,-9 8-156 0,-1-6-897 16</inkml:trace>
  <inkml:trace contextRef="#ctx0" brushRef="#br0" timeOffset="107932.52">24905 16600 1132 0,'0'0'752'16,"0"0"-544"-16,0 0-118 0,0 0 40 15,0 0 12-15,0 0 42 16,0 0-110-16,0 0-19 0,0 0-10 15,0 0 26-15,3 27-33 0,9-27-28 16,1 0 48-16,3-4-55 0,-2-4-3 16,0-2 0-16,0-3-71 0,-1-2-57 15,0-2 105-15,-2-3 21 0,0-3-78 16,-5 3 67-16,0-1 13 0,-2 4 0 16,-4 1 26-16,0 5-1 15,0 6 43-15,-3-1 70 0,0 5-38 16,-1 0 44-16,-2 1 34 0,-5 9-79 15,-1 8-48-15,-1 3 56 0,1 7-46 16,4 0-52-16,4-3 42 0,4 1-51 16,0-4-19-16,2 3 18 15,4-1 1-15,-1-3-73 0,0-4 70 16,5-3-51-16,-2-5-184 0,2-5 158 16,4-3-6-16,-1-7-74 0,3-3 128 15,1-2-13-15,-1-4 29 16,2 1 16-16,-1-2 6 0,-2 1 4 15,-1 0 19-15,0 2 19 0,-6 4 70 16,-2 3 16-16,0 3-13 0,-4 3-9 16,4-1 11-16,-4 2-72 0,1 0-35 15,2 2 41-15,1 3-23 0,2 7-31 16,1 0 67-16,0 3-70 0,2-1 12 16,0-2-12-16,-2-4 0 0,4 0 6 15,-2-1-6-15,2-6 0 16,1-1-40-16,-1-5 37 0,2-6 3 15,-2-3 0-15,-2-2 13 0,-3-3-13 16,1-4 28-16,-2 1-28 0,1-4 0 16,-3 1-94-16,0 0 40 15,2-2-69-15,-3 2-185 0,1 1 161 16,-2 4-45-16,-2 8-185 0,2 4 67 16,-3 4-41-16,0 2-390 0,0 2 73 15</inkml:trace>
  <inkml:trace contextRef="#ctx0" brushRef="#br0" timeOffset="108571.59">25461 16467 7 0,'0'0'1517'15,"0"0"-1322"-15,0 0 0 0,46-3-36 16,-29-2-19-16,-4-2 83 16,6-1-146-16,-6-1-38 0,2 1 19 15,-2-4-9-15,1 1-33 0,-4 2-10 16,2-5 4-16,-2 2-7 0,-5-1-3 15,0 1 16-15,-1 0-6 0,-2 1-4 16,-2 2 10-16,0 2 7 16,0 2-1-16,-2 4 46 0,1-2 41 15,-3 2 94-15,0 1-101 0,-1 0-44 16,-3 5-36-16,-2 8 45 0,4 6-29 16,-1 5-32-16,4 0 36 15,2-3-42-15,1 2 0 0,1-4 0 0,5 1 0 16,-2-4 3-16,2 1-3 15,1-4 0-15,-2-2-54 0,1-4 35 16,-2-6-35-16,2-1-20 0,5-5 74 16,8-7 45-16,1-3-39 0,2-5 36 15,-2-3-42-15,-2 2 25 0,-2-2-3 16,0 2 48-16,-2 0-25 16,0 5 37-16,-5 0-82 0,-1 6 32 15,-3 4 21-15,-3 4 1 0,-2 1-41 16,0 0 81-16,0 1-94 0,1 0-71 15,-1 4 71-15,0 5 12 0,0 7 4 16,0 0 50-16,0 4-66 0,0-4 22 16,0 1-22-16,0-2 0 15,3-3-9-15,-1-5-7 0,1-2 16 16,1-2-145-16,4-2 145 0,5-1 0 16,3-5 3-16,2-6 13 0,-1-1-16 15,-2-3-9-15,1-2 9 0,0 0 0 16,-3 1 15-16,3-2-12 0,0 5-3 15,-7 2 4-15,1 3 2 16,-5 6-6-16,0-2 3 0,-1 2 19 16,3 0-22-16,0-1 44 0,-2 3-44 15,0 0 0-15,1 4-57 0,0 0 57 16,0 1 0-16,0 2-67 16,2 1 45-16,2 0-98 0,-2-1-195 15,1-1 204-15,0-3-72 0,1 0-322 16,-2-3 80-16,-2 0-104 0,2-4-709 0</inkml:trace>
  <inkml:trace contextRef="#ctx0" brushRef="#br0" timeOffset="109071.54">26104 15841 773 0,'0'0'1124'16,"-15"-45"-699"-16,10 30-109 0,1 2-65 15,3 1 82-15,1 3-119 16,0-1-17-16,5 2-33 0,3-1-20 16,3 1-56-16,5-1-55 0,5-2 76 15,0 4-109-15,2-1 43 0,1 0-27 16,3 0-16-16,-2 0 3 16,2 2-3-16,-1 0 0 0,-2 0-6 15,-1 0 6-15,-3 2 0 0,0-1 0 16,-3 1 0-16,-2 3 0 0,-3-1-3 15,-1 2 3-15,-3 2 0 0,0 2-51 16,-3 4 51-16,-1 4 0 0,-1 8-59 16,-2 8 59-16,-1 4 0 15,-5 8 6-15,-3 5-6 0,0 4 0 16,2 7 6-16,-2 4-6 0,2 3 0 16,2 2 3-16,1 2-3 0,0-2 0 15,3 2 0-15,0-4 0 0,3-2 0 16,-3-1 13-16,-3 0-13 15,-1-4 0-15,-5 0 18 0,-3-1-18 16,-4-3 0-16,-3-7-28 0,-2-2 28 16,-3-5 0-16,1-4-3 0,-1-8 3 15,-2 0 0-15,2-5 19 0,-4-4-16 16,1-3-3-16,-1-2 25 16,-1-2-6-16,3-3-19 0,-3-2 34 15,1-2 3-15,3-3-37 0,5 0-9 16,2 0-44-16,5-5-28 0,6 2-303 15,6-4 229-15,8-6-118 0,2 0-743 16,7-6-517-16</inkml:trace>
  <inkml:trace contextRef="#ctx0" brushRef="#br0" timeOffset="109415.33">26891 16139 2576 0,'0'0'187'0,"0"0"-17"0,0 0 42 16,0 0-27-16,0 0-86 0,0 0-71 16,0 0 48-16,46-40-60 15,-24 29 3-15,4 2 7 0,-6 3-26 16,0 1-75-16,-1 1 30 0,-3 3-130 16,-3-1-251-16,-3 1 120 0,-4 1-221 15,-6 0-977-15</inkml:trace>
  <inkml:trace contextRef="#ctx0" brushRef="#br0" timeOffset="109571.56">26856 16343 352 0,'0'0'1932'0,"0"0"-1693"16,-9 42-29-16,10-32 2 16,6-5-158-16,5-2 52 0,5-3 9 15,8 0-3-15,5-7-20 0,-2-5-69 16,6 3 18-16,2-3-41 0,2-2-122 15,2 1-82-15,1-3-139 0,-12 4-673 16,1-3-284-16</inkml:trace>
  <inkml:trace contextRef="#ctx0" brushRef="#br0" timeOffset="110314.52">27705 15741 2259 0,'0'0'661'15,"0"0"-443"1,0 0-4-16,0 0 69 0,0 0-125 15,0 0-158-15,-34 12 22 0,28 16 9 16,2 6-9-16,0 4 0 16,4 0 16-16,0 3-38 0,-2 2 19 15,-1 3-19-15,-2 2 0 0,-3 2 9 16,0-1-62-16,1-1 40 0,2-8-318 16,2-7 223-16,2-11-7 0,1-10-38 15,0-6 131-15,0-3 9 0,0-3 13 16,0-3 57-16,2-9 55 0,6-13-90 15,3-12-18-15,1-3-4 0,1-3 3 16,-3 0 76-16,0 1-31 16,2-2-42-16,0-4 29 0,2-3-35 15,-2 0 0-15,1-2 0 0,3 1 0 16,-3 1 16-16,5 5-16 0,-4 4 0 16,1 6 3-16,-2 6 1 0,1 7-4 15,-5 8 0-15,-1 7 0 0,-4 6 0 16,1 0-108-16,-1 2 79 15,0 4-25-15,2 8-35 0,-2 6 87 16,-2 4 2-16,-2 4-19 0,0-2 19 16,-4 0 0-16,2-3 4 0,-5 0-1 15,0-2-3-15,-2 0 3 16,0-2-3-16,-5-1 0 0,1 3 13 16,-2-5-10-16,-2 1-3 0,-2 1 3 15,1 0 10-15,-2 0 6 0,1 0-16 16,-1 1 83-16,5 1-48 0,1-2-15 15,4 1 21-15,1 0 29 0,4 2-64 16,1-2 67-16,2-1-72 0,2 0 46 16,3-2-18-16,5-2-32 0,4 1 34 15,0-1 14-15,5-3-36 0,2 3 17 16,2-4 8-16,-1 2-37 16,0-1-3-16,2-2-19 0,-4-3 22 15,2 0-268-15,-2 0 144 0,-1-2-38 16,-1-2-299-16,-3 0 100 15,-3-2-157-15,-2-6-944 0</inkml:trace>
  <inkml:trace contextRef="#ctx0" brushRef="#br0" timeOffset="111411.68">27963 16009 1410 0,'0'0'1249'0,"0"0"-854"15,0 0-395-15,0 0 0 0,0 0 0 16,0 0 67-16,0 0 4 0,0 0-30 15,0 0 33-15,45 19-74 0,-29-16 28 16,1-2-12-16,-2-1-16 0,1 0 7 16,-1 0-39-16,-1-4 9 0,0-3-181 15,-1-3 137-15,2-5 38 0,-2-4 29 16,-2 1 19-16,-2-4-19 16,-1 2 13-16,-4 0 19 0,-3 2-6 15,-1 4 50-15,-4 5 78 16,-4 2-37-16,-2 3 54 0,-5 4-6 0,0 0-90 15,-1 10-40-15,-1-1 72 0,2 4-31 16,2 5-70-16,2 0 88 0,6 4-94 16,1-2-13-16,4 1 13 15,1 0 0-15,6 2-25 0,0 1-18 16,5-1 43-16,4-3-300 0,5-4 222 16,6-7-109-16,7-8-199 0,2-2 248 15,2-8 45-15,0-3 13 16,1-2 45-16,-3-3-46 0,-3-2-23 15,-1-3 104-15,-4-2 74 0,-5-3 113 16,-7 3-59-16,-4 4-28 0,-8 3 75 16,-4 5 13-16,-3 1-10 0,-7 6 49 15,-4 1-67-15,-3 4-78 0,-3 0-72 16,-3 6 93-16,3 4-72 0,3 3 0 16,2 3 19-16,5 1-50 0,2 5-35 15,0-1 35-15,2 4 0 0,2 1-24 16,3-2-20-16,2-3 44 15,9-8-267-15,2-5-7 0,4-5 208 16,2-3 66-16,2-4 41 0,2-4-41 16,-2-1 25-16,1-2-21 0,-1-2-4 15,-1-1 22-15,-3 0-7 16,0 2-15-16,-3-2 23 0,-4 5 33 16,-1 2-24-16,-4 3-17 0,-1 2 48 15,2 0-63-15,-2 1 32 0,0-2-34 16,1 3 2-16,-2 3-60 0,1 1 60 15,2 5 0-15,3 6-13 16,-2 0 13-16,3-2 0 0,-1-1-88 16,0-3 66-16,1-2-69 0,2-3-160 15,2-3 200-15,2-1 7 0,0-5 44 16,2 0 16-16,-1-3-13 0,1-2 22 16,-1 0 4-16,2-2 6 0,-4-2 16 15,0 2 88-15,-1 0-44 0,-2 3-29 16,-5 2 54-16,0 1-89 15,-1 3-9-15,-1 0 31 0,1-1-53 16,2 0-28-16,-2 4 26 0,-1 0 2 16,3 0-75-16,1 6 74 0,4-1 1 15,1 2-101-15,1-3 85 16,0 0-66-16,0-4-95 0,0 0 161 16,1-6-28-16,2-2-39 0,-2-6 82 15,1-2 1-15,0-8 0 0,-3-3 0 16,3-6 13-16,0-2 9 0,-1-5 0 15,4-3-22-15,-6-5 23 16,3-2-23-16,0-4 0 0,-7 0 1 16,1 0 11-16,-6 4-5 0,-4 3 9 15,0 7 88-15,-8 7 7 0,-2 6-61 16,-2 12 61-16,-4 5-46 0,-1 10-8 16,-2 6 54-16,1 10-80 0,-1 12-3 15,4 7 50-15,2 9-19 0,6 4-50 16,3 4 90-16,2 3-99 15,2 1 53-15,0 1-47 0,0 2-6 16,1-3 3-16,2 2-3 0,-2-2 0 16,-1 0-248-16,0-1 130 0,0-4-90 15,-1-6-375-15,1-2 164 16,-2-15-291-16,2-6-1480 0</inkml:trace>
  <inkml:trace contextRef="#ctx0" brushRef="#br0" timeOffset="112083.5">30497 15051 1785 0,'0'0'946'0,"0"0"-811"16,0 0 51-16,35-32 50 0,-28 28-83 15,-3 4-83-15,-3 5-51 0,-4 11 10 16,-10 12 31-16,-6 12 16 0,-7 3 56 15,-5 3-34-15,-4 0-61 16,-3 2 74-16,-5-3-111 0,-2-1 53 16,-5-3-37-16,-2-1-16 0,-2-4 28 15,-4 0-28-15,0-5 0 0,-5-2 12 16,2-2-12-16,-2-2 0 0,6-6 3 16,3-2-4-16,8-5 1 0,6-4-106 15,6-4 84-15,8-2 22 0,3-2-239 16,3-7 147-16,5-2-66 15,3-5-307-15,6-2 189 0,4-5-85 16,4-6-437-16,3 7 66 0,0-1-41 0</inkml:trace>
  <inkml:trace contextRef="#ctx0" brushRef="#br0" timeOffset="112364.73">29692 15264 1805 0,'0'0'616'16,"0"0"-281"-16,0 0 95 0,0 0-331 15,0 0-98-15,0 0 47 0,-12 41 98 16,-4-7-16-16,-3 0-19 16,1 1 3-16,-1-2-51 0,-1 2-54 15,1 0 101-15,1 3-110 0,-1 0 28 16,2 3-2-16,3-2-26 0,4-7 9 16,7-2-9-16,3-6 0 0,8-2 16 15,7-2-10-15,7-8-6 0,9 1 22 16,6-6-13-16,10-5-9 15,9-2-15-15,4-2-4 0,7-8 19 16,5-2-293-16,1-4 167 0,3 0-54 16,-1-5-302-16,1-2 80 0,-22 5-139 15,0-4-1439-15</inkml:trace>
  <inkml:trace contextRef="#ctx0" brushRef="#br0" timeOffset="112788.7">31004 15123 95 0,'0'0'283'16,"21"-34"773"-16,-13 16-841 0,-1 0-75 16,-2 2 93-16,-1-1-77 0,-4 5 16 15,-4 4 138-15,-2 0-91 16,-5 3-17-16,-4 3 67 0,-3 2-113 16,-5 10-52-16,-4 6-15 0,-1 6 31 15,-1 6-48-15,1 3-59 0,1 4 84 16,9-2-75-16,2 3 10 15,4 3 9-15,2-1-41 0,5 5 0 16,2 0-2-16,3-1 2 0,10-7-287 16,7-8 148-16,7-9-47 0,5-11-239 15,6-6 255-15,1-3-13 0,0-10-221 16,1-3 70-16,-3-4-180 0,-1-6-558 16,-5 0 692-16</inkml:trace>
  <inkml:trace contextRef="#ctx0" brushRef="#br0" timeOffset="113038.75">31151 15307 75 0,'0'0'395'0,"21"-50"344"16,-18 32-289-16,-3 6 37 0,0 5 136 15,-6 0-321-15,-4 5-110 0,-2 2 37 16,-3 0-83-16,-2 8-42 0,2 6-53 16,-1 4 56-16,1 0-82 0,6 5 12 15,2 1-15-15,2 1-22 16,2 6-19-16,2 2 18 0,1-1 1 16,5-1-454-16,7-7 422 0,4-11 7 15,7-7-278-15,2-6 169 16,3-4 105-16,-1-7 29 0,-2-4 32 15,-2-5-32-15,-4-2-16 0,-5-5 16 16,-2-2 22-16,-4-3 10 0,-1-3 48 16,-6 2-54-16,1-1-7 15,-2 2-13-15,0 6-6 0,-3 2-26 16,0 8 13-16,1 6-19 0,-1 4-167 16,2 2 138-16,-2 1-116 0,0 3-382 15,1 0-55-15,-4 8-386 0</inkml:trace>
  <inkml:trace contextRef="#ctx0" brushRef="#br0" timeOffset="113648.26">31377 15379 1391 0,'0'0'1071'0,"0"0"-923"0,0 0-35 15,23-40 157-15,-15 25-52 16,1-1-52-16,2 0-26 0,1-3 15 15,1 2-64-15,6-4-72 0,1-2 63 16,1-1-73-16,2 0 20 0,1-1 2 16,-3-2-31-16,-1 2-22 15,-1-1 22-15,-6 2 0 0,-2 3-73 16,-4 5 60-16,-6 3-3 0,-1 5-12 16,-1 2 28-16,-5 4 0 0,-4 2-119 15,-1 5 118-15,-5 7-31 0,1 7-59 16,2 5 91-16,4-2 0 0,2 4-11 15,3-1 11-15,4-1 0 0,5 1-7 16,6-1 7-16,2-4 0 0,3-1-12 16,3-2 12-16,-2-1 0 0,-1-6 2 15,-4 0 5-15,-2-3-7 16,-5-2-13-16,-1-3 13 0,-4-1 0 16,1-1-1-16,-1 1 1 0,-1-1 66 15,-8 0-40-15,-5 0 24 16,0-2-50-16,-4 0-2 0,6-3 2 15,4 2 0-15,3 2-16 0,2-2-6 16,-1 2 3-16,3-3-133 0,-2 1 120 16,3 2-25-16,4-3-163 15,12-5 104-15,10-3 4 0,2-4 25 16,0 2 87-16,-6 4 39 0,-6 3 12 16,-2 3-12-16,-4 0 9 0,-2 4 67 15,-1 0-9-15,-3 0-71 0,0 4-23 16,1 4-5-16,-2 4-7 0,0 1-7 15,-3 2 7-15,-2-2 0 0,-4-2-101 16,-2 0 44-16,-2-2-81 0,-2 0-155 16,-1-2-49-16,4 0-132 0,-1-6-877 15</inkml:trace>
  <inkml:trace contextRef="#ctx0" brushRef="#br0" timeOffset="113742.01">31788 15023 1953 0,'15'-35'208'15,"-2"7"-127"-15,0-1 16 0,-5 11-42 16,-1 5-20-16,-3 5-25 0,-3 5-10 16,2 1-1-16,-2 2-73 0,2 0-153 15,0 5-75-15,-1-1-479 16,0 7 110-16</inkml:trace>
  <inkml:trace contextRef="#ctx0" brushRef="#br0" timeOffset="114476.39">31964 15051 1862 0,'0'0'661'0,"0"0"-438"0,0 0-82 16,0 0 36-16,0 0-27 0,0 0 3 15,0 0-23-15,24 46-22 16,-24-28-41-16,-1 0 21 0,-1 0-88 16,0-5 35-16,0 2-32 0,0-2-3 15,-1 0 9-15,0 2-9 16,1 0 0-16,0-6-60 0,2-2 42 15,0-7-106-15,6 0-41 0,6-7 165 16,5-4 70-16,4-6-67 0,2-4 51 16,0-1-54-16,-1 2 22 15,1-2-12-15,0 2 25 0,1 2-1 16,-2 2 83-16,0 6-25 0,-6 2-58 16,-3 1 38-16,-1 6-19 0,-5-1-46 15,1 1 66-15,-3 1-73 0,-2 1-22 16,1 2 20-16,1 4 2 0,0 3-58 15,-1 5 58-15,-1 4 0 0,0-1-12 16,-3 1-4-16,0-3 16 0,0-3-229 16,1-3 137-16,3-6-69 0,3-3 8 15,2 0 153-15,7-1 42 16,-1-2-39-16,2-6 38 0,0 0-31 16,-2-4 6-16,2 1 25 0,-1-2-41 15,2 1 22-15,-4 1 26 16,2 0-20-16,-2 3 1 0,-4 2 2 15,-3 2-6-15,-2 1-18 0,-1 2 56 16,2-1-63-16,0 1-38 0,1 1 38 16,0 0 0-16,-2 4-60 15,0 1 41-15,1-1 19 0,0 4-212 16,-2 3 145-16,2 0-16 0,-2-2-179 16,-3 0 121-16,6-3-94 0,5-6-205 15,1 0 366-15,4-4 74 0,-1-4 162 16,2-3-30-16,-4-1-48 0,0-1 36 15,2-2-30-15,-3-2 22 0,-1 1 30 16,-3 0-4-16,-5 4 9 0,-1 4 66 16,-3 2-14-16,0 5-47 0,-1 1-42 15,-3 0 0-15,-4 1-110 16,-4 7 35-16,-4 6 21 0,2 2-28 16,2 4 6-16,4 0 4 0,4 1-38 15,3-1-10-15,1-1-5 16,5 1 15-16,3-6-248 0,2 1 220 15,-1-3-145-15,0-3-278 0,2-2 195 16,-3-3-156-16,-1-4-895 0</inkml:trace>
  <inkml:trace contextRef="#ctx0" brushRef="#br0" timeOffset="115609.43">31356 15776 1383 0,'0'0'955'16,"-8"-56"-807"-16,-3 32 56 0,-1 11 153 15,-1 2-118-15,-4 3-67 0,-2 4-67 16,-1 4 9-16,0 7-26 0,-1 5 10 15,-1 6 43-15,2 6-43 0,3 7-57 16,2 5 83-16,3 5-68 0,3 7-43 16,2 2 67-16,3 2-80 15,0-2 41-15,2 4-26 0,0-4-15 16,1 1-3-16,-3 0 3 0,3-3 0 16,-3 0-56-16,1-3 35 15,2-1-45-15,-3-5-139 0,2-6 158 16,-2-5-114-16,3-9-195 0,-3-9 251 15,1-4-51-15,-1-6-235 0,-2 0 134 16,-8-6-24-16,-3-8-235 16,-3-10 286-16,0-3-1 0,-1-5-193 15,-1-1 225-15,1-2 199 0,0-1 155 16,2 1-35-16,2 3 164 0,6 4 392 16,4 3-262-16,5 6-30 0,2 2 113 15,5 2-208-15,6 3-74 0,9 0-36 16,4 4-28-16,9-4-73 0,7 6-72 15,3-2 88-15,5 1-94 0,-2 2 50 16,1 2-38-16,0 0-12 0,-2 2-16 16,-6-2 4-16,-1 2 12 15,-4 0-258-15,-6 1 200 0,-3-3-64 16,-5 2-213-16,-5-2 196 0,-2-2-65 16,-4-3-171-16,-1-4 211 0,-2-4 22 15,-4-6-4-15,0 0 146 16,-2-2 46-16,0 0 102 0,0 1-25 15,-2 6 83-15,0 1 25 0,-1 4 34 16,0 5-2-16,2 2 36 16,0 2-63-16,-1 3-56 0,2-3-53 15,0 3 8-15,0 0-135 0,3 3-58 16,1 8 58-16,3 6 0 0,-1 2 49 16,1 1-46-16,-2 1-3 0,-2-4 3 15,0 1-3-15,-2-2 0 0,-1 0-12 16,0 0 12-16,0-4 0 0,-1-4-201 15,1-4 189-15,0-2-66 0,4-2-77 16,5-5 155-16,7-6 3 0,3-5 44 16,1-6-25-16,-2 0-22 15,1 1 12-15,-2 0-12 0,-2 1 0 16,0 4-3-16,-5 2 3 0,-3 5 0 16,-2 4 9-16,-1 2-9 0,0 2 0 15,-2-1 16-15,2 2-29 16,-2 0 13-16,0 6-40 0,2 4 40 15,-3 8 0-15,2 2 15 0,-2 0-15 16,-1 2 0-16,0 0 10 16,0-2-10-16,0 1 0 0,1-6-84 15,7-6 71-15,3-5-71 0,4-4-46 16,2-5 130-16,0-5 7 0,2 0 33 16,0-6-14-16,-2 0-26 0,2-4 29 15,-1-2-26-15,4 4-3 0,-4-5-20 16,1 4-21-1,-4 3 41-15,-5 4-239 0,-2 4 129 16,-4 4-48-16,-2 3-161 0,-2 1 201 16,-6 1-81-16,-7 10-502 0,-8 4 299 15,1-3-77-15,-3 4-688 0</inkml:trace>
  <inkml:trace contextRef="#ctx0" brushRef="#br0" timeOffset="115813.27">31345 16321 1087 0,'0'0'1122'0,"0"0"-869"0,0 0-37 16,0 0-184-16,0 0 33 0,0 0 272 15,43 2-130-15,-12-12-60 16,3 1-65-16,0 0-3 0,2-2-79 16,-3 2 22-16,-2 2-22 0,-1-1 0 15,-3 4-98-15,-4 3-19 0,-3-2-84 16,-4 3-203-16,-2 0 63 15,-2 0-178-15,-4 0-887 0</inkml:trace>
  <inkml:trace contextRef="#ctx0" brushRef="#br0" timeOffset="115969.5">31788 16321 2528 0,'0'0'576'15,"0"0"-467"-15,0 0-29 0,0 0 76 16,0 0 62-16,0 0-57 0,0 0-145 15,0 0 34-15,0 0-50 0,0 0-341 16,16-6 154-16,-15 6-113 0,1-2-970 16</inkml:trace>
  <inkml:trace contextRef="#ctx0" brushRef="#br0" timeOffset="117219.4">23749 17665 228 0,'0'0'1945'15,"-32"-17"-1741"-15,23 12-75 0,4 3 29 16,1 0 22-16,2 2 93 0,1-3-113 16,0 3-23-16,1 0 28 0,0 0-73 15,0-1-92-15,2 1 15 16,5-2 67-16,6 2-15 0,11-1-64 16,11-2 75-16,12 2-78 0,7-4 35 15,5-1-29-15,-4-2-6 0,-2 3 3 16,-9-3-3-16,3-3 0 0,-1-1-22 15,0-2 20-15,4-2 2 0,0-4-122 16,-5-2 118-16,-2 1-18 0,-13 1-72 16,-2 1 68-16,-9 2 14 0,-8 5-29 15,-2 3 41-15,-9 3 25 16,0 5-22-16,0-2 117 0,-9 2-114 16,-6 1 39-16,-6 12-45 0,-7 7 0 15,2 6 0-15,4 2 28 0,6 3-6 16,1 5-3-16,2 2 47 15,1 9-63-15,1 0 31 0,3 4 4 16,3-1-38-16,-1 2 16 0,2 1-16 16,-1 1 0-16,1-1-22 0,-1-8 22 15,2 0 0-15,-1-5 12 16,1-3-12-16,-2 0 0 0,-3-3 10 16,4-5-10-16,-3-4 0 0,-1-7-107 15,4-3 104-15,0-6-13 0,2-3-126 16,-2-2 139-16,0 1-42 0,1-2-157 15,2-2 164-15,-3 0-55 0,-2 3-210 16,2-2 79-16,-1-1-73 0,0 0-653 16,-13-9-159-16</inkml:trace>
  <inkml:trace contextRef="#ctx0" brushRef="#br0" timeOffset="117453.75">23949 18048 1505 0,'0'0'2072'0,"0"0"-1920"16,0 0-115-16,0 0-8 0,0 0 68 15,0 0-97-15,0 0-78 16,0 0 78-16,0 0 25 0,0 0-19 16,3-28 76-16,17 25-82 0,9-3 28 15,9 0-28-15,8-4 0 0,4-1-6 16,0 0-32-16,-4 2 38 0,-5 0-309 15,0-3 166-15,-1 1-51 0,0-1-210 16,-4 0 105-16,3-3-131 0,-14 5-657 16,1-6 42-16</inkml:trace>
  <inkml:trace contextRef="#ctx0" brushRef="#br0" timeOffset="118014.68">25155 17332 1580 0,'0'0'783'0,"26"-45"-567"0,-15 26-155 15,-2 8 68-15,-3 5-10 0,-4 0 0 16,0 4-10-16,-2 2 32 0,0-3 75 15,-6 3-121-15,-7 0-76 0,-6 3-3 16,-7 5 66-16,-6 5-9 16,-2 2-38-16,4 1 75 0,0-2-69 15,1 0-16-15,5 2 22 0,-3-4-47 0,6 0 15 0,1-3-15 16,1-2 0-16,9-1 13 0,0-4-13 16,6 2 0-16,2-3 0 0,-1 3 0 31,0 1 0-31,3 3-56 0,0 6 56 15,3 4 0-15,2 4 4 0,6 3-4 16,-3 4 0-16,1-1 6 0,-2 6-6 16,-2 2 0-16,-2 2 19 15,-3 2-19-15,-1 4 0 0,-5 4 22 16,-2 0 4-16,-1 4-26 0,-4 0 12 16,2-2-12-16,-2-4 0 0,3 2 6 15,0-6-6-15,2-2 0 0,4-8-66 16,4-10 66-16,0-6 0 0,6-5-62 15,1-4 43-15,5-5 19 0,3-4-163 16,1-6 134-16,6-6-66 16,1-4-165-16,0-2 158 0,1-6-25 15,2-7-213-15,1-2 62 0,-2-3-142 16,-3 7-679-16,-2-4 297 0</inkml:trace>
  <inkml:trace contextRef="#ctx0" brushRef="#br0" timeOffset="119170.9">25293 17583 1403 0,'0'0'974'0,"0"0"-558"0,0 0-214 16,-9-36 29-16,5 34 86 0,0 2-159 15,-5 0-57-15,-5 4-54 16,-3 7 73-16,1 6-35 0,-3 6-57 16,5 1 88-16,4 0-104 0,1 1 41 15,1 2-34-15,3 0-19 0,2-3-3 16,2 1 3-16,1-2 0 0,4-2-131 15,1 2 75-15,3-2-45 0,4-8-217 16,1-5 197-16,6-6 17 16,0-2 43-16,-1-8 23 0,1-2 22 15,-2-3-191-15,1-4 123 0,-6-3 14 16,-2-3 18-16,-2 2 52 0,-2-3 26 16,-1 1-7-16,-4-1 71 15,-1 3-10-15,0-1 3 0,-1 4 35 16,-4 2-67-16,-2 0-32 0,-2 2 67 15,3 4-29-15,-2 2-12 0,6 2 46 16,-2 2-31-16,4 3-41 0,-4-2 73 16,4 3-92-16,0-2-45 15,0-1 23-15,5 0-15 0,6 1-11 16,7-2 48-16,9-2 0 0,4 1-12 16,-2-2 12-16,7 2 0 0,-1-3-16 15,-2 1 16-15,3-1 0 0,-11 2-55 16,2 0 42-16,-4 1 13 0,-7 5-98 15,-6-1 97-15,-2 1 1 0,-5 0-48 16,1 0 45-16,-4 1 3 16,0 2 0-16,0 3 22 0,-5 5 26 15,-7 5-42-15,-7 3 48 0,0 3-54 16,2 0 26-16,2-4-17 0,3 0-9 16,2 0 0-16,3 0 0 15,0 0 0-15,1 0-26 0,2-1-3 16,2-4 7-16,2-3-226 0,4-4 152 15,4-4-3-15,3-2 83 0,0 0 16 16,5-7 0-16,-3-2 7 16,2-1-7-16,-1-3 0 0,1-3 0 15,-4 1 3-15,2-2 29 0,-2 2-3 16,-1-3 54-16,-2 3-20 0,-2-2-59 16,-2 1 56-16,-2-2-60 0,-2 1 29 15,0 1-4-15,-2 0-25 0,-2 3 3 16,0 6 10-16,2 2-13 0,2 2 3 15,-1 2 7-15,0-3-10 0,1 4-51 16,0-2 48-16,0 2-147 16,0-2-157-16,2 2 262 0,9-2-10 15,2 2-71-15,7-1 107 0,4-3-3 16,0 1-30-16,2-2 39 0,-2 2 11 16,-2-2-5-16,0 0 7 15,0-1 3-15,-3 1 0 0,-6 1 23 16,2 0 19-16,-7 3 42 0,-3 1-13 15,-1-3-13-15,-4 3-39 0,0 0 43 16,0 0 5-16,-2 0 26 16,-4 4-32-16,0 1-26 0,-8 3-25 15,-2 6 51-15,-2 4-51 0,2 4 3 16,0 0 15-16,6 0-31 0,5-1 13 16,0 0-13-16,1 2 0 0,0 0-9 15,1-1 6-15,3 1 3 0,-1-4-191 16,1-6 108-16,1-4-7 0,4-5-128 15,3-2 189-15,4-4 29 0,4-7 64 16,0-7 1-16,0-4-14 16,2-1-13-16,-4-5 27 0,5-4 2 15,-3-6-3-15,1-6 38 0,-2 1-13 16,-2-6-35-16,-1 7 32 0,3 0-64 16,-4 0 7-16,2 3-1 15,0 1-15-15,-2 5-10 0,-2 5 73 16,-2 8-16-16,-3 8-19 0,-3 3 75 15,1 4-34-15,-2 3-60 0,0 3-22 16,0 6-7-16,-2 13 7 0,-6 12 77 16,0 6-49-16,3 4 9 15,-3-1 4-15,8-4-41 0,-1-1 3 16,1 4-3-16,0-6 0 0,0 0 6 16,0-2-25-16,-2 0 19 0,0 0-364 15,2-4 171-15,0-8-48 0,0-8-300 16,2-8 129-16,0-3-143 0,2-4-793 0</inkml:trace>
  <inkml:trace contextRef="#ctx0" brushRef="#br0" timeOffset="119467.75">26037 16923 2478 0,'-2'-36'161'15,"2"8"-22"-15,2-2 95 0,6 13-121 16,4 5-8-16,2 7 0 0,3 2-13 16,3 7-28-16,-3 8-29 15,6 9 69-15,1 10-15 0,-4 13-10 16,1 8 65-16,-2 9-43 0,-7 7-78 16,-7 7 64-16,-2 0-87 0,-7 3 31 15,-9 1-28-15,-2-10-3 0,-5 1-37 16,-4-5 6-16,0-6-19 0,-5 2-190 15,-1-8 158-15,0-6-19 0,-1-7-197 16,0-8 142-16,1-3-117 16,-1-9-450-16,10-5 67 0,-7-10-667 0</inkml:trace>
  <inkml:trace contextRef="#ctx0" brushRef="#br0" timeOffset="120230.4">26908 17243 817 0,'0'0'2127'16,"0"0"-1986"-16,0 0-20 0,0 0-6 15,0 0-3-15,-7-39-112 0,21 24-35 16,6 1 33-16,4 3 2 0,0 3-75 15,0 3 73-15,-4 5-95 0,-4 0-290 16,-3 4 122-16,-1 1-175 16,-5-2-809-16</inkml:trace>
  <inkml:trace contextRef="#ctx0" brushRef="#br0" timeOffset="120599.49">26871 17433 1418 0,'0'0'1049'16,"0"0"-714"-16,0 0-190 0,0 0-55 15,0 0 22-15,0 0-55 0,0 0 1 16,0 0-7-16,0 0 45 0,60 12-55 16,-10-29-28-16,5-4 18 15,2 1-31-15,-3 0-20 0,2 1-8 16,2 0-11-16,-3-1-238 0,5 2 184 16,-3-5-45-16,-3-2-265 0,0-3 73 15,0-2-30-15,-6-2-294 16,-4 0 283-16,-3 2 133 0,-6-1 48 15,-7 4 190-15,-4 3 131 0,-6 3 491 16,-4 4-198-16,-4 2-25 0,-3 4 243 16,-6 3-323-16,2 3-31 0,-3 5 138 15,0 0-136-15,0-1-79 0,0 1-114 16,0 1-26-16,-3 11-71 16,-3 9 0-16,-2 11 121 0,-2 7-118 15,5 1 59-15,0-1-44 0,-1-5-18 16,4 2 4-16,-4-1-4 0,4 4 0 15,-4-2-100-15,0 6 41 0,0-5-87 16,1-3-278-16,1-4 180 16,0-9-106-16,1-8-627 0,1-8-107 0,-1-7-15 0</inkml:trace>
  <inkml:trace contextRef="#ctx0" brushRef="#br0" timeOffset="121522.05">27555 16963 2877 0,'0'0'214'16,"0"-44"-86"-16,8 26-26 16,8 5 0-16,4 0-102 0,6 1 16 15,6 0-16-15,4 2 3 0,0 1 23 16,3 2 53-16,0 5-79 0,-5-1 25 16,1 3-25-16,-2 0 0 0,-6 4-43 15,-3 5 24-15,-4 1-64 0,-5 6-248 16,-3 0 186-16,-8 4-35 0,-4 4-233 15,-10 4 109-15,-6 2 21 16,-6 8-221-16,-8 2 188 0,-2 1 39 16,-4 3-170-16,-2-1 278 0,-1 1 151 15,-2-3 18-15,-1-1 82 0,5-3 58 16,0-5 300-16,7-1-6 0,5-4 15 16,6-5 245-16,9 1-403 15,3-8-71-15,7-2-2 0,1-2-119 16,9-5-38-16,2 0 16 0,8-5 54 15,5-2-11-15,6-10-21 0,5-2 11 16,2-6-84-16,-2-1-1 16,4-1 16-16,-2-3-19 0,-1 0-10 15,-1 0 58-15,-3-2-70 0,-1 0 25 16,-2-2-22-16,-2-3-3 0,-3 3 22 16,-4 0-13-16,-3 5-9 0,-6 5 32 15,-3 6-1-15,-5 5-3 0,-4 3-14 16,3 3 86-16,-3 1-82 0,0 0 20 15,0 1-54-15,0 4 16 16,-3 9 0-16,-4 3 97 0,1 8-97 16,-2 3 46-16,4 3-40 0,1-2-6 15,3-3 7-15,3-4-7 0,1 1 0 16,1-7 6-16,2-4-6 0,2-7 0 16,4-5 15-16,5-1-15 15,2-8 0-15,2-5 41 0,1-4-10 16,2-2-31-16,-1-3 24 0,-1-1-20 15,-2-1-4-15,2-2 18 0,-2 3-18 16,-3 1 0-16,-4 5 0 16,-3 4 0-16,-4 6 0 0,-5 4 6 15,0 3-6-15,-2 1 0 0,0 0-93 16,0 0 72-16,2 3 21 0,-2 1-35 16,0 8 35-16,0 4 0 0,2 5 25 15,-2 7-22-15,1 1-3 0,2-2 0 16,-1-4 0-16,4-10 0 0,3-6-62 15,2-6 60-15,3-1 2 16,4-5 0-16,3-3 10 0,0-4-10 16,1-3 21-16,-2-2-21 0,1-2 0 15,-1 0 25-15,0-1-22 0,-1 2-3 16,-3 0 3-16,-4 5-3 0,-3 5 0 16,-4 3 7-16,-1 2-7 15,0 2 0-15,-1-2 0 0,0 2 0 16,2 1 0-16,0 0-61 0,2 0 61 15,-2 4 0-15,5 0-19 0,-1 2 19 16,3 4 0-16,4-2-37 16,1 2 9-16,7-3-66 0,0-6-283 15,2-1 241-15,0-5-54 0,1-8-344 16,2 1 167-16,-5-2-164 0,-1-4-1206 0</inkml:trace>
  <inkml:trace contextRef="#ctx0" brushRef="#br0" timeOffset="122193.85">30604 16497 1588 0,'0'0'332'0,"0"0"-141"0,0 0 220 16,0 0-166-16,0 0-52 0,-37-22-4 16,27 22-84-16,-3 6-41 0,-10 9-6 15,-5 6 62-15,-4 7-25 0,-5 4-15 16,2 3 30-16,-2 0-41 0,-2 3-40 15,-3 4 71-15,-2-2-75 16,-6 4 0-16,-3-2 29 0,-6 1-54 16,-5 0 29-16,-4-2-26 0,2-4-3 15,0-7 6-15,4-6-6 0,3-8 0 16,8-6 0-16,2-2-19 0,6-5 19 16,5-3-204-16,4-7 163 15,5-2-70-15,5-7-224 0,5-1 159 16,5-7-99-16,4-3-493 0,4 3 66 15,2-3-446-15</inkml:trace>
  <inkml:trace contextRef="#ctx0" brushRef="#br0" timeOffset="122506.4">29476 16528 1190 0,'0'0'1239'0,"0"0"-1061"0,23-41 128 15,-19 38-94-15,0 3-46 0,0 5-150 16,0 9 22-16,-4 11-13 0,-6 8 39 15,-7 6 72-15,-6 4-19 16,-2-3-47-16,-3-3 37 0,-1 6-85 16,-2-1 9-16,-4 0 20 0,1 0-51 15,-1 1 25-15,-1 2-25 0,7-3 0 16,6-6-22-16,8-8-3 0,9-8 25 16,4-6-57-16,12-3 57 15,4-2 0-15,14-1 0 0,7-4 16 16,12-2-16-16,7-2 12 0,9-2-12 15,6-4 0-15,6-2-66 0,1-2 38 16,3 2-120-16,1-2-220 0,-3 0 141 16,2-2-146-16,-26 3-794 15,-1 0-69-15</inkml:trace>
  <inkml:trace contextRef="#ctx0" brushRef="#br0" timeOffset="123039.73">30829 16732 1990 0,'0'0'162'0,"18"-49"-110"16,-12 26 213-16,-3 4-68 0,1 3-39 15,-4 2 69-15,-1 3-86 16,-6 2-4-16,-2 3 25 0,-6 2-35 15,-4 3-73-15,-3 4-35 0,-2 6 22 16,-2 4-29-16,-2 5 13 0,3 0 16 16,4 5-41-16,3 1 16 15,4 3-16-15,7-1 0 0,3 2-12 16,4 0 12-16,1-1 0 0,7 0-32 16,3-3 30-16,4 1 2 0,-1-2-25 15,0 2 25-15,-2-1 0 0,-3 4 6 16,-2-3-6-16,-5-1 0 15,-2 0 3-15,-5-1-3 0,-4-3 0 0,-6-1 13 16,-2-3 6-16,-3 0-19 0,-3-4 28 16,-1-3 4-16,1-1-32 15,2-3 28-15,0 2-12 0,2-3-16 16,4-1 12-16,3 1-12 0,6-4 0 16,2 0 3-16,4 0-3 0,0-8 0 15,14-10-154-15,9-7 135 16,10-2-38-16,5-2-25 0,0 4 82 15,1 1 0-15,-3 1-31 0,0 3 19 16,-4 5 12-16,-4 5-48 0,-4 2 48 16,-3 4 0-16,-3 4-41 0,-4 1 38 15,-2 4 3-15,-4 6-106 16,-2 0 104-16,-2 1-15 0,-3 5-159 16,-1-2 58-16,-3 1-75 0,-1-4-449 15,0-3 38-15,-2-1-453 0</inkml:trace>
  <inkml:trace contextRef="#ctx0" brushRef="#br0" timeOffset="123867.85">30961 16891 1812 0,'16'-43'926'0,"-9"20"-865"0,-2 2-38 16,-1 9-14-16,-1 5 2 0,-2 1-11 15,1 3-158-15,-2-1 81 0,0 1-23 16,0 1-75-16,0 2 133 15,0 0-308-15,-4 6 119 0,0 8 210 16,1 3 20-16,0 2-122 0,3-2-111 16,2-2-17-16,3-6-120 0,2-1 309 15,-2-4 62-15,-1 1 537 16,0 1-188-16,1 2-66 0,2-2 222 0,-2 4-243 16,1 2-27-16,-4 2 96 15,0 4-146-15,-2-2-54 0,-3 1 11 16,-1-2 10-16,-1-2-51 0,-1 0-76 15,2-1 75-15,0-2-100 0,3-2 47 16,0-2-31-16,-1 0-16 0,2 0 3 16,0 2-3-16,0-1 0 0,0-2-9 15,0-2-7-15,4 0 16 16,3-3-53-16,8-6 53 0,6-4 0 16,8-10 37-16,-1-2-37 0,2 0 0 15,-4 2 0-15,-6 2 0 16,0 4 0-16,-2 6-9 0,-8 1 9 15,-2 3 0-15,-2 3-6 0,-2 1 6 16,0 0 0-16,-2 0-33 0,2 0 33 16,2 1 0-16,0 3-36 0,2 0 36 15,2 4 0-15,0 0-7 16,1 3 7-16,-2-1 0 0,-1 0-155 0,-2-5 121 16,-2-2-46-16,1 2-167 15,4-2 209-15,5 1 6 0,3-4 32 16,3-2 6-16,1-8 20 0,-1 0-13 15,0 0 12-15,-1-2 16 0,-3 4-18 16,-1 1 72-16,2-2-60 0,0 2-32 16,2 4 63-16,-2-2-66 0,-1 1 29 15,-1 3 2-15,-6-1-31 16,-1 2-15-16,2 0 14 0,0 0 1 16,1 3-48-16,2 0 23 0,-1-1 25 15,-2 4-175-15,-2-5 160 16,-2 3-84-16,2-3-105 0,3-1 92 15,2 0-23-15,5-6-110 0,0-6 192 16,0-3 53-16,2-2 121 0,-6-3 14 16,-2 2-26-16,-1 0 3 0,-4 2 64 15,-3 4 15-15,-3 4 104 0,-1 4-40 16,0 2-64-16,-4 2-91 0,-4 2-10 16,-5 7-90-16,-3 7 15 15,2 3 54-15,5 1-69 0,4 0 55 16,5 2-42-16,2 1-13 0,9 0-10 15,4-3 10-15,3 0 0 0,6-2-139 16,3 2 108-16,4-6-131 0,2 0-303 16,3-4 205-16,-8-4-299 15,0-4-2067-15</inkml:trace>
  <inkml:trace contextRef="#ctx0" brushRef="#br0" timeOffset="124339.49">31201 17309 2202 0,'0'0'262'16,"0"0"-127"-16,-10-41 123 0,2 36-30 0,-6 5-36 15,-2 0-33-15,-5 6-35 16,-2 9-32-16,2 8 12 0,0 5 50 16,-2 5-63-16,3 4-60 0,1 2 80 15,5-2-74-15,2 1-15 0,0-1 50 16,2 3-72-16,-2 7 37 16,2 1-28-16,0-3-9 0,1-1-59 15,1-5 58-15,3-3 1 0,-1-3-187 16,1-2 158-16,1-3-112 0,1-6-444 15,2-6 584 1,1-6-193-16,-1-6-539 0,-3-4 207 0,-2-4-14 0,1-3-414 16,-3-9 584-16</inkml:trace>
  <inkml:trace contextRef="#ctx0" brushRef="#br0" timeOffset="124840.21">30777 17801 616 0,'-13'-33'411'0,"0"-3"-76"0,3 0 342 16,2 5-318-16,6 2-68 15,2 6 82-15,0 1-115 0,5 7-60 16,4 2-59-16,6 1-38 0,5 4-101 15,7 0 16-15,3 4-16 0,6-2 0 16,8 1-34-16,2 2 34 16,0-1 0-16,2 3-22 0,-6-2 22 0,-2 2 0 15,-3-2-116-15,-2-1 94 16,-5 2-32-16,-3-2-41 0,-6-3 95 16,-2 4 0-16,-8 1 12 0,-5-1-2 15,-3 3 22-15,-3 0 38 0,0 0 94 16,0 0-63-16,0 0-89 15,0 0 55-15,-3 0-52 0,-3 4-8 16,-4 3 83-16,-2 2-71 0,2 3 17 16,0 3-2-16,4-3-34 0,2 1 16 15,2-1-16-15,2 1 0 0,0 1 3 16,0-1-3-16,0-1 0 0,6-5-161 16,3-3 120-16,8-4-25 15,6-4 66-15,0-8 3 0,1 0-3 0,1-2 23 16,0 0-17-16,-1-2-6 15,-1 1 16-15,1 2 43 0,-4 3 29 16,-7 1-46-16,-2 6 79 0,-7-1-77 16,0 4-25-16,-3 0 58 0,2 0-77 15,0 0-9-15,-1 0 9 16,0 2 0-16,0 0-32 0,1 1 32 16,0 1 0-16,-1 3-16 0,2 1 16 15,2 2 0-15,-4 4-250 0,2 0 171 16,-2-2-72-16,-1 0-285 15,-1-5 142-15,1-3-163 0,1-1-437 16,-2-2 585-16,2-1-183 0</inkml:trace>
  <inkml:trace contextRef="#ctx0" brushRef="#br0" timeOffset="124996.43">31564 17545 2322 0,'0'0'455'0,"0"0"-173"0,0 0 82 15,0 0-208-15,0 0-156 0,0 0 19 16,33-25-22-16,-14 24 3 0,0 1-118 15,-2 0-25-15,-5 1-103 16,-4 3-666-16,-1-4-831 0</inkml:trace>
  <inkml:trace contextRef="#ctx0" brushRef="#br0" timeOffset="127545.55">32544 14381 1672 0,'0'0'370'31,"0"0"-176"-31,0 0-116 16,0 0-39-16,0 0 19 0,0 0-16 16,-41 12-6-16,18 0 25 0,-5 0-30 15,-1 0-30-15,-5-2 11 0,-3 0-9 16,-4 0 7-16,-6 2-8 16,-5-2-2-16,-3 0 0 0,-3-1 10 15,-4-2-10-15,-2 1 2 0,2-2-2 16,-4 1 23-16,1 0-7 0,1-1 86 15,0 4-19-15,-3-2-2 0,3-2 5 16,-2 5-25-16,2-2-45 0,0 2-3 16,-2-2-3-16,1 2-10 0,-3 1-9 15,-1-3 9-15,-1 2 0 16,0 1-6-16,-4-3 6 0,0 3 0 16,-2-1-15-16,-3-2 15 0,-1 3 0 15,0-2-3-15,-3 0 3 0,2 0 0 16,1-1-6-16,-1 2 6 15,1-3 0-15,1 4 2 0,-1 0 14 16,3 1-16-16,1-1 13 0,1 1 16 16,2 2 9-16,-1 1-34 0,2 0 27 15,-1 0-31-15,0 0-4 16,-1 0 4-16,1-1 0 0,2 1-25 16,-1-2 25-16,2 1 0 0,-2 2-68 15,-2-3 65-15,0-1 3 0,2 0-63 16,-3 1 63-16,-2-2 0 0,-2 0-29 15,-1 1 29-15,0-1 0 0,-1 0-10 16,-2 1 10-16,-2 1 0 0,3-2 2 16,1 0 1-16,0-2-3 15,-1 1 3-15,2 1 1 0,0-4-4 16,-1 3 1-16,1-1-1 0,0 0 0 16,-3-1 9-16,1 0-9 0,-4 2 0 15,0 0 1-15,-1-2 9 16,-1 3-10-16,1-1 0 0,-1 1 0 15,-1-2 0-15,2 2 3 0,-2 0 4 16,4 0-7-16,-1 3 2 0,0-2 17 16,-1 1-3-16,3 2-13 15,-3 0 103-15,5-2-74 0,-1 4-20 16,2-2 14-16,2 0-26 0,3 1-9 16,-3-1 8-16,5 1 1 0,-1 2-9 15,0-2 9-15,2 5 0 0,0-5-3 16,-1 3 3-16,-2 0 0 0,3 0 12 15,-3 0 4-15,3 1-9 0,1-1 5 16,4 2 27-16,0 0-39 0,4 0 9 16,-2-2-9-16,4 1 0 15,2 2-1-15,0-1 0 0,1 0 1 16,6 2-22-16,-2-3 22 0,3 2 0 16,1-1-72-16,5 1 70 15,0 0-20-15,5-1-7 0,2 4 28 16,1-1 1-16,4 0-6 0,5 3 6 15,4 0 0-15,1 0-25 0,5 2 25 16,3 0 0-16,0 1-10 16,4 1 10-16,1 1 0 0,3 2-14 15,2-2 14-15,2-1 0 0,1 3-20 16,0-3 20-16,3-1 0 0,0 2-8 16,6-4 8-16,-2 2 0 0,5 0-18 15,2-2 18-15,3 0 0 0,6-3-20 16,0-1 20-16,4-2 0 0,7-2 2 15,1-1-2-15,4-3 0 0,7-2 1 16,3-2 18-16,4-1-19 16,4-4 3-16,4 2 10 0,4-5-13 15,2-1 13-15,0 1-3 0,6-3-10 16,-1 2 3-16,-1-2 6 0,1 1-9 16,1-2-21-16,-1 1 21 0,0-2 0 15,2 0-27-15,0-2 27 16,2-2 0-16,-1 2-9 0,1-4 9 15,-2 2 0-15,-2-1 2 0,3 0 4 16,-1-2-6-16,1-1-4 16,-1 0 4-16,2 1 0 0,-1 2 0 15,1-3 0-15,1 1 0 0,-1 1 3 16,2-1 4-16,-1 2-7 0,-2-2 16 16,2 2-13-16,0-3-3 0,1 2 2 15,-2 0 1-15,3 0-3 0,-1 2 3 16,4-1-4-16,-2 0 1 0,0-2 0 15,-1 0 13-15,0 2-13 0,-1-2 2 16,2 1-2-16,-1-1 0 16,2-1-14-16,-4-3 14 0,4 3 0 15,-4-2 4-15,1 3-1 0,0-2-3 16,-1-2-4-16,0 4 4 0,0-1 0 16,1-1 12-16,-3 1 33 0,5 3-19 15,-2-3-20-15,0 1 23 16,1 2-29-16,-3-5 9 0,3 2-9 15,-3 2 0-15,2-1-1 0,-2 0 1 16,1 1 0-16,-4 0 0 16,0 1 0-16,-1-2 0 0,3 1-16 15,-3-2 15-15,2 1 1 0,-2-2-61 16,1-1 49-16,-1 1 12 0,-2-3-35 16,-1 0 35-16,1-1 0 0,-4 1 3 15,-1 0 6-15,1-2-9 0,-3 1-7 16,3 0 7-16,-2 1 0 0,0-2 3 15,-1 1 3-15,2 1-6 0,-2-1-5 16,1-1 5-16,-1 4 0 0,-1-2 2 16,1 2-2-16,0 1 0 15,0 0-1-15,1-1 1 0,0 2 0 16,1-1-4-16,0 0 4 0,0-2 0 16,-1 0 3-16,0-1-3 0,1-1 0 15,-2-2 13-15,-2-1-10 16,2 2-3-16,-4-4 13 0,3 2-13 15,-2-2 3-15,-1 2 29 0,-1-2 61 16,0 4-30-16,-1-2-44 16,0 2 23-16,-1 0-42 0,-1 0 3 0,-3 2-3 15,1 0 0-15,-2-1-10 16,0 0 10-16,-3-1 0 0,2-2-20 16,-3 3 20-16,0-3 0 0,0 3-57 15,-2-5 57-15,1 4 0 0,0-4-1 16,-1 1 1-16,1-2 0 0,-3-1 13 15,1-1-7-15,1 0-6 0,-4-2 16 16,0-2 13-16,-1 2 12 0,-5-2-31 16,-3-1 69-16,-2 1-32 15,-7 1-24-15,-4 0 113 0,-5 3-1 16,-7-1-44-16,-3 2 14 0,-2 4-105 16,-10 0 43-16,-2 4-55 0,-7 2 12 15,-8 2-268-15,-4 1 53 16,4-1-169-16,-4-1-1773 0</inkml:trace>
  <inkml:trace contextRef="#ctx0" brushRef="#br0" timeOffset="129828.9">30780 9592 78 0,'0'0'39'0,"0"0"79"16,0 0-37-16,0 0 529 0,20-40-317 15,-15 28-143-15,3-1 19 0,-1-2 169 16,1 0-127-16,-4 2 3 0,-3 5 145 16,2 1-147-16,-3 1-13 15,1 4 78-15,-1-2-99 0,0 2-20 16,0-1-35-16,0 2 34 0,0 1-157 16,0 1 10-16,0 10-10 0,-6 13 53 15,-2 5-27-15,-3 10 80 16,0 3-87-16,1 4 18 0,0-1 4 15,2-1-41-15,-1 0 6 0,4 0-6 16,-1-1 0-16,4-2-3 16,2-5 3-16,2-5 0 0,5-7-19 15,2-4 19-15,5-3 0 0,2-4 10 16,2-5-10-16,6-4 0 0,3-4 31 16,5-4 3-16,4-4-34 0,3-4 31 15,-1-1-31-15,2 1 0 0,-2 0-25 16,-4-1-28-16,0-3 32 0,-6 2-290 15,-4-2 195-15,-6 2-55 0,-4 2-312 16,-9-2 72-16,-4 2-216 0,-3 4-1088 16</inkml:trace>
  <inkml:trace contextRef="#ctx0" brushRef="#br0" timeOffset="130047.64">30844 9880 1201 0,'0'0'796'0,"0"0"-281"0,-40-17-282 15,36 14 27-15,3-4 136 0,1-1-187 16,9-4-110-16,7-2-52 16,7-2 38-16,3 2-63 0,6 4 0 15,2 0 16-15,3 1-38 0,0 1-16 16,2 1 16-16,-4 2 0 0,1 1-93 16,-4-3 58-16,-3 2-167 0,-2-2-257 15,-5 1 180-15,-6-2-72 0,-5 0-366 16,-6 6 21-16,-3-6-379 0</inkml:trace>
  <inkml:trace contextRef="#ctx0" brushRef="#br0" timeOffset="130281.99">30849 9527 2221 0,'0'0'233'16,"-38"-32"-13"-16,22 18 124 0,8 4-162 15,2 2-19-15,5 0 21 0,1 1-32 16,4-2-127-16,12-3-25 0,5 1-2 16,10-1-36-16,4 0-41 15,1 1 76-15,2 2 3 0,2-3-241 16,3 1 129-16,-2 2-32 0,2-2-235 16,-2-2 73-16,-3-2-161 0,-9 3-441 15,-4 2 302-15</inkml:trace>
  <inkml:trace contextRef="#ctx0" brushRef="#br0" timeOffset="130656.95">31361 9340 29 0,'0'0'75'15,"-12"48"-18"-15,7-27-57 0,1-2-36 16,3-8-62-16,1-3 98 0,0-4 0 16,0-3 330-16,2-1 22 0,1 0 94 15,1 0 267-15,4-4-395 16,-3-1-76-16,3-1 78 0,-1-2-105 15,-2 4-16-15,2-1 50 0,-2 4-88 16,-2-1-75-16,1 2-83 0,0 8 45 16,1 4-23-16,1 8 0 15,0 10 69-15,-2 0-72 0,2 1 10 16,0 1-1-16,2 3-31 0,0-2 16 16,2 0-16-16,0-1 0 0,2-5-3 15,2-4 3-15,0-5 0 0,1-8-16 16,2-5 16-16,2-4 0 0,0-1 25 15,3-6 25-15,1-4-47 0,2-3 35 16,1-2 7-16,-1-1-45 0,0-1 41 16,-2-4-26-16,-3 1-15 15,0-3-15-15,-1 2 12 0,-3-2 3 16,-3 3-302-16,0-1 186 0,-1 2-77 16,-4 2-237-16,0 3 153 0,-2 4-77 15,-4 6-405-15,0 0 251 16,-2 4-130-16</inkml:trace>
  <inkml:trace contextRef="#ctx0" brushRef="#br0" timeOffset="131375.72">31857 9607 1394 0,'0'0'390'0,"0"0"-101"0,0 0 35 16,0 0-195-16,0 0-9 0,0 0 134 15,0 0-87-15,0 0-33 0,0 0-134 16,-2-4 0-16,23-7 0 0,4 2-28 15,2-3 26-15,0 1 2 0,-2-1-22 16,2-1 22-16,-2-1 0 0,0-3 3 16,2 1-3-16,-4-3 0 15,-2-2 13-15,-4-2 3 0,-3 5 0 16,-6 3-10-16,-4 3 109 0,-4 4 16 16,0 4 97-16,-2 1-70 0,-4 3-140 15,-5 3 20-15,-5 9-38 16,-3 7 0-16,1 6 28 0,0 3 7 15,5 3-35-15,1-2 6 0,5 3-6 16,3-3 0-16,4 1-38 0,0-4 3 16,6-3 35-16,2-2-189 15,2-3 167-15,2-4-29 0,0-7-63 16,2-6 112-16,2-2 2 0,0-11 0 16,2 0 79-16,-2-7-34 0,0 1-36 15,2-5 70-15,-4-2-3 0,1-1-23 16,-2 0 67-16,1 0-45 0,-1-2-72 15,0 6 95-15,-1 3-98 0,-1 4 37 16,-4 6-24-16,-3 5-13 0,0 1 18 16,-2 3-36-16,1 0 18 15,1 7-119-15,1 5 119 0,-1 9 0 16,3 5 10-16,0 3-10 0,-2-2 0 16,0-2-4-16,2 0 4 0,0 2 0 15,1-3-44-15,-3-4 15 16,4-3 14-16,-1-7-149 0,4-5 162 15,6-5 2-15,4-5 0 0,5-5 48 16,-2-2-42-16,2-1 35 0,0-4-19 16,-2-1-22-16,2 1 25 15,-3 1 9-15,1 0-34 0,-4 3 38 16,1 2 0-16,-4 3-38 0,0 4 16 16,-2 4-16-16,-6 0 0 0,-2 4 16 15,0 0-13-15,0 8-3 0,3 4 22 16,1 1-1-16,-1 6-21 0,-1-3 28 15,1 0-24-15,2-3-4 0,1-2 12 16,3-6-12-16,4-2 0 0,3-4 22 16,4-3-10-16,2-2-12 15,0-4-222-15,0-2 102 0,0-2-72 16,-4-3-406-16,-9 1-26 0,-4-5-1014 0</inkml:trace>
  <inkml:trace contextRef="#ctx0" brushRef="#br0" timeOffset="133724.84">31741 11708 563 0,'0'0'577'0,"0"0"-177"16,48-39-276-16,-34 31-1 15,0-4 137-15,0 2-130 0,2 0-20 16,-3 1 58-16,-2 1-51 0,-5 3 5 15,-2 3 119-15,-1 1-67 0,-2 1-66 16,1 3-76-16,-2 10 3 16,-4 11 32-16,-3 8 83 0,-1 8-21 15,-1 4-62-15,-1-3-54 0,4 1 21 16,-2-1-34-16,0 2-6 0,-3-1 6 16,-2 1 0-16,-1-3-79 15,1-5 79-15,-2-5 0 0,1-4-16 16,2-6 14-16,1-8 2 0,3-6-6 15,3-4 6-15,1-4 44 0,0-7-12 16,-2-11 46-16,4-8-78 0,2-9 29 16,2-3-29-16,8-2 0 0,2-4-12 15,4-2 12-15,2-2 0 0,5-2-31 16,4-4 31-16,3-1 0 0,4 2-11 16,-1 2 11-16,0 6 0 0,-1 3 3 15,0 6-3-15,-1 3 0 16,-3 4-10-16,-1 7 10 0,-5 7 0 15,-2 6-39-15,-1 6 37 0,0 4 2 16,-3 2-114-16,-3 7 111 0,-1 3-7 16,-7 3-88-16,-3 9 98 15,-5 1-41-15,-8 3-23 0,-6 3 64 16,-7 1 0-16,-8 1 13 0,-4 3 0 16,-5-2-13-16,-2 0 15 15,-1-3-5-15,3-2-10 0,-1-3 3 16,8-2 10-16,3-1-13 0,4-4 16 15,6-2 12-15,5 1 45 0,4-4-54 16,4 1 48-16,4-1-64 0,4-2 22 16,0 1 7-16,7 0-32 0,6-2 16 15,3 2 18-15,4 0 4 0,8-1-35 16,0 0 63-16,3-2-66 0,-1-1 0 16,1 1 0-16,0-1 0 0,-2-1-85 15,0 1 63-15,-3-3-85 16,-1 3-166-16,-4-1 146 0,1-2-65 15,-4 1-355-15,-3-5 19 0,-4-1-275 0</inkml:trace>
  <inkml:trace contextRef="#ctx0" brushRef="#br0" timeOffset="134537.44">32240 11832 1770 0,'0'0'823'0,"0"0"-543"0,0 0 6 16,0 0-159-16,0 0-127 0,0 0-73 16,0 0 35-16,0 0 9 0,51-23-106 15,-29 25 78-15,1-2-37 0,-3 1-118 16,0-1 99-16,0-3-3 0,-1-5-27 16,-1-2 130-16,-4-1 13 0,-5-1 62 15,-2 1 19-15,-5-1-1 16,-2 0 66-16,0 6-37 0,-9-2-9 15,-4 2 48-15,-5 4-62 0,-6 0-18 16,-1 4 2-16,0 3 19 16,-2 4-31-16,3 1-23 0,3 3 41 15,2 4-67-15,6-2 17 0,2 2-26 16,6 1 0-16,2-4-57 0,3 4 38 16,3-4 19-16,5 4-80 15,2-4 64-15,4 2 10 0,4-6-116 16,5-5 107-16,6-5-40 0,3-7 1 15,3-3 54-15,-3-4 29 0,-1 1-26 16,1 0 32-16,-2-5-19 0,2 1-13 16,0 0 48-16,-1-2 23 0,-4 2-30 15,-2 3 20-15,-10 6-29 0,-6 3-32 16,-4 2 67-16,-2 1-70 0,-2 2-6 16,-1 0 4-16,2 4-11 0,-2 2 10 15,0 5 3-15,-2 5 0 16,-2 4 19-16,2-1-3 0,-2 1-16 15,2-3 0-15,0 2 0 0,2-5 0 16,0 0-35-16,4-6 16 16,5-4 12-16,6-4-18 0,3-6 25 15,4 0 54-15,-1-5-48 0,2-1 42 16,-1-1-48-16,2-2 19 0,2 0-16 16,-4-2-3-16,2 2 13 15,-1-2-1-15,-3 5-12 0,-1 1 7 16,-3 3-7-16,-3 2 0 0,-2 2-21 15,-1 0 21-15,-2 4 0 0,-1-2-37 16,-2 2 33-16,-2 0 4 0,0 0-69 16,1 0 65-16,-2 0 4 0,2 2-54 15,0-2 35-15,2 0-6 0,-1 0-57 16,2 0 81-16,-1-2-20 0,6-6-78 16,2-5 83-16,0-8-19 0,4-6-55 15,-1-5 61-15,-2 1-10 16,-2-1-28-16,-4 4 67 0,1 2-1 15,-2-1 1-15,-3 3 22 0,-4 4 17 16,-1 7 137-16,0 3-10 0,-4 8-10 16,-1 2 0-16,-8 8-11 15,-9 13-63-15,-7 11-44 0,-2 9 62 16,5 5-100-16,4-1 38 0,4 4-38 16,3-1 0-16,0 6-132 15,1 0-22-15,-2 0-55 0,-4 0-449 16,5-14 21-16,-2-2-573 0</inkml:trace>
  <inkml:trace contextRef="#ctx0" brushRef="#br0" timeOffset="135386.66">29161 10688 2036 0,'0'0'150'0,"-8"-47"-14"0,8 29 251 0,3 2-207 16,6 2-22-16,6 4-53 15,4 0-54-15,2 2-51 0,0 3 19 16,3 2-15-16,-1 3-4 0,1 8-51 15,-5 2 48-15,-2 3 2 0,-1 7-76 16,-5 5 74-16,-6 7-10 0,-5 4-10 16,-5 4 23-16,-10 4 10 0,-5 3-1 15,-3-2 11-15,-2-1-17 0,0-4 16 16,-1-4-9-16,1-6-10 16,1-4 3-16,0-3-3 0,3-3 3 15,6-8 10-15,6-4 12 0,5-4-23 16,4-4 11-16,1 0 166 0,15-8-11 15,19-9-41-15,19-9-32 16,18-2-45-16,18-5-47 0,10 4 89 16,16 1-92-16,10 0-29 0,8 4 4 15,-4-3-164-15,-32 7-754 0,-10-12-1521 0</inkml:trace>
  <inkml:trace contextRef="#ctx0" brushRef="#br0" timeOffset="142431.84">29840 13009 760 0,'0'0'775'0,"0"0"-421"16,0 0-333-16,0 0-21 15,-35 10-33-15,31-5 33 0,3 0 17 16,1 3-14-16,8 0 49 0,7 2-20 15,5-5 36-15,5 0 85 0,3-1-105 16,0-1-22-16,8 0 36 16,1-3-30-16,6 1 7 0,5-1 42 15,7 0-20-15,3-3-6 0,8-2 20 16,4-3-23-16,8 0-27 0,4-7-25 16,1 2 33-16,2-2-1 0,2-1 48 15,1 2-6-15,-3-2-45 0,3 0-26 16,0-2 26-16,0 1-29 0,2 0 2 15,-1-2 8-15,0 0 3 16,1-1-13-16,0-1 51 0,-4 2-19 16,-1 1-13-16,-1 2 22 0,-3 0 4 15,-2 2 13-15,-2 4 21 0,-5-2-28 16,-2 1-51-16,-5 3 51 16,-5 0-41-16,-4 1 12 0,-4 2 19 15,-8 0-41-15,-4 3 25 0,-7 0-3 16,-3 0-22-16,-6 1 16 0,-6 1-13 15,-6 0-3-15,-4 0 4 0,-2 0-4 16,-4 3 0-16,1-2-54 16,-2 0 52-16,1-1 2 0,-2 2-115 15,0-2 100-15,0 2 8 0,-2 0-12 16,0 2 19-16,-6 4 0 0,0 1-251 16,0 3 33-16,2-3-190 0,-2-3-1474 0</inkml:trace>
  <inkml:trace contextRef="#ctx0" brushRef="#br0" timeOffset="144387.57">9447 14949 1858 0,'0'-34'680'0,"-2"11"-457"15,1 8-140-15,0 9 4 0,1 6 77 16,0 0-100-16,0 4-64 0,0 8-52 15,-3 13 52-15,-1 11 125 0,-3 9 3 16,-2 9-11-16,0 7-41 16,-2 7-12-16,-1 8 37 0,0 5-63 15,-3 5-16-15,3 0 25 0,0-2-47 16,0-5 22-16,2-6-22 0,0-7 0 16,1-12 10-16,1-8-10 0,-1-10 0 15,2-10 15-15,0-8-12 16,2-6-3-16,1-8 26 0,1-3 5 15,-1-4-9-15,2-9 0 0,0-14 21 16,2-13-43-16,2-12-44 16,4-9 44-16,4-2 0 0,0-8 6 15,4-4-6-15,2-5 0 0,2-2-22 16,2-2 21-16,3 0 1 0,0-1-25 16,1 3 25-16,0 9 0 0,2 5-6 15,-3 10 6-15,1 8 0 0,-4 13 9 16,-3 9-9-16,-2 10 0 0,-3 9 22 15,-1 8 69-15,-2 1-81 16,2 8 44-16,-1 7-11 0,0 4 23 16,0 10-23-16,0 0 171 0,-2 9-149 15,0 6-25-15,-2 5 25 0,0 4-65 16,-1 5 43-16,-4 2 6 0,1 2-49 16,-2 0 40-16,0 2-40 0,0-1 0 15,-3 0 3-15,0 3-3 16,1-5 0-16,-1-2-64 0,3-2 21 15,-1-8 34-15,1-4-282 0,0-10 254 16,0-4-81-16,0-8-231 16,0-7 201-16,-2-5-105 0,0-7-541 15,-2-2 173-15,-6-3-169 0</inkml:trace>
  <inkml:trace contextRef="#ctx0" brushRef="#br0" timeOffset="144590.67">9103 15755 2918 0,'0'0'346'16,"0"0"-117"-16,0 0-70 0,-3-43-87 15,27 27-40-15,5-3-32 0,9-3 0 16,3-1-12-16,4-2 12 0,6-1 0 16,4-2 22-16,-1 2-12 15,4 0-10-15,0 1 19 0,0 1-19 16,0 1 0-16,0 3-89 0,-6 2 45 15,-3 4-108-15,-6 1-278 0,-3 2 173 16,-7 5-162-16,-6 0-588 0,-10 4 219 16</inkml:trace>
  <inkml:trace contextRef="#ctx0" brushRef="#br0" timeOffset="144950.01">10013 15343 1679 0,'0'0'1146'15,"0"0"-918"-15,0 0-46 0,0 0 22 16,0 0-99-16,0 0-54 16,0 0-17-16,-25 38 105 0,25-14-19 15,0 3-32-15,0-2 35 0,3 2-123 16,2 1 59-16,3 4-59 0,-1 3 0 16,2 1-21-16,0-4 21 0,3-3 0 15,2-6-95-15,0-7 92 16,2-8-19-16,3-7 3 0,0-2 19 15,1-7 0-15,1-7 15 0,-1-2-15 16,3-5 0-16,-2-2-20 16,-1-1 20-16,-1-4 0 0,-2 2 0 15,2-1 0-15,-3 1 0 0,-3 5-44 16,-1-1 25-16,-4 4 19 0,-3 5-170 16,-1 2 132-16,-1 5-41 0,0 3-216 15,-3 1 151-15,1 2-67 0,0 1-353 16,2 0 43-16,-3 0-94 0,0 5-678 0</inkml:trace>
  <inkml:trace contextRef="#ctx0" brushRef="#br0" timeOffset="145625.41">10707 15284 1570 0,'0'0'458'16,"0"0"-290"-16,0 0 130 0,0 0-153 16,0 0-80-16,0 0-43 15,0 0 39-15,-48-16 10 0,25 29 61 16,2 3-20-16,2 2-22 0,0 4-1 16,1 1 7-16,0 1-33 0,5 1-44 15,2 2 42-15,3-3-61 0,4 0 28 16,4-3-28-16,0-1 0 0,6-4-21 15,6-5 21-15,2-4 0 16,8-7-8-16,2-2 8 0,0-6 0 16,4-4-157-16,2-6 103 0,0-5-39 15,0-4-128-15,1-5 186 0,-3-1 32 16,-1-3 3-16,-2-3 9 0,0-2-9 16,-3-3 16-16,-1-3 7 15,-5-1-10-15,-3-1-1 0,1-2 8 16,-5 2-11-16,0 0 4 0,-3 3 45 15,-1 5 6-15,0 9 57 0,-3 9-13 16,-2 11-22-16,1 8 31 0,-1 4 117 16,0 0-175-16,0 12 29 0,0 12-88 15,0 11 101-15,-3 6-60 16,1 5 81-16,-1-4-91 0,3 8 0 16,0-1 9-16,-1 4-40 0,-1-1 3 15,0 2-3-15,0-1 0 0,1-4-31 16,1-5-12-16,0-9 43 0,5-11-203 15,1-7 191-15,-1-9 12 16,0-5-16-16,2-3 16 0,0 0 0 16,3-3 28-16,6-6-19 0,0-7-9 15,0 0 7-15,2 0-7 0,-5 3 0 16,-1 3-7-16,0 2 7 0,1 4 0 16,-2 2-28-16,1 2 28 15,-1 0 0-15,1 1-52 0,-2 4 52 16,2 3 0-16,0 0-102 0,-1-1 48 15,0 4-69-15,-1-1-235 0,1 0 122 32,-3-1-162-32,0-1-732 0,-3-3-30 0</inkml:trace>
  <inkml:trace contextRef="#ctx0" brushRef="#br0" timeOffset="145750.4">11389 15173 2334 0,'0'0'1105'16,"0"0"-1003"-16,0 0-102 0,0 0-118 16,0 0-22-16,0 0-90 0,0 0-85 15,0 0 170-15,0 0 32 0,0 0-156 16,35 31-100-16,-34-18-181 0</inkml:trace>
  <inkml:trace contextRef="#ctx0" brushRef="#br0" timeOffset="146126.12">11659 15160 1186 0,'0'0'1443'0,"0"0"-1289"15,0 0-83-15,0 0 45 16,0 0-116-16,0 0 35 0,0 0-16 16,0 0 125-16,0 0 111 0,-34 47-68 15,16-15-133-15,0 1-38 16,2 0 22-16,2 1-38 0,-1 3-3 15,4-1 3-15,3-5 0 0,8-6-89 16,0-9 35-16,10-7-12 0,3-5 40 16,3-4 26-16,5-2 0 0,2-8 26 15,1-2-20-15,3-6-6 0,-3-5 7 16,0-1-7-16,-3-3 0 0,0-2 19 16,-1 0 9-16,-2 1-9 0,-4 1-13 15,-3 0 55-15,-3-1-61 0,-5 2 9 16,-5 3-9-16,-6 0 0 15,-6 3-94-15,-5 3 9 0,-4 4-90 16,-6 6-277-16,-3 4 91 0,5 3-196 16,-3 0-1140-16</inkml:trace>
  <inkml:trace contextRef="#ctx0" brushRef="#br0" timeOffset="146974.81">9525 16165 378 0,'0'-52'1433'0,"0"4"-907"16,-1 0-278-16,1 15 68 0,0 13 129 15,0 9-229-15,1 7-89 0,-1 4-58 16,3 2-31-16,2 11-38 16,2 15 0-16,1 12 144 0,1 11-17 15,1 7-59-15,-1 2 17 0,0 6-85 16,3 7 31-16,0 3-28 0,0 4-3 16,3-1-3-16,-2-3 3 15,2-7 0-15,4-10-101 0,-1-14 73 16,5-14 9-16,-2-18-138 0,1-9 157 15,-1-11 0-15,0-10 22 16,-1-11 4-16,3-9-26 0,-3-11-54 16,1-4 54-16,1-7 0 0,-4 0 32 15,0 1-1-15,0 0-31 0,-2 4-19 16,-2 6 18-16,0 4 1 0,-2 8-144 16,0 5 96-16,0 6-40 0,-2 9-156 15,-5 4 190-15,0 6-64 0,-1 4-184 16,0 0 96-16,2 2-62 0,2 8-234 15,0 10 298-15,-2 3 41 0,-2 2-130 16,2-2 4-16,-2-4-31 16,2-5 89-16,-2-2 231 0,4-1 101 15,-1 4 544-15,1 3-280 0,1 3-31 16,1 2 81-16,-1-2-234 0,2 1-17 16,-1 0 65-16,1 0-107 15,1-3-36-15,-3 2-44 0,1-4 6 16,-1-1-48-16,-1 1-26 0,-1-4 10 15,-2-2-32-15,-2-1-240 0,1-4 94 16,-3-3-80-16,3 1-567 0,0-2-303 0</inkml:trace>
  <inkml:trace contextRef="#ctx0" brushRef="#br0" timeOffset="147146.69">10401 16101 2850 0,'0'0'442'0,"0"0"-344"15,0 0-98-15,0 0-28 0,0 0-243 16,0 0 5-16,0 0-21 0,35-13-452 16,-26 28 333-16,-5-3 15 15,2 2-587-15</inkml:trace>
  <inkml:trace contextRef="#ctx0" brushRef="#br0" timeOffset="147646.64">10703 16249 1421 0,'0'0'1403'15,"33"-26"-1348"-15,-14 14-53 16,-3 1-3-16,-4 2 1 0,-4-2-206 16,-7 4 148-16,-1 3 58 0,-1-1 6 15,-6 0 30-15,-5-1-4 0,-5 5-3 16,-6 4 3-16,-2 6-32 0,-1 7 1 15,1 4 9-15,-2 4 22 0,-1 4 10 16,2 3 22-16,2 1 10 16,1 4 45-16,6 0-4 0,3-2-20 15,5 4-2-15,6-5-11 0,3-2-82 16,8-7 4-16,4-7-7 0,7-8 3 16,5-9-82-16,5-10 66 0,5-10-6 15,0-7-7-15,2-5 7 0,0-5 22 16,0-5-99-16,0-4 99 15,-2-4 0-15,-5-2 2 0,-2 0 33 16,-3-1-6-16,-4 2-23 0,-6-1 36 16,-4-1-11-16,-5 5-18 0,-2 1 79 15,-6 7-25-15,-4 8-13 0,-2 10 38 16,-2 10-29-16,-1 5 34 16,-1 7 120-16,0 4-116 0,-1 13-92 15,1 6 72-15,1 8-46 0,4 3-17 16,4 4 85-16,4 0-78 0,5 2 9 15,7-2 43-15,2-4-77 0,0 1-22 16,5 0 22-16,-3 1 0 16,0-2-46-16,1 1-7 0,-2-2 53 15,1-2-314-15,-1 0 200 0,-2-5-90 16,0-7-412-16,-1-7 76 0,-4-7-257 16</inkml:trace>
  <inkml:trace contextRef="#ctx0" brushRef="#br0" timeOffset="148414.73">11065 16177 2713 0,'0'0'187'16,"0"0"-36"-16,0 0 60 0,0 0-61 15,0 0-150-15,-10-32 31 16,12 30-31-16,5-1 23 0,5 3-17 16,4-3 42-16,4 1-48 0,1 0-32 15,2 1 19-15,-3 1 13 0,1-1-223 16,-1-1 127-16,-1 0-51 0,1-5-219 15,-3-4 97-15,1-3-32 0,-2-2-14 16,-3 0 315-16,-5 4 91 0,-4 4 318 16,-3 2-144-16,-1 4-1 15,-1 0 109-15,-4 2-160 0,-7 3-66 16,-3 8-11-16,-2 5 37 0,1 4-38 16,1 2-24-16,7 0 48 0,0 3-90 15,3 0-44-15,3 1 27 0,2-4-52 16,2 2-3-16,4-4 3 15,1 2 0-15,1-5-88 0,4-1 66 16,1-7-9-16,5-5-229 0,2-4 197 16,4-9-25-16,0-6-63 0,0-2 138 15,0-3 13-15,-2-1-51 16,1 1 51-16,-3-2 0 0,-3 5 3 16,-3 2 0-16,-5 6-3 0,-4 4 25 15,-1 2 38-15,-1 0 7 0,0 1-11 16,-3 2 77-16,0 0-130 0,0 0 44 15,0 2-50-15,-3 9 0 0,0 1 25 16,-1 4 1-16,3 0-26 16,-2-3-6-16,2 3 6 0,1-1 0 0,0-3-54 15,4-3 22-15,3-3 20 0,3-2-180 16,4-4 191-16,2-4-15 16,4-4-34-16,1-3 48 0,0-5 2 15,2 0-35-15,2-3 35 0,-2-2 0 16,0-2-72-16,-1 1 59 0,-2-1 13 15,-2 0-88-15,-1 5 88 16,-4 3 0-16,-5 4 1 0,-1 6 21 16,-6 2 13-16,-1 3-7 0,0 0 102 15,0 3-83-15,-5 6-34 0,-3 7 113 16,-3 3-126-16,2 0 47 16,0 2-38-16,1-5-9 0,-2 5 0 15,5-1 0-15,1 0 0 0,3-5-91 16,1-6 41-16,0-3-89 0,1-5-150 15,3-1 288-15,5-3-2 0,1-5-111 16,4-8 50-16,0-5-61 0,-1-4-87 16,-4-1 212-16,-3-2 0 0,-4 3-4 15,0-2 4-15,-2-2 0 0,0 0-71 16,0-2 45-16,0 4-44 16,-4 1-529-16,1 6 168 0,-1 0-204 0</inkml:trace>
  <inkml:trace contextRef="#ctx0" brushRef="#br0" timeOffset="149072.72">12055 14483 42 0,'0'0'1422'16,"26"-51"-931"-16,-12 31-215 0,-6 11-30 15,-4 5 89-15,-2 2-142 0,0 2-49 16,-2 7-93-16,0 12 90 16,-2 13 8-16,-4 12 60 0,0 9-55 15,1 6-47-15,2-1-60 0,1 6 61 16,0 3-108-16,0 1 28 0,0 1-28 16,1 5 0-16,1-8 3 0,4 2-3 15,4-8 0-15,5-6-22 16,3-6 22-16,4-10 0 0,4-7-45 15,3-8 45-15,1-7 0 0,-1-4-116 16,-1-6 114-16,-4-3-40 0,-4-2-168 16,-3-1 181-16,-4 0-22 0,-6 0-6 15,-4 0 57-15,-1 3 0 0,-2 6 13 16,-12 11 28-16,-4 7 86 0,-6 8-52 16,0 3 26-16,-2 2-98 15,2 3 28-15,-1 5 48 0,1 3-56 16,3 5 8-16,1 2 31 0,2 8-62 15,1-1 22-15,2 3-22 16,6 1 0-16,-2-1-59 0,3-2 28 16,3-8 6-16,0-6-190 0,-1-8 214 15,2-8-27-15,0-9-113 0,0-4 140 16,2-9-42-16,0-6-170 0,0-5 140 16,-1-4-61-16,3-11-181 0,0-15 41 15,3-14-130-15,1 3-812 16</inkml:trace>
  <inkml:trace contextRef="#ctx0" brushRef="#br0" timeOffset="150796.99">12935 14628 1231 0,'0'0'625'0,"13"-44"-405"16,-6 27 23-16,1 1 81 0,-2 2-183 15,1 1-38-15,-2 4 67 16,-1 2-32-16,-2 2-10 0,-2 3-27 16,0 1 23-16,0 0-73 0,0-1-35 15,0 2-7-15,-2 0-9 0,-2 4-57 16,-4 4 57-16,-8 8 0 0,-4 3 10 16,-4 2-10-16,-2 5 0 0,-2-2-4 15,-4 2 4-15,-4 6 0 0,-2 0 4 16,2 2-4-16,3 3 0 0,1-2 0 15,8-3 0-15,8-2 12 0,7-7-12 16,7-6 89-16,9-3-76 16,10-6 25-16,10-6-4 0,9-2 23 15,7-2-13-15,6-9 53 0,4 0-97 16,1-3 38-16,-4 0-38 0,-7 2 0 16,-6 6-6-16,-10 0 6 15,-11 6 0-15,-8 3-25 0,-8 4-1 16,-7 7 26-16,-11 6 0 0,-8 8 7 15,-8 0-7-15,-2 4 40 0,-3 0-18 16,0 2-22-16,3-2 19 0,3 0 29 16,5 1-45-16,3 0 47 0,6-2-50 15,7 0 0-15,8-6 25 16,4-6-25-16,13-6 0 0,10-9-56 16,5-4 56-16,7-11 0 0,6-2-37 15,2-3 33-15,3-5-50 0,4-2-191 16,0-1 172-16,0-7-34 0,2 3-131 15,-3-5 167-15,-2-3-40 0,-3-1-168 16,-3-1 86-16,-4-2-33 0,-6 0-134 16,-6-1 282-16,-5 2-5 15,-5 7 83-15,-8 6 104 0,-5 4 113 16,-2 6 248-16,-8 7-140 0,-2 2-9 16,-4 7 89-16,-3 0-179 0,1 10-100 15,-4 7-64-15,-1 3 54 0,-2 5-45 16,2 2-68-16,3 4 112 0,5-5-94 15,2 5 13-15,3 2 28 16,3 1-62-16,4 2-25 0,1-2 25 16,0-3 0-16,8-7-111 0,4-11 99 15,4-7-35-15,2-9-164 16,0-6 211-16,0-5 0 0,1-6 50 31,0-2-47-31,-1-5-3 0,-2-1 25 16,0-3-3-16,-1 3-22 0,-3 4 31 15,-3 3-22-15,-3 6-9 0,-1 5 31 16,-1 3 40-16,-4 4-43 0,1-1 3 16,2 3 40-16,-2 1-71 0,3 0-49 15,0 7 49-15,4 5 0 0,2 2-24 16,-1 4 24-16,0 0 0 0,1 1-15 16,-2-2 15-16,1 1 0 15,2-6-146-15,3-6 143 0,2-6-56 16,3-8 46-16,-2-1 13 0,1-2 0 15,-1-3 44-15,-2-4-38 0,3 0-6 16,-2-5 28-16,0-1-9 16,2-4-19-16,-4 0 31 0,2-3-16 15,0 3-15-15,-2 0-3 0,-1 3 3 16,-1 5 0-16,-4 7-12 0,-1 6 12 16,-3 4 0-16,-2 3-56 0,1 2 28 15,1 4 28-15,-1 9 0 0,2 8 3 16,-2 6-3-16,-1 7 50 15,1-1-29-15,0-3-21 0,1-2 3 16,2 1-3-16,4-11 0 0,3-7-18 16,6-7 18-16,3-6 0 0,4-7 25 15,4-8 12-15,2-6-37 0,3-6 31 16,0-5-31-16,-2-4 0 0,-2 0-62 16,-2-2 37-16,-2-2-15 15,-3-2-295-15,-3 1 118 0,-2-2-192 16,-6 9-943-16,-5-4-498 0</inkml:trace>
  <inkml:trace contextRef="#ctx0" brushRef="#br0" timeOffset="152438.31">12896 15639 1913 0,'15'-39'143'0,"-6"15"-7"0,2-1 120 16,-6 9-98-16,-4 5-23 0,1 2-28 16,-2 5-5-16,0 0-34 0,0 1-1 15,-2 0-9-15,0 1-14 0,-1 0-25 16,0 2 36-16,-1 0-55 0,2 3 6 16,-2 2-6-16,0-1 3 0,1 2 17 15,0-2-1-15,2 0-17 16,1-3 11-16,0-1 107 0,0 0-8 15,1 0-14-15,2-4 3 0,0 0-70 16,1-1-18-16,0-1 50 0,1 1-57 16,0-3 29-16,-1 3-1 0,0-2-34 15,-1 0 35-15,0 1-13 16,-3 0-22-16,0 1 31 0,0 4-22 16,-6-1-9-16,-4 2-84 0,-9 8 82 15,-5 4 2-15,-5 7-25 0,-2 4 25 16,0 1 0-16,1 5 6 15,-1 2-6-15,4 2 0 0,6-1 22 16,1 0-13-16,8-4-9 0,5-3-12 16,7-5 12-16,2-8 0 0,10-4-33 15,5-2 33-15,7-6 0 0,7 0 32 16,2-7 12-16,3 0-44 0,0-5 18 16,0 3-18-16,-4 0 0 0,-3 1-12 15,-6 2 10-15,-6 2 2 16,-6 3-104-16,-6 1 101 0,-2 0 3 15,-4 7-85-15,-10 6 85 0,-9 11 0 16,-9 11 28-16,-6 3 7 0,-2 1-35 16,1 0 6-16,1-2-6 15,3 2 57-15,3-5-23 0,5 2 38 16,9-2-72-16,4-6 58 0,9-3-55 16,3-5-3-16,8-4-16 0,10-8 16 15,8-8 0-15,10-5 3 16,6-10 16-16,6-8-19 0,4-3-189 15,1-4 158-15,2-3-64 0,-3-2-151 16,-2-2 227-16,-3-3-7 0,-7 3-15 16,-6-2 41-16,-6 2 0 0,-8 5-19 15,-6 4 19-15,-7 5 0 0,-7 6 19 16,-1 5 51-16,-4 4 60 0,-4 4 46 16,-2 4-31-16,-4 0-47 0,-2 6-67 15,2 6 85-15,0 3-73 16,4-2-24-16,2 1 59 0,4 2-78 15,2-2 24-15,2 0-24 0,6-1 0 16,2 2-31-16,4-5 31 0,2 0 0 16,6-4-24-16,2-3 24 15,3-3 0-15,3 0-186 0,0-5 184 16,-1-2-54-16,1-2-105 0,0 2 142 16,-4 2 19-16,-2 1-50 0,0 4 50 15,-5 5 0-15,-4 8-14 16,-2 6 14-16,-2 8 72 0,-1 6 7 15,0 8 41-15,-1 5-52 0,-2 4-49 16,-1 2 84-16,-1 7-103 0,-3 0-18 16,-3 2 18-16,-3 0 0 0,-2-6-12 15,0-7-13-15,-2-13 25 0,6-10-150 16,-1-13 128-16,0-8 22 0,1-5-54 16,2-14 54-16,2-17 0 0,0-13-10 15,7-10 10-15,0-5 0 16,3 3 4-16,4-6-1 0,0 0-3 15,5-2-3-15,4 1 0 0,1 0 3 16,1 3-213-16,0 6 128 0,-1 7-39 16,-1 11-200-16,-2 11 292 15,-3 8 13-15,-2 6-35 0,-2 2 51 16,1 5-58-16,-2 4-184 0,-3 1 139 16,-4 0-20-16,0 1-129 0,-2 4 125 15,-2 3-6-15,1 3-114 16,1 1 104-16,-4-3-33 0,1-2-156 15,1-4 149-15,-1-3 134 0,0 0 52 16,3 0 104-16,0-2 115 0,4-6 158 16,3-1-172-16,0-4-10 0,1-2 86 15,1 2-109-15,-2 1-24 0,-2 0 49 16,0 2-75-16,1 0-26 0,2 0-22 16,-4 1 15-16,1 0-22 0,-2-1-41 15,-3 2 37-15,0 2-63 16,-2-5 29-16,0 3-16 0,-1-4-13 15,-1 0 19-15,-1 4-10 0,-5 3 23 16,-6 5 92-16,-5 4 125 0,-3 8-124 16,-1 5-52-16,5 6 80 15,1 1-41-15,4 2-19 0,5 2 87 16,4 0-134-16,6 0 6 0,8-1-15 16,7-4-37-16,6-2-34 0,9-2-2 15,3-5 36-15,7-2-387 16,7-6 240-16,6-5-136 0,8-8-710 15,-14-2 418-15,4-6-939 0</inkml:trace>
  <inkml:trace contextRef="#ctx0" brushRef="#br0" timeOffset="153299.81">14591 14193 1929 0,'0'0'260'0,"9"-46"-27"0,6 24-23 16,3 6-46-16,2 3-13 0,-1 4-74 15,-2 5-19-15,-2 6 19 0,-2 10 15 16,-5 7-18-16,0 13-11 16,-6 9 49-16,-4 13-24 0,-6 11-31 15,-6 7 32-15,-4 4-89 0,2 3 38 16,-1-3-32-16,5-6-6 0,3-6-10 16,3-4 10-16,4-8 0 0,2-10-18 15,5-8 18-15,3-7 0 0,4-7-28 16,1-5 28-16,1-3 0 15,-2-6 10-15,0-4-10 0,-2-2 0 16,-2-2 28-16,-4 0 0 0,-2-2 4 16,0-2-20-16,-2 4 61 0,-2-2-73 15,-8 4 41-15,-7 12-35 16,-4 8 0-16,-3 5 10 0,1 8 66 16,7 3-82-16,5 3 32 0,5 4-32 15,4 3 0-15,2 9 2 0,4 5 48 16,2 9-50-16,-2 3 12 0,2 4-12 15,1-2 0-15,2-5-107 0,1-6 104 16,-1-11-35-16,-1-7-40 16,-7-4 78-16,-2-5 0 0,-10-4 12 15,-6-2-40-15,-6-6 28 0,-5-4-164 16,-2-6 161-16,-4-3-60 0,-2-8-194 16,-2-3 92-16,2-7-143 0,2-9-706 15,10 0-99-15,4-7 290 0</inkml:trace>
  <inkml:trace contextRef="#ctx0" brushRef="#br0" timeOffset="153735.01">14983 15089 473 0,'0'0'443'0,"0"0"127"16,0 0-254-16,0 0-57 15,0 0 68-15,0 0-146 16,-38-20 42-16,33 14 120 0,-2 2-126 16,2-3-51-16,0 4 30 0,2 1 15 15,2-1-47-15,1 2-61 0,9 1-19 16,10-2-84-16,7 1 22 16,8 0 27-16,6-2-49 0,4-2 37 0,4-1-27 15,1 0-10-15,0 2 0 0,-1 1 0 16,-2 3 0-16,-4-1-109 15,-3-2 108-15,-4 0-80 0,-3-1-201 16,-8 0 209-16,-7 0-75 0,-6-1-282 16,-6 2 155-16,-5-3-88 0,-4-5-502 15,-5-2 149-15,-1-1 74 0</inkml:trace>
  <inkml:trace contextRef="#ctx0" brushRef="#br0" timeOffset="153985.01">15344 14789 375 0,'0'0'733'0,"-44"-34"-394"0,23 18 184 16,9 6-195-16,4 2-31 15,4 3 48-15,2 2-156 0,2 1-30 16,4-2 42-16,7-2-74 0,10 6-54 16,7 0-10-16,6 6 63 0,2 2-32 15,-2 4-22-15,1 6 44 16,1 5-116-16,-5 2 38 0,-2 5-38 16,0 2 0-16,-2-2 6 0,-4 1-6 15,-5 1 75-15,-6 0-56 0,-8 1 33 16,-4-1-52-16,-8 2 19 15,-6-2-16-15,-6-2-3 0,-4 0 19 16,-4-2-19-16,-3-2 0 0,-4 1-134 16,-2-3 90-16,0 1-83 0,2-3-289 15,3-4 222-15,3 0-105 0,10-8-593 16,2-3-242-16</inkml:trace>
  <inkml:trace contextRef="#ctx0" brushRef="#br0" timeOffset="155422.51">16424 14947 355 0,'0'0'131'0,"0"0"358"0,3-50-160 15,-2 32-202-15,-1 0-88 0,1 0 169 16,1 2 10-16,-2-3-17 15,0 0 107-15,0 5-128 0,-3 0 56 16,0 4 94-16,1 3-110 0,-1 2-54 16,0 5 17-16,-1-2-32 0,0 2-63 15,-2 2-78-15,-4 11 27 16,1 12-15-16,-3 11-16 0,1 4 111 16,5 4-55-16,2-2-55 0,0 6 89 15,0 4-96-15,1 5 47 0,-1 2-35 16,1-3-12-16,1-2 3 15,2-4-3-15,-2-9 0 0,2-8-12 16,2-7 12-16,-1-8 0 0,2-6 0 16,-3-6 0-16,0-4 0 0,1-2 3 15,-1-1-3-15,0-10 12 0,1-10 35 16,1-10-36-16,-2-7-11 0,0-6-46 16,0-2 46-16,-3-3 0 0,0-4-38 15,1-5 17-15,2-4 21 16,0 4-100-16,0-2 100 0,0 3 0 15,0 6-38-15,0 2 38 0,0 12 0 16,0 10 34-16,0 8-3 0,0 10-3 16,1 6-22-16,0 2 119 0,1 1-125 15,3 3-118-15,3 7 118 16,4 8 6-16,4 3 25 0,1 4 40 16,2 1-71-16,1-4 41 0,0 0-32 15,3 0-9-15,2 0 28 0,0-2-25 16,-1-2-3-16,3-4-6 0,-2-1 6 15,1-6 0-15,-2-5-16 16,0-2 16-16,-4-8 0 0,-4-2-67 16,-2-4 67-16,0-4 0 0,-6-5-65 15,-3-2 65-15,-4-5 0 0,1 0-65 16,-2-4 65-16,-3 1 0 0,-1 4-65 16,-3-1 65-16,-1 9 0 15,2 8 3-15,-2 2 16 0,-2 7-16 16,0 4 35-16,-1 5 5 0,-2 13-43 15,2 2 22-15,-2 10-10 0,3 2 28 16,-2 6-21-16,4 2 80 0,2 1-99 16,3 3 22-16,-4 3-22 0,6-1 0 15,1 6-22-15,0-1 22 16,1 0 0-16,7-6-158 0,2-6 118 16,4-10-88-16,5-8-221 0,2-9 274 15,3-5-39-15,-1-6-219 0,1-2 51 16,-1-7-246-16,-7 0-871 15</inkml:trace>
  <inkml:trace contextRef="#ctx0" brushRef="#br0" timeOffset="157244.31">16979 15007 577 0,'0'0'1500'0,"22"-54"-1224"0,-18 29 24 15,2 8-49-15,-4-2-52 0,-2 7-23 16,0 5-46-16,-4 2 7 0,0 4-4 15,-5-1-4-15,-6 4-72 0,-3 8-51 16,-2 5 82-16,0 5-60 0,1 4-9 16,0 0 48-16,3 4-67 0,2 3 19 15,2 2-19-15,0 4 0 0,2-3-19 0,5-2 19 16,2-11 0-16,3-6-131 0,4-9 131 16,6-4-3-16,3-2 3 15,2-3 22-15,2-9-22 0,0-4 41 16,3-3-7-16,2-2-34 0,-1 1 36 15,-1-3 11-15,0 3-13 0,-1 3-15 16,-1 1 59-16,-3 3-78 0,0 5 37 16,-6 1-15-16,-2 3-22 0,1 1 9 15,-6 3-9-15,5 0 0 0,-2 0-56 16,6 4 56-16,2 2 0 0,-1 6-53 16,3 2 52-16,-2 1 1 15,-1 0-210-15,-1-3 163 0,2-4-82 16,3-7-263-16,0-1 258 0,4-7 48 15,0-3 79-15,0-2 7 0,-1-6 0 16,1 0-116-16,-1-8 116 16,1 2 0-16,-3-2 3 0,-4 2 33 15,-2 2 15-15,-4 4 60 0,-6 3 52 16,-1 4-8-16,-3 5-13 0,-2 4 6 16,-6 2-100-16,-5 2-20 0,-4 4 22 15,-1 8-25-15,-3 2-8 16,1 2 70-16,3 2-87 0,4 0 47 15,3 0-28-15,5 4-19 0,4-1-19 16,3 2 19-16,1-1 0 0,5-4-88 16,7-5 69-16,3-6-26 0,7-7-162 15,4-4 207-15,4-6 0 0,2-2 3 16,3-2 9-16,-3 1-12 0,-3 2 0 16,-2 2 0-16,-3 2 0 0,-4 5 4 15,-4 4-4-15,-4 5 0 16,-7 7 3-16,-3 7 13 0,-2 5 49 15,-6 8-36-15,-3 1 78 0,-3 4-107 16,-3 1 32-16,-1 3-29 16,-4 2-3-16,-1 2 18 0,-4 0-18 15,-2 1 0-15,3-9-75 0,3-8 72 16,6-15-64-16,6-10-83 16,5-14 150-16,-2-11 85 0,6-11-79 15,0-9 41-15,7-7-47 0,1-2-10 16,1-4 10-16,2-2 32 0,1-2-26 15,1-2 77-15,5 0-83 0,0 2 6 16,1-1-6-16,2 6 0 0,-1 11-55 16,-4 8 55-16,-2 11 0 0,-5 8-31 15,-2 5 31-15,-3 4 0 0,0 2-66 16,0 6 66-16,1 4 3 0,-1 12 13 16,1 6 69-16,-3 5-85 0,-2 0 42 15,0-1-39-15,2-4-3 16,1-2-10-16,1-5 10 0,1-9 0 15,-1-4-39-15,0-5 39 0,2-2 0 16,-4-1 19-16,5-3 3 16,5-7-22-16,4-10 13 0,1-6-13 15,1 0 0-15,-2-5 15 0,-3 6-15 16,-1-3 0-16,0 4 19 0,-3 4-19 16,1 4 0-16,-5 8 3 0,0 1 10 15,-3 6-13-15,2-2 18 16,-3 2-2-16,2 1-16 0,-2 2-52 15,3 5 52-15,0 4 0 0,1 6 25 16,1 4-25-16,-1 1 0 0,3-5-9 16,1-4 6-16,2-3 3 0,1-5-123 15,0-4 123-15,1-1 0 0,-1-2 0 16,2-8 0-16,0 1 0 0,1-4 6 16,-2-3-6-16,1 0 0 0,-1-2 22 15,0 0-22-15,2 2 0 16,-3 0 3-16,0-3-3 0,-1 6 0 15,-5 1 20-15,-2 5-17 0,2 0-3 16,-4 2 22-16,1 4-22 0,1-1 0 16,0 2-67-16,1 0 64 15,-2 0 3-15,2 3-69 0,2 6 69 16,1-1 0-16,3 6-31 0,-2-2 29 16,3-3 2-16,0-4-195 0,3-5 176 15,-1-4-15-15,2-5 34 16,0-6 19-16,0-2-19 0,0-7 31 15,-2-3-6-15,-4-6-25 0,-2-6 29 16,0-3 8-16,-2-5-37 0,-2-5 23 16,-2-7-17-16,0-1-6 0,-2 0 28 15,-3 4 7-15,-6 6 34 0,-1 10-41 16,-2 9 86-16,0 8-43 0,0 14-58 16,2 8 118-16,-1 7-131 0,2 12 9 15,-1 10-10-15,2 6 1 16,3 9 0-16,4 2 0 0,2-1 0 15,6 7-19-15,1-2 19 0,2 2 0 16,1-3-46-16,0-3 21 0,-1-2 25 16,4-10-223-16,-2-7 195 15,1-6-19-15,0-8-25 0,1-6 72 16,-4-6 0-16,1-2 3 0,0-9-3 16,2-2 0-16,-1-7 31 0,1 0-28 15,-1-3-3-15,-2 4 19 16,0 1 6-16,-4 3-25 0,-1 3 22 15,-2 4 28-15,-1 4-24 0,0 1 3 16,-1 2 39-16,2 1-68 0,-3 0 0 16,1 0-1-16,2 4 1 0,2 7-12 15,3 3 12-15,3 2 0 0,-1 0 0 16,2-1 0-16,0-6 0 0,2 2-38 16,2-4 26-16,-3-5 12 0,2 0-58 15,-1-2 58-15,1 0 0 0,-4-2-100 16,-2 0 88-16,0-2-20 15,-6 2-163-15,0-2 157 0,-1-2-41 16,0-1-175-16,-2-1 139 0,-3-5-103 16,-9 1-472-16,-4 0 168 0,-4 2 4 15,-3 2-293-15,9 6 495 0</inkml:trace>
  <inkml:trace contextRef="#ctx0" brushRef="#br0" timeOffset="157588.84">18407 14640 417 0,'0'0'362'15,"0"0"-46"-15,0 0 186 0,0 0-255 16,0 0-91-16,0 0-98 0,0 0-35 15,36-12 16-15,-12 12 13 0,0 0-52 16,2 0-2-16,0 0-17 16,-1 0-26-16,3-3-59 0,0 2-127 15,-1-4 117-15,-1 1 56 0,0-2 38 16,-2 1 20-16,-3-2 10 0,-1 1 4 16,-3-1 12-16,-2 0 20 0,-8 2 162 15,-1 2-20-15,-3 1-10 0,0 0 191 16,-3 2-137-16,0 0-56 0,-3 0-60 15,-10 4-62-15,-6 6-6 16,-1 3-7-16,0 0 26 0,3 3-54 16,6-4 16-16,0 2-26 0,3 0-3 15,3-2-61-15,-3 2 58 0,3-4 3 16,1 0-191-16,0-4 98 0,4-2-23 16,0-4-196-16,8-1 254 15,5-8 58-15,2-6 35 0,-1-4-6 16,-3 1-25-16,1-4-1 0,1 1 16 15,-2-3-19-15,2 0-135 0,-2-1-24 16,0-1-113-16,-3 6-697 16,-3-2-149-16</inkml:trace>
  <inkml:trace contextRef="#ctx0" brushRef="#br0" timeOffset="157838.81">18916 14028 3059 0,'0'0'138'0,"0"0"-7"0,0 0-45 16,36 64 66-16,-24-25-41 15,0 5-38-15,-1 5 37 0,-3 6-60 16,-6 2-28-16,-2 10 69 0,-6 6-91 16,-12 4 42-16,-7 6-30 15,-10 1-12-15,-6 0-29 0,-7 1-9 16,-8-2-9-16,-4-3-296 0,-7-4 130 15,1-5-87-15,-2-14-460 16,-2-8 134-16,17-19 76 0</inkml:trace>
  <inkml:trace contextRef="#ctx0" brushRef="#br0" timeOffset="158205.84">16213 14640 2002 0,'0'0'217'16,"0"0"-146"0,-36-35 165-16,30 34-45 15,0 1 31-15,0 1 37 0,-5 10-112 16,-1 13-20-16,3 9 82 0,2 10-29 16,4 5-55-16,3 4-26 15,0 5 38-15,6 3-137 0,3 4 31 16,2 3-31-16,6 4 0 0,3-1-109 15,5-2 84-15,7-4-123 0,8-10-291 0,10-12 210 16,8-15-94-16,14-14-535 16,-14-7 345-16,4-12-240 0</inkml:trace>
  <inkml:trace contextRef="#ctx0" brushRef="#br0" timeOffset="158815.24">19347 14024 2820 0,'0'0'218'0,"0"0"9"0,0 0 180 16,0 0-247-16,2-33-78 16,1 29-60-16,-3 2 117 0,3 1-83 15,-3 1-24-15,4 4-23 0,1 5-9 16,4 10 22-16,-5 8-4 0,2 2-18 16,-2 4 0-16,-4-1 0 15,-4 2 0-15,-2 2-18 0,0-4 18 16,-5-2 0-16,0-2-7 0,-3-1 7 15,-1-4 0-15,3-5 7 0,1-2-7 16,5-4 0-16,2-4 12 16,2-2-12-16,2-4 0 0,6-2 13 15,7 0 18-15,11-6 50 0,12-4-7 16,9-2 75-16,6-2-125 0,-2 0 32 16,6 2-38-16,2 0-18 0,-1 2-130 15,0 2 83-15,-6 2-114 0,-5 5-322 16,-12 1 148-16,-9 0-268 0,-8 0-1967 0</inkml:trace>
  <inkml:trace contextRef="#ctx0" brushRef="#br0" timeOffset="159301.74">15028 16293 3573 0,'0'0'212'0,"0"0"-212"0,0 0 41 16,0 0-41-16,39-12 82 0,-13 4-57 15,2 3 6-15,2-3-31 0,-1 3-35 16,-1-1-3-16,1 4 29 0,1-2-244 16,-2 2 133-16,-2 2-45 0,-2 3-153 15,-5 5 116-15,-6 5-117 0,-5-1-580 16,-6 4-111-16</inkml:trace>
  <inkml:trace contextRef="#ctx0" brushRef="#br0" timeOffset="159489.22">15073 16715 2523 0,'0'0'502'0,"-22"33"-265"0,14-18-72 16,8-11-82-16,0 0 180 15,9-3-128-15,7-1-32 0,7-3 58 16,6-6-55-16,7-4-88 0,0-2 76 15,5-2-94-15,2-2-10 0,2 4 10 16,1-2 0-16,0 2-206 16,1-2 128-16,1 2-39 0,1-2-201 15,-1 1 169-15,2 0-118 0,-5-4-485 16,-9 8 6-16,-4-4-454 0</inkml:trace>
  <inkml:trace contextRef="#ctx0" brushRef="#br0" timeOffset="159848.63">16052 15976 3071 0,'0'0'154'0,"0"0"-94"16,0 0-21-16,0 0 97 0,0 0-56 16,-32 24-42-16,19 7 123 0,-1 7-38 15,2 1-20-15,2 2 46 16,0 2-99-16,1 6-1 0,-4 3-14 15,-1 4-35-15,4 2 40 0,-1-5-30 16,6-4-10-16,3-9-4 16,2-6 4-16,7-8 0 0,5-3 25 15,1-6-15-15,6-2-10 0,1-4 24 16,5-3-24-16,7-7 0 0,2-1 16 16,2-5-16-16,4-5 0 0,0 0-22 15,0-2-21-15,1 0 43 0,-5-3-240 16,-3 0 198-16,-2 2-62 0,-7-4-186 15,-1 2 157-15,-7 2-93 0,-7-2-412 16,-5 6 55-16,-4-3-491 0</inkml:trace>
  <inkml:trace contextRef="#ctx0" brushRef="#br0" timeOffset="160036.1">16076 16487 1732 0,'0'0'846'0,"0"0"-707"15,0 0-7-15,0 0 114 0,0 0-141 16,17-38-105-16,5 22 26 16,3 2-23-16,3-2 22 0,0 1-2 15,-1 2-17-15,1 1-6 0,-4 0-67 16,-2 1-3-16,-2 0-74 0,-4 1-184 16,-6 3 124-16,-2 0-123 0,-6 2-593 15,-2-2-88-15</inkml:trace>
  <inkml:trace contextRef="#ctx0" brushRef="#br0" timeOffset="160598.63">16061 15968 1774 0,'0'0'309'16,"0"0"41"-16,0 0-176 0,0 0-19 16,11-39-132-16,5 31-23 0,5 0-29 15,2 0-6-15,1 3 35 16,3 0-1-16,-2 2-47 0,0 3 2 15,2 0-102-15,-2 0-117 0,-1 4 67 16,-1 4-78-16,-3-3-183 16,-1 5 299-16,-3-2 66 0,0-2-4 15,-4 2 98-15,0 0 13 0,-4 0 192 16,0 2 43-16,-3 0 25 0,-1 2 130 16,-3 4-124-16,3 0-37 0,-4 3 61 15,0 1-114-15,0 1-20 0,0 2 19 16,0 2-42-16,0-2-51 0,0 2-89 15,0 2 95-15,0-2-44 0,2 1-35 16,-1 0 38-16,2 0-60 0,-2 0 3 16,2-2 0-16,-1-4-3 15,1-9-123-15,1-4 123 0,1-7 0 16,5-3 19-16,2-6 19 0,5-9-35 16,4-4 38-16,1-4-16 0,-2-2-25 15,-2 0 22-15,0 3 9 16,0-2 29-16,1 5-37 0,0 0 111 15,-2 6-3-15,-2 4-75 0,-2 4 80 16,-4 3-96-16,1 5-12 16,-6 0 52-16,1 0-80 0,3 4 9 15,0 8-9-15,3 3 0 0,-1 3-12 16,0 4 12-16,2-2 0 0,-6 2-12 16,5 2 12-16,-3 2 0 0,0-1-297 15,-4 3 297-15,1-5 0 0,-1-3-366 16,2-7 203-16,-4-8-172 0,5-5-659 15,0-5 524-15,-1-7 315 0,2-5-333 16,-4 2-307-16</inkml:trace>
  <inkml:trace contextRef="#ctx0" brushRef="#br0" timeOffset="161523.81">16909 16209 33 0,'0'0'257'16,"3"-32"389"-16,-3 22-220 0,0 3 20 16,0 3 193-16,0 0-368 15,0 3-30-15,0-3 95 0,0 2-155 0,0 0-51 16,3-1-66-16,2 3 14 0,3-1-78 15,4 1 13-15,1 0-13 0,1 0 0 16,-2-2-9-16,0 1 9 16,-2-2 0-16,1 1-7 0,1-2 5 15,-3-2 2-15,1-2-164 0,-2-4 135 16,-3-1 7-16,-2 0 22 0,-2-2 16 16,-1-1-16-16,-4 0 22 15,-1 3 3-15,-1 2-15 0,-2 3 12 16,-2 4 41-16,-1 4 10 0,0 0-16 15,-1 7 34-15,2 3-38 0,0 4-50 16,4 0 114-16,0 5-89 0,6 0 7 16,0 1 2-16,7 0-37 0,2-2-19 15,5 4 19-15,2-2 0 0,2 1-19 16,2 0 18-16,3-2 1 0,1-6-186 16,3-9 173-16,2-6-128 15,3-9-74-15,-4-6 215 0,0-2 0 16,-1-1 35-16,-6-4-22 0,-4-1-13 15,-2-1 19-15,-8 2 12 0,-2 2 14 16,-5 2-39-16,0 4 101 16,-1 4-38-16,-3 2-22 0,2 8 98 15,-2-1-82-15,0 2-51 0,2-1 57 16,-2 2-69-16,1 3-75 0,-1 6 75 16,4 5 0-16,0 0-38 15,4 5 38-15,3-3 0 0,-1-1-15 16,5 3 15-16,1-3 0 0,0-2-147 15,4-3 106-15,4-9-50 0,1-5 31 16,3-5 60-16,-2-2 9 0,-1-4 23 16,-1-2-4-16,0-2-28 0,-3 1 29 15,-2-2 15-15,-3 1 31 0,-1 3-38 16,-5-1 68-16,1 2-46 0,-2 3-44 16,-2 4 57-16,-2 3-44 15,-1 2-3-15,0 2 59 0,0 1-84 16,2-2 31-16,-2 2-56 0,2 0 25 15,-2 3-103-15,3 2 103 0,2 1 0 16,5-1 7-16,6 2-7 16,8-5 0-16,6 0 31 0,5-2-16 15,2-4-15-15,-2-2 9 0,-2 0-9 16,3-4 0-16,0 1-3 0,-2 0 3 16,-4 2 0-16,-2 2-6 15,-2 2 6-15,-6 3 0 0,-4 5-18 16,-4 5 18-16,-4 7 0 0,-4 8-34 15,-4 9 34-15,-3 3 4 0,-6 7 30 16,-3 7 31-16,0 6-50 0,-4 8 16 16,-2 3 34-16,1 3-65 0,-4 1-21 15,-3 3 21-15,0-5 0 0,1-2-181 16,6-13 179-16,1-12-43 0,8-18-170 16,2-13 215-16,4-12 13 15,-1-17 33-15,3-10 89 0,0-9-135 16,-3-9 31-16,3-6-31 0,-2-1 0 15,2-5 24-15,0-3 38 0,5-3-62 16,6-5 53-16,2-3-50 16,7 2-3-16,4-3-108 0,5 1 95 15,2 2-130-15,6 4-325 0,-2 5 233 16,4 4-192-16,-10 17-911 0,0 0-282 0</inkml:trace>
  <inkml:trace contextRef="#ctx0" brushRef="#br0" timeOffset="163338.5">18501 16083 277 0,'0'0'838'0,"0"0"-597"16,0 0-127 0,0 0-4-16,0 0 17 0,0 0-10 15,0 0 107-15,0 0-87 0,0 0-14 16,-14 4 54-16,14-4-93 0,0 0-26 15,0 0-16-15,0 0-9 16,0 0-8-16,1-2-2 0,2 1 38 16,-3 0 7-16,0 1 18 0,0-2-6 15,0 0-22-15,0 0-13 0,0 0 51 16,0 0-29-16,0-2-13 0,-3 3 35 0,2-2-38 0,1-1-51 16,0 0 70-16,0-1-70 15,0-2 25-15,5-3-25 0,3-5 0 16,3 0 6-16,1-6-6 0,2 1 0 15,-2 0 16-15,6-5-16 0,2-1 0 16,4-3 16-16,0-3-16 16,5-4 0-16,4-3 19 0,3-1 6 15,6-2-25-15,2-2 32 0,5-3-10 16,4 0-22-16,5-2 9 0,2 0-9 16,2-3 0-16,6-2 13 15,4 1-10-15,4-3 6 0,7-1 20 16,2-1 5-16,5 0-34 0,4-2 7 15,6-2-7-15,6-2 0 0,3 0-13 16,4-4 13-16,6 3 0 0,-2-4 3 16,5 2-3-16,-1-1 0 0,3 3-12 15,1-2 12-15,2 0 0 0,2 3-7 16,2-4 7-16,0 3 0 0,-1 0 0 16,5-3 0-16,2 4 0 0,-3 2 4 15,0 1-4-15,2 4 0 0,3-3 0 16,1 1 0-16,0-1 0 0,-3 3-4 15,6-1 4-15,-4 1 0 16,-2 5-6-16,2 0 6 0,-5 1 0 16,1 3-16-16,-2 0 16 0,2 2 0 15,-4 2-12-15,-1 1 12 0,2 4 0 16,-2 5-10-16,-2-1 10 0,0 6 0 16,-4 2-6-16,1 4 6 15,-4 3 0-15,-5 6 13 0,2 2-13 16,-4 2 0-16,-6 6 15 0,-1 4-15 15,-4 0 0-15,-9 8 22 0,-4 4 4 16,-6 4-17-16,-11 6 16 0,-5 2 29 16,-8 5-54-16,-11 3 37 15,-6 4-27-15,-6 3-10 0,-7 1-3 16,-9 4 3-16,-4 1 0 0,-6 2-13 16,-7 1 13-16,-4 0 0 0,-1 1-3 15,-7 2 3-15,-6 1 0 0,1 0-13 16,-2-2 13-16,-1-2 0 0,3-1 10 15,0-3-10-15,2-3 0 16,0-1 15-16,2 0-8 0,0-6 40 16,1-1-35-16,1 0 39 0,-1-3-51 15,1 0 32-15,1-2-11 0,0-4-21 16,1-2-3-16,-3-2 3 0,4-3 0 16,-1-4 0-16,-1-2 0 15,2-4 0-15,-1-2-3 0,2-2 3 16,1-2 0-16,-2 3-126 0,0-4 125 15,-2 0-49-15,1 0-208 0,-3-5 115 16,-1-6-121-16,-3-5-493 0,2 1-323 16,5-1-202-16</inkml:trace>
  <inkml:trace contextRef="#ctx0" brushRef="#br0" timeOffset="163822.91">25740 13732 2910 0,'0'0'365'0,"0"0"-267"0,0 0-85 16,59-15-10-16,-31 22 74 0,-2 4-65 15,0 1 14-15,-5 2 12 16,-2 5-25-16,1 0 9 0,-2 1 28 15,0 1-31-15,-1 2 3 0,-2-2 20 16,-1 3-42-16,0-3 22 0,-4 2-19 16,1-2-3-16,-2 2-9 15,-1-6 9-15,0-2 0 0,3-3-20 16,-3-4 20-16,4-5 0 0,0-3-97 16,1-2 82-16,3-3 8 0,-1-3-190 15,-2-4 105-15,6-1-23 0,-4-6-112 16,2-1 166-16,0-1 19 0,5-5 0 15,-1 2 42-15,0-1 16 16,1 4 0-16,-5-1 16 0,-1 9 17 16,-8 4 56-16,-3 3 20 0,-3 4 13 15,-1-1 14-15,-1 3 7 0,-1 1-159 16,-7 11 48-16,-11 12-48 0,-5 8 88 16,-1 7-63-16,-1 4 41 15,4-2-66-15,3 3-25 0,2 4 25 16,2 5 0-16,3 6-450 0,3-16 28 15,3-1-615-15</inkml:trace>
  <inkml:trace contextRef="#ctx0" brushRef="#br0" timeOffset="169878.93">4197 9343 620 0,'0'0'26'0,"0"0"-10"0,0 0-15 16,0 0 354-16,0 0-176 16,0 0-48-16,0 0-63 0,0 0-45 15,0 0 0-15,-34-8-17 0,31 8-3 16,-1 0 3-16,3 0-6 15,-2 0-13-15,2 0 0 0,1 0 8 16,-2 0 4-16,1 0-1 0,0 0-47 16,-1 0 30-16,1 0-1 0,0 0 18 15,-2 0 2-15,0 1 0 0,-2 0-4 16,0-1 4-16,-1 3 0 0,1-2 14 16,-3 1 5-16,1-1-16 0,-2 3 49 15,-3-4 3-15,0 1-26 0,-3 5 66 16,5-5-47-16,-4 3-5 0,4-1 8 15,-4 2-50-15,0 0 24 16,0 1-22-16,1-1-2 0,-3 2 17 16,0-1 24-16,-3 1-41 0,5 0 24 15,-5-2-22-15,2 3 0 0,-2-3 13 16,-1 2 23-16,0 0-10 16,-1-2 7-16,-1-1 55 0,0 3-49 15,0-3 17-15,-2 4 9 0,0-3-33 16,2 2-2-16,-2-1-5 15,0 0-26-15,-3 2 13 0,2-3-14 16,-2 3 12-16,3-3-13 0,-1 2 0 16,-2-2 0-16,-2 1 23 0,3 0-17 15,-3 1-5-15,-2-2 12 0,1 3 25 16,-4-1-9-16,2 4-10 0,2-2 10 16,-4 4-6-16,1-1-7 0,1 2-16 15,-1-1 23-15,2 4-22 16,-4-3 15-16,3-1-15 0,3 3-1 15,-2-3-4-15,-1 1 4 0,3-1 0 16,-2 0-3-16,2-1 3 0,0-1 0 16,-2 0-9-16,2 1 9 0,-2 0 3 15,2-2-2-15,-1 4-1 16,1-1 0-16,-2 0 3 0,2 1 0 16,-3-1-3-16,4 0-1 0,-4 1 1 15,3-1 0-15,-2 2-4 0,2-3 4 16,-2 1 0-16,2-2 3 15,-3 1 1-15,1 0-4 0,-1 0 1 16,-3-2-1-16,2 0 0 0,-2 2 0 16,5-4 16-16,-2 2 0 0,0-2-13 15,0 3-1-15,1-3 21 0,-1 3 6 16,1-2 13-16,2 0 6 0,0 1-13 16,1 2 4-16,1 0-20 0,-1 0-6 15,1 1 3-15,3-1-16 0,0 0 1 16,-1 1 6-16,1 1-7 15,-3-1 3-15,3 2-3 0,-2 1 0 16,2 0-19-16,-2 1 18 0,1 2 1 16,1-1-34-16,-3 1 34 0,5 1 0 15,-2 0-21-15,-2 3 21 16,2-1 0-16,2 4 2 0,-1-2-2 16,-1 0 0-16,3 0 3 0,1 1 17 15,0-1-20-15,-2 0 1 16,5 0 8-16,1 0-9 0,-1 1-5 15,-1 1 5-15,1-1 0 0,1 2-8 16,0-1 8-16,0 2 0 0,1-1-5 16,-2-2 5-16,5 2 0 0,-1-2-4 15,2 2 4-15,0 0 0 0,1-1-17 16,-1 4 17-16,4-4 0 0,-1 2-20 16,2-1 4-16,0 1 16 0,2-4-9 15,2 3 8-15,-1-3 1 16,3 1-20-16,0-2 20 0,3 1 13 15,-2-3-3-15,3 2-4 0,-1-2-6 16,2 0-2-16,0 1 2 16,1-1 0-16,0 0 3 0,1 1 10 15,0-2-10-15,5 0 13 0,-3 1 30 16,4-1-18-16,1 0-8 16,0 0 34-16,5-3-54 0,-2 1 3 15,3-1-3-15,2 0 0 0,-1-2-3 16,4 0 3-16,-1-3 0 0,6 0 3 15,-1-2 1-15,2-2-4 0,1-2 1 16,1-1 5-16,2-2-6 0,1-3-3 16,4 0 3-16,-2 0 0 0,2-4 1 15,0 0 5-15,3-4-6 0,-2-2-3 16,3 2 3-16,2-4 0 0,-2-1 13 16,2 1 3-16,2 0-16 15,0-3 0-15,2 2 6 0,0 0-6 16,-2-3 0-16,2 1 20 0,2 2-20 15,-3-5 2-15,0 4 0 0,-1-4-2 16,0 1-13-16,2 1 13 16,-2-1 0-16,1-2 16 0,-1 0-16 15,0-1 0-15,0 0-3 0,0 0 3 16,-1-1 0-16,2 0 13 0,-2 1-7 16,-1-3-6-16,0 0-13 15,-1 1 13-15,3-2 0 0,-1 0-5 16,-2-3 3-16,4 0 2 0,-2 1-42 15,1-1 39-15,0 0-10 0,-4-1-47 16,3 0 59-16,-2 2 1 0,-2-1-25 16,-2 0 25-16,3 1 0 0,-1-1 12 15,-2-1-12-15,-1-1 0 0,0-2 4 16,-1 0 5-16,1-1-9 0,-3 0 3 16,-1-2 1-16,-3 0-4 0,3-2 2 15,-2-1 4-15,-2 0-6 0,0-3 13 16,-2 0 0-16,-2-2-13 15,-1 2 2-15,-2-2 1 0,-2-2-3 16,-2 0-9-16,-3-3-4 0,-1 2 6 16,-6 1-25-16,-2-2 30 0,-5 1 2 15,-3 0-58-15,-2 1 58 16,-6-2-3-16,-6 5-65 0,-6 1 56 16,-3 0-8-16,-5 4-25 0,-5 3 45 15,-3 5 1-15,-2 5 2 0,-3 4 23 16,0 9-6-16,0 4-17 15,1 5 16-15,2 1-19 0,5 7-32 16,7 2 29-16,1 2-39 0,5-2-391 16,8-4-223-16,2 1-393 0</inkml:trace>
  <inkml:trace contextRef="#ctx0" brushRef="#br0" timeOffset="170285.19">4205 8355 2383 0,'0'0'300'0,"0"0"-162"16,0 0 22-16,0 0-35 0,0 0-19 15,0 0-27-15,0 0-79 0,0 0-178 16,0 0 178-16,0 0 1 0,-2 13 21 16,4 16 36-16,0 7-58 0,-2 3 16 15,0 1 0-15,-4 4-16 0,-4 3 12 16,1 1 4-16,-2 2-16 15,-1 0 13-15,0 3 0 0,-2-1-13 16,1-4 2-16,-1 3 11 0,-1-3-13 16,-1-3-3-16,5-1 3 0,-3-4 0 15,1-3-44-15,2-3 28 0,1-4-10 16,0-3-275-16,0-4 115 16,0-9-153-16,3-3-629 0,-1-8 209 0</inkml:trace>
  <inkml:trace contextRef="#ctx0" brushRef="#br0" timeOffset="170597.67">3872 8972 2662 0,'0'0'129'0,"0"0"-10"0,-35-32 233 16,31 31-91-16,3 1-55 0,0 4-62 16,1 9-100-16,0 12-44 0,2 11 1 15,5 8 46-15,-2 4-47 0,6-1 0 16,2 0-2-16,-1 1 2 15,2 0-169-15,-1 1 169 0,0-1 0 16,6-3-222-16,-3-6 130 0,0-11-32 16,1-15-131-16,-1-9-95 0,2-9 337 15,2-14 13-15,1-6 100 0,3-10-20 16,1-7-41-16,5-8-4 16,2-2-13-16,1-2-12 0,2-2 35 15,-2-2-45-15,2 1 13 0,-1 2-13 16,0 2 0-16,-2 4-76 0,-2 2-43 15,2 4-84-15,-5 6-580 16,-8 10-4-16,-5 5-282 0</inkml:trace>
  <inkml:trace contextRef="#ctx0" brushRef="#br0" timeOffset="170913.73">4849 8643 368 0,'0'0'160'0,"0"0"-160"0,0 0-18 16,0 0-51-16,0 0-126 16,0 0 169-16,0 0-49 0</inkml:trace>
  <inkml:trace contextRef="#ctx0" brushRef="#br0" timeOffset="171319.93">4831 8553 1872 0,'0'0'101'0,"0"0"64"0,0 0 162 15,0 0-133-15,0 0-30 0,0 0-77 16,0 0-87-16,0 0 67 0,-14 63 61 16,17-22-9-16,2 9-40 0,1 3-44 15,3 6 26-15,0 5-61 16,6 0 6-16,0-3-34 0,2-2-94 16,-1-9-12-16,0-4 131 0,3-4-144 15,-3-8-275-15,0-9 79 0,-4-10-833 16,-6-10 1098-16,0-4-271 15,-5-5-189-15</inkml:trace>
  <inkml:trace contextRef="#ctx0" brushRef="#br0" timeOffset="172007.37">4672 8772 2157 0,'0'0'127'0,"-44"-47"-11"0,23 27 123 16,6 4-87-16,2 4-1 0,2 2 57 15,6-1-45-15,-1 3-49 0,5 1-31 16,1-2-7-16,5-3-76 0,7-8-50 16,7-1 46-16,1-6 4 0,7 0-54 15,2-3 54-15,2-1 0 16,1-1-39-16,0 0 23 0,0 0 16 16,-2 1-191-16,1 2 86 0,-4 4-30 15,-3 3-167-15,-3 2 124 0,-2 6-87 16,-5 4-192-16,0 9-70 0,-5 2 136 15,-2 11 26-15,-3 6 133 16,-2 6 59-16,0 9 71 0,-2 4 102 16,0 6 33-16,0 2 208 0,0 5-13 15,0-2-45-15,4 0 74 0,0-7-182 16,4-2-13-16,2-7 94 16,0-7-51-16,0-5-8 0,2-9 105 15,-2-3-49-15,3-4 19 0,-4-4 217 16,1-2-328-16,0-3-28 0,-2-4 54 15,3-5-3-15,-3 1-7 0,1-3 4 16,3 0-27-16,-1 3-41 0,-2-2 3 16,1 4-12-16,-4 3-4 15,2 2-15-15,-2 3 2 0,-2 2 13 16,2 1-81-16,0 0 81 0,3 4 0 16,-1 8 6-16,1 4 42 0,-2 6-6 15,-2 4-23-15,3-1 13 0,-5 0-32 16,0-3 7-16,1-4-7 0,-3-4 0 15,0-6-24-15,1-7 22 16,-2-1 4-16,1-4 28 0,2-13 85 16,1-7-66-16,2-11-40 0,2-2 42 15,2 1 16-15,-2 2 10 0,-2 5 12 16,4 1-76-16,-2 5 16 16,1 7-13-16,-1 4-16 0,-3 6 3 15,-1 0 38-15,0 5-41 0,3-2 16 16,2 2-16-16,2 1 0 0,5 3-17 15,-1 2 17-15,1 3 0 0,0 0-25 16,0 1 24-16,-4 3 1 0,5-1-96 16,-2 1 32-16,3 0-115 15,1-3-257-15,-2-2 54 0,-2-3-238 16,-4-4-1010-16</inkml:trace>
  <inkml:trace contextRef="#ctx0" brushRef="#br0" timeOffset="174192.04">11065 2893 2448 0,'0'0'727'0,"0"0"-561"16,0 0-93-16,-37-28 16 0,33 28 15 15,0 0-12-15,-4 4-82 16,-3 6 27-16,-6 12-24 0,-3 5-13 15,-1 12-19-15,-1-1 19 0,1 6 0 16,-2 0-34-16,-1 3 34 16,-1 4 0-16,-3-1-62 0,0 5 60 15,0 1 2-15,-4-1-41 0,1-1 16 16,2 1 18-16,-2-7-116 16,2-1 110-16,0-6-38 0,1-2-83 15,1-3 83-15,2-6-55 0,1-6-163 16,4-4 40-16,0-8-81 0,6-4-658 15,2-8-147-15</inkml:trace>
  <inkml:trace contextRef="#ctx0" brushRef="#br0" timeOffset="174535.78">10308 3104 2669 0,'0'0'702'15,"0"0"-354"-15,0 0-137 0,0 0-47 16,0 0-148-16,0 0 65 16,0 0-44-16,51 8 0 0,-22 13 38 15,0 5-63-15,3-1 38 0,3 3-16 16,2 0-34-16,2 0-6 0,1 1 6 16,-1 1 0-16,2-4-85 15,-2 1 83-15,-1-3-46 0,4 0-158 16,-4-4 204-16,1 1-15 0,-2-3-175 15,-3-1 116-15,0-2 74 0,-4-1-52 16,-2-3 52-16,-2 0 2 0,-2-3-12 16,-1 0 12-16,-4-3 0 0,-3 2-35 15,-2-2 10-15,-4 2 2 0,-5-5-214 16,0 1 132-16,-2 1-65 0,0-1-270 16,-1-2 75-16,1 2-102 15,0-3-659-15,-2-6 392 0</inkml:trace>
  <inkml:trace contextRef="#ctx0" brushRef="#br0" timeOffset="174973.26">11337 3003 2711 0,'0'0'574'0,"0"0"-386"0,0 0-71 15,0 0 35-15,0 0-108 0,0 0 10 16,0 0-45-16,-32 45-9 0,35-13 29 16,1 4-20-16,3-1-9 0,-2 2-19 15,0-1-16-15,1 3 35 0,-4-1-258 16,2 0 175-16,-2-4-44 0,0-7-299 16,0-6 423-16,-2-6-107 0,0-7-138 15,0-5 209-15,0-3 39 16,0 0 113-16,0-6-13 0,0-6-55 15,0-9-32-15,4-6 61 0,0-5 0 16,1-1 25-16,2-2 4 16,1 1-17-16,1-4-3 0,3 4 6 15,1 0-29-15,2 4-34 0,0 3 53 16,-2 6-32-16,2 3-43 0,-2 8 81 16,0 3-28-16,1 6-51 15,-4 2 79-15,4 8-85 0,-1 5 10 16,0 6-10-16,2 5 0 0,-2 6 9 15,2 3-9-15,0 4 0 0,-1 2 3 16,0-2-50-16,-2 1-158 0,1-2-36 16,-2 1 65-16,-1-4-163 0,-3-8-673 15,-3-6-246-15</inkml:trace>
  <inkml:trace contextRef="#ctx0" brushRef="#br0" timeOffset="175254.48">12012 2779 3265 0,'0'0'162'16,"0"0"-76"-16,0 0 66 0,0 0-73 16,0 0-79-16,0 0 1 0,3 46 40 15,-5-4-31-15,-6 7 24 16,-4 6-12-16,-4 5-22 0,-1 5-59 15,-4 6 36-15,-2 1-77 0,-4 1-224 16,-1 0 155-16,0-1-65 0,-4-5-473 16,7-19-20-16,0-4-104 0</inkml:trace>
  <inkml:trace contextRef="#ctx0" brushRef="#br0" timeOffset="175504.45">11097 3020 2047 0,'0'0'863'0,"0"0"-664"16,0 0 11-16,0 0 13 15,0 0-46-15,0 0-171 0,0 0 54 16,0 0-28-16,-24 61 53 0,30-14-85 15,-1 2 50-15,0 2-50 0,1 2-3 16,2 2 3-16,-3 0 0 0,3-1-154 16,1 0 84-16,1-4-69 0,2-4-403 15,1-2 488-15,3-7-210 0,1-2-470 16,-2-11 94-16,2-6-136 0</inkml:trace>
  <inkml:trace contextRef="#ctx0" brushRef="#br0" timeOffset="175916">12229 3231 2451 0,'0'0'743'0,"0"0"-571"0,0 0-172 16,0 0-10-16,0 0 10 0,0 0 99 15,42-26 3-15,-16 17-80 0,2 1 6 16,3-1-9-16,0-2-19 16,3 2-19-16,0-1 17 0,0 1 2 15,0 2-216-15,-4-1 98 0,-2 2-32 16,-2 0-187-16,-2 0 89 16,-4 0-111-16,-6 0-652 0,-3 2 291 15</inkml:trace>
  <inkml:trace contextRef="#ctx0" brushRef="#br0" timeOffset="176151.96">12505 2831 424 0,'0'0'2531'16,"0"0"-2358"-16,0 0-20 0,0 0 117 15,0 0-52-15,0 0-123 0,0 0-79 16,0 0 87-16,-24 64 8 0,30-24-83 15,2 2 53-15,0 2-81 0,1 3-3 16,-1 4 3-16,0 1 0 16,1-2-72-16,-1 2 16 0,-1 2 33 15,0 3-316-15,-3-2 142 0,-3-2-89 16,0-5-972-16,1-16 989 0,-2-9-317 16</inkml:trace>
  <inkml:trace contextRef="#ctx0" brushRef="#br0" timeOffset="176668.49">13452 2536 2624 0,'0'0'792'0,"0"0"-519"15,-49-11-122-15,37 21-38 0,-2 6-19 16,-3 9 4-16,-3 3-92 0,-4 12 31 15,-1 5 10-15,-2 5-47 0,-1 6 0 16,-3 1 0-16,-2 7 0 0,0 3-18 16,-5 5-20-16,0-3 4 0,0 0-262 15,2-6 205-15,3-8-77 0,5-10-569 16,4-12 714-16,3-10-128 16,3-8-496-16,2-7 274 0,3-8 31 15,4 0-411-15,1-8 189 0</inkml:trace>
  <inkml:trace contextRef="#ctx0" brushRef="#br0" timeOffset="176887.23">12791 2824 2459 0,'0'0'444'0,"5"-37"-101"0,0 23-63 16,3 9-8-16,4 1 33 0,3 4-121 15,6 4-72-15,5 4-81 16,3 5 111-16,7 6-108 0,4 4 12 15,1-1 0-15,5 4-46 0,0-1-30 16,0 2-13-16,2-2 43 0,-3 0-313 16,-1 2 235-16,-3-2-65 0,-2 1-264 15,-3-4 217-15,-5 0-100 0,-5-5-449 16,-4 0 178-16,-6-7-151 16</inkml:trace>
  <inkml:trace contextRef="#ctx0" brushRef="#br0" timeOffset="177074.71">13623 2959 1979 0,'0'0'285'15,"2"-36"-116"-15,1 22 70 0,1 2 18 16,4 0-36-16,1 2-64 0,2-1-46 16,2 0-32-16,2 1-34 15,5-1 18-15,-1 3-63 0,3-1-55 16,1 1 36-16,2 1 19 0,2 0-257 15,-3 1 87-15,3-1-61 0,-3-1-505 16,-7 1-247-16</inkml:trace>
  <inkml:trace contextRef="#ctx0" brushRef="#br0" timeOffset="177543.48">14221 2520 783 0,'0'0'2556'0,"0"0"-2254"0,0 0-176 16,0 0-88-16,0 0-6 0,0 0 53 16,0 0-26-16,16 36-49 15,-12-11 53-15,-1 2-63 0,0 1-13 16,-3 0 13-16,0-1 0 0,0 2-110 15,0 0 85-15,-4-2-63 0,-2-3-174 16,2-4 205-16,2-8-48 0,0-4-173 16,1-4 217-16,1-4 61 0,0 0 16 15,0 0 93-15,0-5-61 0,4-7-35 16,1-8 28-16,2-4-6 0,1-3 7 16,1 0 98-16,2 2-39 15,2-2-38-15,1 3 32 0,2 2-48 16,0 4-44-16,1 1 95 0,0 6-26 15,2 5-53-15,-2 3 73 16,-1 3-92-16,0 3 28 0,0 6-28 16,0 4 0-16,2 5-31 0,-1 3 31 15,-2 4 0-15,1 3-29 0,0 2 29 16,-2 2 0-16,-2-2-231 0,2 2 111 16,-4-4-66-16,1-1-325 15,-2-6 25-15,-2-7-253 0,-3-8-1045 0</inkml:trace>
  <inkml:trace contextRef="#ctx0" brushRef="#br0" timeOffset="177809.08">14900 2185 2998 0,'0'0'119'0,"17"-37"25"16,-10 25 139-16,-2 9-55 0,1 1-90 15,0 2-122-15,6 9 53 0,2 10-69 16,-4 10 3-16,1 10 31 16,-7 5-34-16,-4 5 16 0,-3 8-16 15,-7 3 0-15,-4 8 17 0,-3 3-17 16,-3 1 0-16,-3-1-246 0,-5 3 243 16,-4 0-108-16,-5-1-293 15,-4-2-183-15,-6-7 138 0,11-19-486 16,0-6-203-16</inkml:trace>
  <inkml:trace contextRef="#ctx0" brushRef="#br0" timeOffset="178105.72">13648 2363 2387 0,'-37'2'827'0,"7"10"-652"32,2 8-57-32,6 11 5 0,3 9 70 15,2 7-64-15,2 9-3 0,4 6 30 16,2 8-143-16,2 0 58 0,6 6-71 15,1-1 0-15,4 6-81 16,8 2 59-16,4 2-37 0,7 1-350 16,5-4 226-16,-4-20-209 0,0-12-1542 0</inkml:trace>
  <inkml:trace contextRef="#ctx0" brushRef="#br0" timeOffset="178904.61">9757 4524 2624 0,'0'0'312'0,"40"-9"-312"16,-9 5-32-16,6 1 32 0,10-4 0 16,10-1 71-16,6-2-42 0,12-4-16 15,7-2-4-15,9-2-9 0,10-4-21 16,6 1 18-16,6-4 3 0,7-1-103 16,4-4 81-16,2 0 9 15,6-2 13-15,1-2 13 0,2 3 12 16,1-2-18-16,1 1 31 0,2 0 4 15,-1 4 80-15,0-2 18 0,0 5-28 16,0-2 47-16,2 2 5 0,4-2-47 16,1-2-19-16,3 1 30 15,5 0-39-15,-1 1-83 0,3 1 91 16,-2-1-97-16,-3 2 22 0,-1-1-22 16,-4 2 0-16,-6 2-25 0,-4-1 6 15,-7 2 19-15,-12 2-176 16,-8 0 176-16,-10 3-44 0,-11 0-123 15,-8 2 165-15,-14-2-32 0,-9 4-121 16,-9-2 153-16,-9 2-49 0,-8 3-88 16,-10-2 119-16,-8 5-40 0,-6 0-163 15,-6 4 72-15,-8 2-100 0,-10 2-412 16,-1 2 30-16,-8 6-371 0</inkml:trace>
  <inkml:trace contextRef="#ctx0" brushRef="#br0" timeOffset="179498.3">12203 4475 994 0,'0'0'303'0,"0"0"-81"16,-27-38 116-16,24 28-124 16,5-1 45-16,6-1 154 0,1 0-248 15,7 0-47-15,3-1-31 0,5 1-1 16,2 1-22-16,5 2 0 0,4 3 22 16,-1 6-45-16,2 0-38 15,-2 11 41-15,-4 4-44 0,-4 10-42 16,-6 3 42-16,-6 8 0 0,-10 4-16 15,-4 3 16-15,-5 2 0 0,-11 4-95 16,-4-1 92-16,-7 2-26 0,-3-5-12 16,-1-1 41-16,-1-3 0 0,1-6 25 15,3-4 1-15,4-6-17 0,7-5 4 16,5-5 54-16,5-9 12 0,7-2-18 16,0-4 43-16,10-4-63 15,12-8 41-15,10-8 85 0,14-8-60 16,6-6-69-16,5-1 87 0,7-4-82 15,5-2-15-15,6 1 22 16,5-1-50-16,4-1-47 0,3 5 4 16,2 1 43-16,-1 1-298 0,0 3 128 15,-1 4-111-15,-22 4-665 0,-2 3-204 0</inkml:trace>
  <inkml:trace contextRef="#ctx0" brushRef="#br0" timeOffset="179982.62">16031 2991 3461 0,'0'0'358'0,"-38"-31"-330"0,30 22-6 15,6 6-22-15,2-4 0 0,9-3-157 16,10-5 144-16,3-1-22 15,8-1-158-15,0 5 53 0,2-2-84 16,0 2-164-16,3 3 123 0,-12 1-146 16,-1 3-796-16</inkml:trace>
  <inkml:trace contextRef="#ctx0" brushRef="#br0" timeOffset="180185.72">15944 3272 2932 0,'0'0'384'16,"-32"60"-330"-16,23-27-38 0,9-5-16 16,8-9 102-16,10-4-48 0,8-7-13 15,8-3 44-15,8-5-37 0,8-4-42 16,6-7 48-16,12-5-54 0,3-2-22 16,6-4-32-16,5-3-98 0,3-3-268 15,-1-3 141-15,0-1-141 0,-20 6-765 16</inkml:trace>
  <inkml:trace contextRef="#ctx0" brushRef="#br0" timeOffset="180498.19">17875 2123 3583 0,'0'0'183'0,"0"0"-183"0,0 0 44 16,0 0-44-16,-46 17 7 0,22 16 12 15,-5 11 56-15,-11 7-56 0,-1 9 12 16,-11 8 13-16,-2 8-44 0,-4 7 0 16,-4 3 0-16,-2 4 0 0,-1-1-97 15,-3-2 97-15,0-3 0 0,4-11-198 16,7-2 182-16,3-13-51 15,6-10-85-15,8-5 95 0,8-14-48 16,10-9-167-16,10-10 57 0,2-10-114 16,9-19-514-16,1 0-175 0</inkml:trace>
  <inkml:trace contextRef="#ctx0" brushRef="#br0" timeOffset="180751.23">17036 2453 3116 0,'0'0'427'0,"15"-48"-168"16,-6 34-74-16,6 8-27 0,1 6-5 16,4 0-36-16,4 8-89 0,4 8 9 15,4 7 41-15,6 8-78 0,5 6 52 16,4 6-27-16,3 3-25 0,5 5 6 16,1 0-6-16,1 1 0 0,1 0-157 15,-4 2 135-15,-3-4-105 0,-3 0-205 16,-7 0 232-16,-6-2-70 15,-3-2-319-15,-9-4 268 0,-3-5-30 16,-4-1-181-16,-3-5 144 0,-4-7-27 31,-3-7-476-31,-1-6 119 0</inkml:trace>
  <inkml:trace contextRef="#ctx0" brushRef="#br0" timeOffset="180923.09">17893 3023 1003 0,'0'0'1135'0,"0"0"-921"0,0 0-188 16,0 0-24-16,0 0 1 15,0 0-3-15,0 0-61 0,0 0-46 16,0 0 48-16,32-32-77 0,-14 32-351 16,-4 0-103-16,0 0-202 0</inkml:trace>
  <inkml:trace contextRef="#ctx0" brushRef="#br0" timeOffset="181314.43">17965 3203 1474 0,'0'0'1658'0,"0"0"-1658"16,0 0-80-16,0 0 80 0,44 21 112 16,-22-14-10-16,-1-5-41 15,2-2 9-15,1 0-70 0,2-5 28 16,-2 0-24-16,2-5-4 0,-2 0-67 16,-3-2 29-16,-2-3-49 0,-2 0-105 15,-6-5 157-15,-3-1 3 0,-4-3-54 16,-4-1 60-16,-4-1 19 0,-4 2 7 15,-3 6 52-15,-5 3-14 0,0 6 91 16,1 3 30-16,-3 6-9 0,2 6 22 16,0 6-24-16,0 2-53 0,1 10-60 15,2 8 62-15,2 3-97 16,3 8 41-16,4 1-25 0,4 1-16 16,7 2-29-16,2-2-11 0,8 2 30 15,2-5-289-15,5 0 165 0,4-6-88 16,4-6-504-16,-9-11-296 15,1-6-404-15</inkml:trace>
  <inkml:trace contextRef="#ctx0" brushRef="#br0" timeOffset="181627.01">18551 3105 3466 0,'0'0'545'15,"-14"-37"-375"-15,9 28-33 0,2 5 182 16,1 0-76-16,-1 2-118 0,2 1-119 15,1 1 40-15,0 3-46 0,4 7-162 16,9 6 162-16,3 7 0 0,5-2-68 16,-1 2 16-16,2-4 46 0,0-6-284 15,1-1 259-15,1-5-52 16,-4-7-194-16,1 0 235 0,-2-10 1 16,-2-3 41-16,-2-3 16 0,-3-3 38 15,-1-5-51-15,-2-1 94 0,-1-2-38 16,1-2-56-16,-3 1 97 15,0-3-100-15,2 5 9 0,-1-4-11 16,0 8 2-16,1-1-190 0,-3 8 153 16,0 6-68-16,-1 2-209 0,2 5 124 15,2 2-90-15,4 1-398 16,0 6 209-16,-3-1-110 0,0 0-783 0</inkml:trace>
  <inkml:trace contextRef="#ctx0" brushRef="#br0" timeOffset="182283.27">19024 3065 3201 0,'0'0'388'15,"0"0"-375"-15,-37-9 22 0,34 8 9 16,3-1 19-16,-3-2 25 15,3 0-88-15,0-1-37 0,3-4 15 16,4-3 12-16,5-6-142 0,0-3 140 16,0-2-32-16,-2 1-58 15,-3 3 102-15,-2-1 0 0,-2 5 16 16,0 6 28-16,-3 2 1 0,0 6 40 16,0 0 76-16,-3-1-54 0,3 2-72 15,-4 4 15-15,0 11-50 0,1 10 0 16,1 9 73-16,2 2-73 0,2 1 3 15,9-2-3-15,1-5 0 0,3 1-13 16,3 0-22-16,0-6 35 0,0-2-195 16,1-6 151-16,2-8-35 0,-2-6-102 15,-2-7 181-15,2-9 13 16,0-6-4-16,-1-4 89 0,-2-6-31 16,2 0-14-16,0-7 98 0,1 1-35 15,0 0-43-15,-1 3 68 0,-3 3-79 16,0 10-47-16,-3 5 88 0,-2 3-47 15,-2 6-44-15,0 3 84 16,-2 1-96-16,-2 2-78 0,2 6 57 16,4 5 21-16,2 8-78 15,0 5 78-15,-2 3 0 0,1 3-87 16,-4 1 69-16,-2 0-19 0,2 1-195 16,-2-3 188-16,0-10-60 0,1-7-173 15,-1-9 270-15,4-5 7 0,3-7 76 16,3-6 107-16,1 0-61 0,5-6-87 15,-1-2 75-15,7 0-32 0,-3-2-46 16,3 1 107-16,-1 2-64 0,0 5-63 16,-1 2 81-16,-1 6-93 0,0 0 0 15,0 6-2-15,-4 0 2 16,3 2-127-16,-3 0 108 0,-2 4-61 16,0 2-290-16,-1-2 166 0,-5-2-221 15,-4 0-1090-15</inkml:trace>
  <inkml:trace contextRef="#ctx0" brushRef="#br0" timeOffset="182689.48">20075 2255 3609 0,'-6'-34'133'0,"1"13"-4"0,2 5 47 16,1 12 71-16,2-1-54 0,0 5-125 15,0 0-68-15,0 12-28 0,2 13-87 16,0 8 115-16,-2 9 0 0,0-2 19 16,0-2-19-16,0 2 0 0,-2-2-146 15,2-1 112-15,0-4-41 0,-2-2-173 16,2-4 188-16,-2-10-50 16,2-5-184-16,0-8 198 0,0-3 10 15,4-1 86-15,2-9 124 0,2-6-9 16,2-9-11-16,5-6 26 0,4-2-36 15,-1-2-34-15,4 1 75 16,-2 0-37-16,4 5-73 0,0 5 84 16,-3 6-50-16,3 5-50 0,-1 5 127 15,1 6-126-15,0 2 55 0,-2 8-56 16,2 7-9-16,0 4-70 16,2 6 70-16,2 3 0 0,-3 4-112 15,0 5 109-15,-1 2-105 0,-1 0-284 16,-3 1 180-16,-3-2-191 0,-3-13-880 15,-2-8-400-15</inkml:trace>
  <inkml:trace contextRef="#ctx0" brushRef="#br0" timeOffset="183004.07">20739 1989 2330 0,'13'-38'404'0,"0"6"-269"16,9 0-3-16,3 6 5 0,-1 6-22 16,-3 6-35-16,-1 4-4 0,-2 10 42 15,-9 6-99-15,2 8-3 0,-1 10-16 16,1 10 0-16,-6 7 2 16,3 6 33-16,-6 3-35 0,-1 8 19 15,-1 0-19-15,-7 6 0 0,-2 4-79 16,-4 2 79-16,-3 2 0 0,-8 5-86 15,-2 3 83-15,-3 0-29 0,-2-1-115 16,-3-5 109-16,0-6-58 0,0-9-132 16,-1-6 80-16,-2-7-20 0,1-6-314 15,-2-6 177-15,12-12-79 0,0-10-685 16</inkml:trace>
  <inkml:trace contextRef="#ctx0" brushRef="#br0" timeOffset="183191.55">19596 2339 3596 0,'-44'29'161'16,"-7"19"-161"-16,-1 15-133 0,4 5 133 15,2 8 0-15,-2 5-364 16,-2 3 28-16,13-19-242 0,-3-1-1259 0</inkml:trace>
  <inkml:trace contextRef="#ctx0" brushRef="#br0" timeOffset="185924.6">15300 2504 225 0,'0'0'39'0,"0"0"-39"0,0 0 56 16,0 0 25-16,0 0 17 0,0 0-39 15,4-36-24-15,-4 31 31 0,-4 2-66 16,-4 2-10-16,-5 1-42 16,-3 0 32-16,-3 1 4 0,3 4-7 15,3-1-3-15,2 0-23 0,6-1-107 16,1 0 35-16,2-3-42 0</inkml:trace>
  <inkml:trace contextRef="#ctx0" brushRef="#br0" timeOffset="186065.99">15229 2491 65 0,'0'0'98'0,"0"0"176"16,0 0-43-16,-2 34-2 16,0-19 25-16,2 2-183 0,0 1-25 15,2 0-44-15,0 0-1 0,4 2-1 16,-1 0 0-16,-1 1-11 0,0 0-161 15,-3-1-438-15,2-5 242 16</inkml:trace>
  <inkml:trace contextRef="#ctx0" brushRef="#br0" timeOffset="186237.84">15229 3037 793 0,'0'0'0'0,"-2"43"-19"0,2-16 4 16,0-1 15-16,0 0 16 0,0 3 1 16,-2 0-14-16,-2 2-3 0,0 2-12 15,-2 2-158-15,-2-8-88 16</inkml:trace>
  <inkml:trace contextRef="#ctx0" brushRef="#br0" timeOffset="186440.95">15185 3925 718 0,'0'0'59'0,"-4"47"-59"0,3-20 0 16,1-3 0-16,0 1 20 15,1-2-7-15,2 3-26 0,0 0 8 16,1 0-161-16,0 1-75 0,0-8-144 15</inkml:trace>
  <inkml:trace contextRef="#ctx0" brushRef="#br0" timeOffset="186612.81">15272 4517 932 0,'0'0'79'0,"-11"44"-24"15,5-17 414-15,0-2-261 0,1 2-39 16,0 1-88-16,-1 4-65 0,2 1 20 15,-1 6 3-15,2 1-4 16,1 3-34-16,0 2 0 0,2 2-1 16,0-1 0-16,0 1-266 0,2 0-7 15,0-13-66-15,1-2-642 0</inkml:trace>
  <inkml:trace contextRef="#ctx0" brushRef="#br0" timeOffset="186784.66">15285 5625 1448 0,'0'0'257'16,"-6"59"-255"-16,0-22 235 0,4 1 110 16,-1 2-191-16,2 1-59 0,-2 3-26 15,3 3-40-15,0 2-31 16,0 0-13-16,4 2 12 0,0 2-106 16,1-1-281-16,-1 0 67 0,0-13-122 15,0-3-789-15</inkml:trace>
  <inkml:trace contextRef="#ctx0" brushRef="#br0" timeOffset="186987.77">15247 7111 1600 0,'-20'34'575'15,"1"8"-562"-15,0 4-4 0,6 0 82 16,4 0-88-16,3 0-3 0,1-1 0 15,1 0-26-15,3 1-162 0,-2 2-292 16,3-14-18-16,-3 2-184 0</inkml:trace>
  <inkml:trace contextRef="#ctx0" brushRef="#br0" timeOffset="187159.62">15163 8280 2357 0,'0'0'0'0,"-11"64"13"0,6-21 210 16,2-1-97-16,2 5-49 16,-1 2-22-16,2 1-52 0,0 2 10 15,3 2-13-15,0 1 0 0,-1 2-115 16,1 3-43-16,1 2-68 0,-3-2-433 16,-1-14-50-16,0-4-109 0</inkml:trace>
  <inkml:trace contextRef="#ctx0" brushRef="#br0" timeOffset="187315.86">15276 9931 2301 0,'-3'44'0'16,"2"6"0"-16,1 9 78 0,0-4-77 15,1-1-1-15,5 1 6 0,-2 0-6 16,0 1-94-16,1 1-265 15,-2-14 73-15,2 1-164 0</inkml:trace>
  <inkml:trace contextRef="#ctx0" brushRef="#br0" timeOffset="187425.22">15376 10988 1003 0,'0'0'0'0,"0"0"-965"15</inkml:trace>
  <inkml:trace contextRef="#ctx0" brushRef="#br0" timeOffset="189168.79">7179 12607 805 0,'0'0'805'15,"0"0"-389"-15,0 0-345 0,36-2 20 16,-11-2 126-16,4 2-95 0,5-2-54 16,3 0-13-16,2 1 3 15,6-1-13-15,3-1-9 0,7 2 2 16,-1-1-19-16,6 1-15 0,2 3 28 16,2 0-10-16,2 0-22 0,4 2 52 15,-1 4-14-15,3 2 17 16,1 2 57-16,5-2-45 0,4 0 67 15,5-3-26-15,5 2-22 0,4-5-33 16,5 1 49-16,5-2-58 0,4-1-32 16,5 0 42-16,1-1-54 0,5-3 25 15,-1 3-15-15,3-2-10 0,-2-1 28 16,3 1-22-16,-2 1-6 0,0 0 3 16,0 2-3-16,-5 0 0 15,2 3 13-15,-3 0-13 0,-2 1 0 16,2-2 2-16,-1 0 1 0,-3 0-3 15,-4 2 22-15,0-2-22 0,-4-1 0 16,-3 0-3-16,-5-1 3 0,-2 0 0 16,-8-2 12-16,-4 0-12 15,-9 1 0-15,-8-2-15 0,-5 1 15 16,-10 0 0-16,-10 0-168 0,-8-1 67 16,-11 3-86-16,-13 0-347 0,-4 0-10 15,-13-4-608-15</inkml:trace>
  <inkml:trace contextRef="#ctx0" brushRef="#br0" timeOffset="189859.6">8017 12112 2277 0,'0'0'272'0,"-52"37"-177"16,23-9-47-16,0 3-9 0,-5 5-4 16,0 0-12-16,-4 4-23 0,-2 0-35 15,0 1 33-15,-2 1-72 16,-1-5-145-16,-2-4 112 0,-1-2 36 15,2-6 48-15,0-6 23 0,2-3 19 16,0-4 56-16,1-3 28 0,2-1 20 16,2-6 67-16,2 2-71 15,2-4 10-15,4 0 5 0,3-4-9 16,4 2-30-16,2-2-41 0,5 0 29 16,0 2-48-16,7-1-26 0,3 2 64 15,2-1-57-15,3 2 3 16,2 0-38-16,4 4-66 0,9 4-33 15,6 4 118-15,3 2 0 0,7 3 13 16,2 0 3-16,3 3-16 0,10 0 31 16,2 2-2-16,5-4-13 0,6 4 0 15,2-1 28-15,6 0-44 0,3 2 25 16,5-2-15-16,5-1-10 0,7-1 16 16,3 0-16-16,9-3 0 15,4-2-15-15,5-2 12 0,8-2 3 16,2 0-254-16,9-2 104 0,6-2-71 31,5-2-465-31,-33-4-48 0,2 0-467 0</inkml:trace>
  <inkml:trace contextRef="#ctx0" brushRef="#br0" timeOffset="190735.49">13063 12737 2407 0,'0'0'97'16,"0"0"-62"-16,61-21 23 15,-20 14 20-15,7 2-7 0,3 1-46 16,8 1-5-16,6 3-20 0,11-2-17 16,5-1 17-16,9 0 0 0,4 1-14 15,6 0 14-15,6 0 0 0,4-1-41 16,4 2 41-16,2-5 0 0,5 4 0 15,4-2 0-15,3-2 0 0,4 2 3 16,4 2 23-16,3-4 3 0,4 4 54 16,1-4 27-16,4 4-11 0,1-2 29 15,3 2-39-15,4 2-34 16,1-1-55-16,6-2 47 0,1-1-47 16,3-1 32-16,1 1-32 0,2-1 0 15,-2 1-7-15,0 1 7 16,0 0 0-16,-1-1-16 0,1 2 16 15,-3-4 0-15,-2 1-24 0,0 2 5 16,-2-3 19-16,0 0-38 0,1-3 37 16,-2 1 1-16,-3-1-16 15,0-1 16-15,-1 1 0 0,-4-3 16 16,-2 1 0-16,-4 3-13 0,0-2 13 16,-5 2 54-16,-1 2-22 0,-3 0-32 15,-2-1 60-15,0 2-32 0,-5 1-44 16,2 0 73-16,-6-2-73 0,0 2 38 15,-2 0-26-15,-1-1-12 0,-4-2 7 16,-5 3-7-16,0 2 0 0,-6-4 22 16,-3 4-22-16,0-2 0 0,-5 2 16 15,-6 0-16-15,-2-1 0 16,-3 3 3-16,-6-1-3 0,-2-1 0 16,-5-2 3-16,-3 2-3 0,-2-2 0 15,-3 2-6-15,-4-2 6 16,-3-2 0-16,-1 3-46 0,-9-2 27 15,-3-1-9-15,-5 0-207 0,-6 2 130 16,-6 0-70-16,-7-2-291 0,-6-2 53 16,-8 3-194-16,-2-4-910 0</inkml:trace>
  <inkml:trace contextRef="#ctx0" brushRef="#br0" timeOffset="191019.15">23072 12028 2136 0,'0'0'188'0,"0"0"-14"0,-37-40 100 16,34 36-81-16,3 3-20 0,3 1 44 16,13 0-124-16,10 1-93 0,13 10 16 15,4-1-16-15,3 4 0 0,-6 0-7 16,2 4 7-16,-5 0 0 16,-4 2-21-16,-9 2 21 0,-10 2 0 15,-13-2 1-15,-10 4 15 0,-15 0 60 16,-23 2 29-16,-18 3 52 0,-21 2-31 15,-18-1-38-15,-17 2 1 0,-12 3-64 16,-14 2-22-16,-9-1 62 16,-7 6-65-16,-7 0-79 0,-4 2 77 15,-7-1-141-15,2-2-346 0,-5-5 154 16,48-10-272-16,-1-9-1686 0</inkml:trace>
  <inkml:trace contextRef="#ctx0" brushRef="#br0" timeOffset="192787.36">13984 10421 7 0,'0'0'1902'15,"-4"-42"-1795"-15,-4 28 84 0,-3 5 84 16,-3 4-107-16,-5 2-55 16,-4 3-42-16,-6 4-46 0,-4 7-9 15,-9 3-9-15,-4 8 35 0,-8 6-26 16,-3 2-10-16,-6 6 39 16,-1 0-7-16,3 0-22 0,1-2 49 15,5-2-24-15,9-3-31 0,6-4 44 16,10-2-54-16,10-6 22 15,8-2-22-15,8-3 0 0,4-3-76 16,6-1 74-16,7-1-18 0,6-2-12 16,5 2 32-16,2-3 0 0,1 1 20 15,-2 2-4-15,1 4 32 0,-8 3 41 16,-3 6 35-16,-6 6-35 0,-9 4 22 16,-2 6 25-16,-10 10-48 0,-7-2-28 15,-5 8 47-15,-3 1-85 0,1 0 12 16,-1-1 8-16,3-1-42 15,4-4 12-15,4-3-12 0,7-6 0 16,6-4-34-16,3-5 34 0,7-6 0 16,7-7-107-16,5-7 106 0,4-9-70 15,9-8-74-15,4-9 130 16,6-11 15-16,5-7-149 0,4-6 133 16,2-5-44-16,0-4-115 0,3-4 127 15,-4-3-25-15,0-2-43 0,-4-2 116 16,-2 4 0-16,-5 2 3 0,-6 7 45 15,-5 7 19-15,-4 9 70 16,-6 8 38-16,-6 9-20 0,-3 8-13 0,0 7 2 16,-1 4-90-16,0 10-26 15,0 7 32-15,2 6-25 0,0 5-13 16,2 4 49-16,0 6-71 0,1-3-18 16,2 2 18-16,-2 1 0 0,0-5-6 15,1 0 6-15,0-6 0 0,1-7-78 16,-1-9 66-16,0-7 9 15,1-8 6-15,2-4 22 0,0-8 9 16,-1-8-12-16,0-3 53 0,-2-6-75 16,-2-3 40-16,0-4-18 0,-2-2-22 15,-4-3 6-15,0 2-6 0,-3-1 0 16,2 0-193-16,-3 3 121 16,0 4-88-16,1 2-241 0,-2 7 184 0,-1 4-74 15,1 3-259-15,0 6 106 0,-2 2-310 16</inkml:trace>
  <inkml:trace contextRef="#ctx0" brushRef="#br0" timeOffset="193521.69">14495 10887 1596 0,'0'0'607'0,"0"0"-326"0,0 0-171 15,0 0 26-15,0 0-11 0,33 10 98 16,-13-10-108-16,1 0-58 0,5-4-54 15,-1-1 32-15,2-3-35 0,1-3-38 16,1-1 37-16,0-4-82 0,-1-1-132 16,-2-4 138-16,-2-2-26 15,-4-1-96-15,-3-4 140 0,-5 0 27 16,-3 0 32-16,-3 1 26 16,-5 2 9-16,-4 5 101 0,-5 5 19 15,-4 6-24-15,-5 6 42 0,-2 3-45 0,-2 11-35 16,-4 6-20-16,2 9 35 15,0 4-36-15,1 8-46 0,3 0 47 16,7 4-73-16,7-1-4 0,3-2 4 16,4-3 0-16,6-3-52 0,5-1 30 15,3-4 22-15,5-4-153 16,1-8 118-16,2-7-15 0,4-9-109 16,0-5 159-16,1-12 3 0,2-7 1 15,-3-4 53-15,0-6-22 0,0-3 3 16,-3-2 80-16,0-3-29 0,1-4-45 15,-1 4 60-15,-1-1-53 0,-1 8-42 16,-5 7 42-16,-6 11-51 16,-4 6 25-16,-4 9 10 0,-1 2-35 15,0 2-108-15,1 12 108 0,2 7 0 16,0 10 3-16,-2 5-3 16,-2 4 0-16,1-3-7 0,0 0 7 15,-2-1 0-15,2-2-72 0,-1-6 56 16,0-4 0-16,0-8-60 0,1-7 75 15,5-6 1-15,3-6 0 0,6-10 38 16,6-9 38-16,2-6-76 0,2-1 72 16,-1-3-49-16,2-1-14 0,0-1 76 15,-1 2-85-15,1 4 41 16,-3 7-41-16,-1 4 0 0,-4 6 22 16,-1 4 47-16,0 6-43 0,1 2 2 15,0 6 25-15,4 4-53 0,1 1 37 16,2 0-34-16,5 2-3 0,4 0 32 15,1-1-29-15,6-4-3 0,-1-3 6 16,8-6-6-16,2-6 0 16,6-8 25-16,5-8-10 0,5-3-15 15,5-3-62-15,2-1 61 0,6-2-121 16,-6-6-392-16,-16 6-53 16,-7-10-1548-16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41:39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3272 12009 2153 0,'0'0'784'0,"0"0"-646"16,0 0-138-16,0 0-61 0,-19 47 17 15,14-18 24-15,-2 5 7 16,-5 4-41-16,1 4 54 0,-3 3 0 16,-5 2 2-16,0 3 24 0,2 1 25 15,-2 5 39-15,1-4-16 16,0-3-68-16,4-6 23 0,-2-7-24 15,4-9-5-15,0-10-221 0,2-6 109 16,0-7-40-16,-1-4-284 16,2-7-64-16,2-1-173 0</inkml:trace>
  <inkml:trace contextRef="#ctx0" brushRef="#br0" timeOffset="250.82">2885 12261 1590 0,'0'0'286'0,"0"0"23"0,0 0 143 15,-11-33-162-15,11 32-69 0,0 1-90 16,4 4-102-16,6 4 47 0,6 10 121 16,5 2 11-16,2 6-85 0,6-1-82 15,0 0 66-15,3-1-75 16,2-1-4-16,0-2 40 0,2-3-68 16,-1 0 47-16,1-3-22 0,-3-2-25 15,1-1-9-15,-4-1-16 0,-2-2 25 16,-2-3-286-16,-4-4 205 15,-2-2-52-15,-5 0-225 0,-2-4 173 16,-2-4-132-16,-6-2-549 0,-2 2 72 16,-3-6-392-16</inkml:trace>
  <inkml:trace contextRef="#ctx0" brushRef="#br0" timeOffset="625.89">3402 12116 2666 0,'0'0'702'15,"0"0"-537"-15,0 0-165 0,0 0 38 16,0 0-38-16,0 0 0 0,34 23 4 16,-22-1 53-16,0 2-35 0,-4-2-3 15,0 3 22-15,-3 0-41 16,2 3 19-16,-3-1-13 0,-2 0-6 16,-2-3 3-16,4-6-3 0,-4-7 0 15,2-7-144-15,-2-4 143 0,4-4-5 16,-3-8 6-16,7-13 70 15,1-7-70-15,1-8 25 0,2-2-2 16,-2 1 36-16,4 0-43 0,0-1 75 16,4 8-62-16,-2 4-10 0,0 9 81 15,-3 6-2-15,2 5 30 0,-2 4-4 16,2 5-112-16,-1 1 32 16,1 5 9-16,1 5-53 0,1 2-16 15,1 4 16-15,0 0 0 0,1 4-28 16,0 0-34-16,-1 2 62 0,0 0-341 15,-5-2 225-15,3-6-94 0,0-7-526 16,-1-7 39-16,-5-4-288 0,0-7-117 0</inkml:trace>
  <inkml:trace contextRef="#ctx0" brushRef="#br0" timeOffset="875.87">3881 11968 1509 0,'0'0'1517'0,"0"0"-1331"0,0 0-122 16,0 0-64-16,0 0 12 0,0 0-12 16,0 0 0-16,32-39 4 0,-9 29 8 15,1-2-12-15,0 2 29 0,1-3-29 16,3 1 0-16,-3-3-65 16,2 1 8-16,-2 0-65 0,-1 0-221 15,-4 0 101-15,-4 0-108 0,-1-1-547 16,-6 4 298-16,-5 1-24 0</inkml:trace>
  <inkml:trace contextRef="#ctx0" brushRef="#br0" timeOffset="1063.47">4044 11699 2986 0,'0'0'198'0,"0"0"-89"15,0 0-96-15,0 0 63 0,9 41 19 16,0-20-12-16,2 3 21 15,-2-1-25-15,1-3-32 0,-1 1 67 16,0 3-105-16,-1 0 32 0,-2 3-16 16,-5 2-25-16,-1 3-47 0,0 0 25 15,0 3-116-15,-1-6-301 0,1-5 113 16,0-6-260-16,0-10-1209 0</inkml:trace>
  <inkml:trace contextRef="#ctx0" brushRef="#br0" timeOffset="1907.17">4717 11328 737 0,'0'0'1997'0,"0"0"-1631"0,0 0-168 15,0 0-61-15,0 0-108 0,-37 27 12 16,17 2 0-16,-3 7 29 0,-2 3 40 16,3-1-43-16,2 2-61 15,-2 2 60-15,2 2-66 0,-2 1 28 16,1 0-25-16,2 1-3 0,2-2-176 15,0-7 84-15,2-9-85 0,3-9-273 16,5-14 64-16,2-5-32 0,2-13-270 16,3-9 454-16,0-6-11 0,0 3-514 15</inkml:trace>
  <inkml:trace contextRef="#ctx0" brushRef="#br0" timeOffset="2112.37">4412 11623 15 0,'2'-36'685'0,"4"-2"-362"0,0 10-7 15,1 6 204-15,-2 7-238 0,1 7-32 16,-4 4 230-16,2 1-204 0,0 3-88 15,3 0-54-15,5 3 5 16,3 9-15-16,3 5-52 0,1 5 35 16,2 2-107-16,-2 0 44 0,0-3-22 15,3 4-22-15,0-5 0 0,-1 2-50 16,2-5 37-16,-2-4-274 16,3-2 154-16,-4-10-64 0,4-1-264 0,-1-6 129 15,-2-8-70-15,-5 2-749 16,-3-5 395-16</inkml:trace>
  <inkml:trace contextRef="#ctx0" brushRef="#br0" timeOffset="2440.54">4965 11305 362 0,'0'0'557'0,"0"0"912"16,0 0-1171-16,0 0-22 0,0 0 41 16,0 0-276-16,0 0-41 0,0 0 13 15,0 0 98-15,0 0-25 0,24 24 9 16,-16-4 32-16,0 2-64 15,-1-1-51-15,-3-5 54 0,-2 0-66 16,1-1 19-16,-2-2-19 0,1-5 0 16,-2 0 13-16,0-4-13 0,0-4 0 15,1 0 9-15,0 0-9 16,1 0 38-16,2-5-29 0,2-9 60 16,4-4-69-16,-1-4 20 0,4 1-20 15,-2 1 0-15,4 3 19 0,-1-1 12 16,2 5-3-16,-2 1-9 15,2 0 65-15,0 5-84 0,-2 1 47 16,4 3-41-16,-2 0-6 0,1 1-31 16,-1 2 31-16,0 0 0 0,0 0-228 15,-1 1 159-15,-2 4-76 0,-2 1-247 16,-2-2 102-16,-4 1-163 0,-1-1-902 16</inkml:trace>
  <inkml:trace contextRef="#ctx0" brushRef="#br0" timeOffset="2628.06">5393 11141 1805 0,'0'0'1289'15,"0"0"-1126"-15,0 0-55 16,0 0-108-16,0 0 13 0,0 0-13 16,0 0 54-16,0 0-51 0,0 0 27 15,32-26-30-15,-17 26-67 0,1-2 10 16,0 2-119-16,-3 0-344 15,-4-1 38-15,-1-2-595 0</inkml:trace>
  <inkml:trace contextRef="#ctx0" brushRef="#br0" timeOffset="2878.27">5654 10832 3235 0,'0'0'417'0,"0"0"-417"0,0 0-20 16,0 0-22-16,0 0 42 0,38 4 80 16,-24 5 39-16,5 5 17 0,0-2-89 15,1 4-10-15,-4 0-12 0,2 4-25 16,0 4 10-16,-4 1-10 16,0 6 0-16,-5 2 6 0,-4 3-6 15,-1 5 0-15,-4 1-191 0,-5 0 137 16,-6 2-56-16,-3 2-246 15,-4-2 130-15,-4-3-156 0,4-12-821 16,-2 1-211-16</inkml:trace>
  <inkml:trace contextRef="#ctx0" brushRef="#br0" timeOffset="3722.1">5462 11045 1205 0,'0'0'667'0,"0"0"-174"16,11-46-296-16,-4 31-13 0,-2 2 86 16,2 2-94-16,-5 6-10 0,2-1 31 15,-2 5-27-15,0 0-72 0,1 1-76 16,0 0 50-16,2 2-72 15,-1 10 19-15,0 6 0 0,-3 7-19 16,-1 3 34-16,0 0-30 0,0-1-4 16,0-2 12-16,0-2-12 0,0-2 0 15,0-6-3-15,0-7 0 16,0-2 3-16,0-2-38 0,0-2 38 16,0-2 0-16,4 0 16 0,-2 0 22 15,6-10-26-15,2-6 27 0,1-4-5 16,4-4-34-16,-2 3 19 15,-1 0-19-15,3 2 0 0,-1 3 28 16,1 1-6-16,-2 5-22 0,1 4 22 16,-4 5-7-16,1 1-15 0,0 5 41 15,-1 2-16-15,0 5-25 0,-1 1-7 16,-1 3 7-16,-1 2 0 0,-1 3-3 16,-3-1-47-16,-2 7 50 0,-1-1-285 15,-4 1 162-15,-4 4-101 0,-4-7-743 16,3-6 242-16,-2-4-726 0</inkml:trace>
  <inkml:trace contextRef="#ctx0" brushRef="#br0" timeOffset="4268.99">4892 10956 947 0,'0'0'1002'0,"0"0"-697"0,0 0-208 15,-43 8-20-15,28 4 56 0,5 4 5 16,-5 4 14-16,2 8 87 15,-1 4-56-15,1 8-53 0,2 4-22 16,3 3 3-16,3 5-29 0,5 1-75 16,4 0 90-16,4-1-97 0,8-5 41 15,7-3-19-15,5-7-22 0,4-5 22 16,4-2-3-16,4-6-19 0,2-6 35 16,0-2-10-16,-1-8-25 0,4-2-54 15,1-6 52-15,-1-6-120 0,0-2-163 16,-2-8 139-16,-4 2-55 15,-3-4-397-15,-8 0 22 0,-8 4-198 16</inkml:trace>
  <inkml:trace contextRef="#ctx0" brushRef="#br0" timeOffset="4853.42">3362 12796 2925 0,'0'0'689'15,"0"0"-670"-15,0 0-19 0,0 0-165 16,0 0 165-16,0 0 3 0,62-19-3 16,-14 1 51-16,4-6-42 0,4-2 7 15,5-2 28-15,8-4-28 0,5 0-6 16,4-4 82-16,4-1-23 0,2-3-28 16,2-3 59-16,6-1-49 0,0 0-33 15,0-2 99-15,2-1-42 16,-1-1-65-16,-1-1 95 0,0 1-101 15,0-3 42-15,-4 3-3 0,-5 3-43 16,-7 2 25-16,-4 0-25 0,-8 5 0 16,-8 2-6-16,-10 6 6 15,-4 2 0-15,-10 8-115 0,-11 6 97 16,-9 3-66-16,-7 10-208 0,-7 1 169 16,-16 12-181-16,0 1-862 0,-9 4-462 0</inkml:trace>
  <inkml:trace contextRef="#ctx0" brushRef="#br0" timeOffset="5226.92">4400 12528 1611 0,'0'0'791'16,"0"0"-587"-16,28-33-204 0,-15 30-48 15,2 0 48-15,-2 3 9 0,-2 0 30 16,-3 6 71-16,-2 4-36 0,1 4 6 16,-4 3 74-16,-1 6-7 15,-2-1-28-15,-2 5-49 0,-2 1 12 16,-6 3-75-16,0-2 18 0,-5 2-12 15,0-3-13-15,3-3 19 0,2-2 0 16,3-7 32-16,3-3 18 0,4-5 67 16,0-4-35-16,5-4-95 15,9 0 79-15,4-11-60 0,6-7 0 16,2-6 29-16,3-7-54 0,-1 2 0 16,0-5-29-16,-1 0 29 0,-3-1-261 15,0 0 160-15,-3 1-76 0,-6 0-382 16,-7 6-34-16,-2 0-643 0</inkml:trace>
  <inkml:trace contextRef="#ctx0" brushRef="#br0" timeOffset="5650.57">3673 11715 2835 0,'0'0'196'0,"0"0"-94"0,27-38 13 16,-11 29-29-16,0 4-25 0,-3 5-7 15,3 0 66-15,-1 6-18 0,3 9-27 16,1 8 48-16,0 5-82 0,-2 5-10 16,2 7 16-16,-5 7-47 15,-2 5 32-15,-4 5-23 0,0 4-9 16,-4 5-110-16,-1-2 76 0,-3-2-76 15,0-4-258-15,-7-6 225 16,-1-10-26-16,-5-4-227 0,-3-8 161 16,-3-6-209-16,5-8-727 0,-5-4 460 0</inkml:trace>
  <inkml:trace contextRef="#ctx0" brushRef="#br0" timeOffset="5947.42">3265 12065 2606 0,'0'0'469'0,"0"0"-430"16,-19 58-39-16,15-16-39 15,3 6 39-15,0-1 48 0,1 2-16 16,0-2 10-16,2 0 31 0,6-3-44 15,4-4-10-15,3 0 39 16,5-3-58-16,4-2-13 0,11-2-16 16,2-5-22-16,10-8-304 0,3-9 75 15,-8-7-251-15,3-7-1586 0</inkml:trace>
  <inkml:trace contextRef="#ctx0" brushRef="#br0" timeOffset="6840.36">7502 10647 1441 0,'0'0'808'0,"0"0"-517"0,0 0-181 16,0 0 61-16,0 0 121 0,0 0-123 15,-32 20-42-15,15 9 48 0,-2 10 40 16,1 5-61-16,-5 2-69 0,3 6 53 15,-3 3-132-15,2 2 47 16,-2 3-15-16,3 0-38 0,2 0 3 16,0-2-66-16,1-6 60 0,4-10-263 15,2-8 231-15,6-14-69 0,1-11-218 16,1-8 172-16,2-10-29 0,-1-10-67 16,-2-10-44-16,0-7-163 0,-1 11-747 15,1-6 411-15</inkml:trace>
  <inkml:trace contextRef="#ctx0" brushRef="#br0" timeOffset="7027.84">7124 11013 85 0,'-8'-40'632'0,"-2"0"-319"16,4 12 205-16,0 6-177 0,4 7-16 16,-1 3 172-16,3 7-188 0,0-1-21 15,5 6 10-15,6 0-149 0,6 3-67 16,7 5-54-16,3 7 98 0,1 3-38 16,3 2-72-16,-1 2 81 15,1 2-97-15,4 0 40 0,-2 1-27 16,0 0-13-16,2 1 15 0,-2 0-15 15,-1 1 0-15,-1-3-314 16,-4-3 207-16,-2-3-95 0,-1-12-333 16,-3-6 159-16,-2-5-11 0,-7-4-744 15,-3-6 320-15</inkml:trace>
  <inkml:trace contextRef="#ctx0" brushRef="#br0" timeOffset="7449.83">7686 10729 1319 0,'0'0'945'0,"0"0"-741"0,0 0 70 0,-10-33 112 16,10 32-176-16,0 1-121 16,0 0-41-16,2 4-38 0,2 8 69 15,4 8-6-15,0 4 44 0,3 2-86 16,-3 1-9-16,-1-2 16 0,-2 1-38 16,-1-1 16-16,0 2-16 15,-1-6 0-15,-1-5-63 0,1-8 34 16,0-4-37-16,1-4 28 0,-2 0 38 15,4-5 29-15,0-9-17 16,5-6 42-16,-2-5-54 0,1-4 25 16,-2-1-19-16,0 2-6 0,0 0 19 15,1 3 0-15,0 5-19 0,-2 5 22 16,-3 5 32-16,0 4-26 0,0 2-12 16,-1 2 46-16,2 2-62 0,2 0-28 15,1 0 28-15,2 6 0 0,4 6-50 16,2 2 50-16,-2 2 0 0,0 0-121 15,-2-4 68-15,0 1-70 16,2-4-236-16,0-2 145 0,-2-6-101 16,1-2-465-16,-1-7 211 0,0-1 104 15,-1-5-34-15,-5 4 277 0,1-1 9 16</inkml:trace>
  <inkml:trace contextRef="#ctx0" brushRef="#br0" timeOffset="7621.69">8105 10660 230 0,'0'0'346'15,"21"-56"-4"-15,-10 29 127 0,-2 5-238 16,1 0-6-16,-1 10 128 0,-5 3-110 15,3 5 2-15,-3 3 99 0,2 1-184 16,2 10-67-16,0 9-20 16,0 9 13-16,-1 5-32 0,-4 7-54 15,-3 2 54-15,0 4-54 0,-6 4 19 16,-2-1-57-16,-4 4-25 0,-4-1-243 16,0-2 126-16,0-8-519 0,3-14-29 15,2-9-393-15</inkml:trace>
  <inkml:trace contextRef="#ctx0" brushRef="#br0" timeOffset="7871.66">7505 10699 2564 0,'0'0'827'0,"0"0"-823"15,-8 46-4-15,15-11 0 0,5 4 25 16,1-3 10-16,2 0-25 16,1 1 50-16,1 2-60 0,3-2 22 15,0 0 10-15,-1-1-32 0,-1 0 28 16,1 0-44-16,0-6 16 0,2-8-276 16,2-8 145-16,2-12-55 0,2-6-141 15,1-8 159-15,1-6-43 0,0-6-499 16,-7 5 35-16,-2-4-104 0</inkml:trace>
  <inkml:trace contextRef="#ctx0" brushRef="#br0" timeOffset="8196.26">8357 10625 750 0,'0'0'52'0,"0"0"957"16,-47 19-723 0,37-16-11-16,4-1 177 15,1 0-234-15,2-2-45 0,2 0 28 16,-2 0-11-16,3 0-16 0,2-4-89 15,8-3-32-15,8-5-53 0,7-4-15 16,6 0 15-16,-2-3 0 0,0 3-83 16,1-1 82-16,-1-2-89 0,2-1-126 0,-5 0 99 15,1-1-71-15,-3 0-332 0,-4-1 119 16,-7 5-209-16,-3 0-674 0</inkml:trace>
  <inkml:trace contextRef="#ctx0" brushRef="#br0" timeOffset="8461.85">8506 10292 1471 0,'0'0'585'0,"-33"4"-332"0,24 0 147 16,5-3-181-16,2 2-68 0,0 0-55 15,0 1-7-15,2 1-44 0,2 3-33 16,7 1 68-16,4 5-45 16,6-1-16-16,2 3 19 0,3-4-35 15,-1 0 23-15,0 3-4 0,-1 1-22 16,-3 1 13-16,-2 0-13 0,-3 5 0 15,-6 3 3-15,-3 2-3 0,-5 5 0 16,-7-2 3-16,-5 6 22 16,-6 0-25-16,-2 2 26 0,-3-5-7 15,0 0-19-15,3-1 0 0,-1 0-38 16,2 0-7-16,2 0-310 0,2-2 108 16,6-9-194-16,0-4-1551 0</inkml:trace>
  <inkml:trace contextRef="#ctx0" brushRef="#br0" timeOffset="9198.34">9130 9896 1678 0,'0'0'419'16,"-17"-43"-153"-16,5 29-34 15,-4 7 32-15,-1 3-68 0,-3 4-55 16,1 4-13-16,-4 5-23 0,1 7-26 16,2 4-35-16,0 3 48 0,2 4-54 15,6 2-25-15,3 2 34 16,2 1-47-16,7 1 13 0,2 3-13 16,8-1 0-16,6 1 0 0,4 0 0 15,7-6 0-15,1 0-3 0,3-4 3 16,-2 0 0-16,2 0 12 15,-2 1-12-15,-6 4 0 0,1-1 13 16,-7 2-13-16,-2-1 0 0,-10-2 16 16,-5-1-16-16,-7 0 0 0,-10-4-74 15,-6-2 58-15,-2-5 16 0,-2-5 0 16,-1-3 0-16,0-7 0 0,3-4 29 16,1-7-10-16,7-8 3 0,3-10-19 15,8-5 98-15,4-7-23 0,8-9-75 16,8-1 69-16,9-6-66 15,6-3 39-15,2-1-29 0,5-1-16 16,0 4-57-16,0 1 57 0,0 6 0 16,-1 9-141-16,-5 8 141 0,-3 12-32 15,-3 8-129-15,-3 4 101 16,-5 8-85-16,-4 0-276 0,-4 5 170 16,-4 5-281-16,-4-1-1475 0</inkml:trace>
  <inkml:trace contextRef="#ctx0" brushRef="#br0" timeOffset="9717.68">8652 11256 1311 0,'0'0'1122'0,"0"0"-983"15,0 0-85-15,0 0 85 0,0 0 140 16,0 0-173-16,0 0-26 0,0 0 63 16,0 0 39-16,9 25-5 0,0 6-36 15,1 2-12-15,-2 3-95 16,-2-2 8-16,2 3-7 0,-2 2-35 15,-1 6 6-15,0 0-6 0,-1 3 0 16,0-1-83-16,0-3 68 0,-1-5-45 16,0-5-188-16,1-6 203 15,-2-8-46-15,0-8-157 0,-2-6 174 16,0-6-34-16,0-2-284 0,0-10 202 16,-2-8-23-16,-2-6-394 0,-1-5 227 31,0-2-1-31,-2-3-148 0,2 6 148 15</inkml:trace>
  <inkml:trace contextRef="#ctx0" brushRef="#br0" timeOffset="9998.95">8652 11377 39 0,'-8'-38'118'0,"-2"3"596"15,2-4-271-15,3 9 122 0,2 3-289 16,3 3-23-16,0 3 147 16,3 2-188-16,5-1-27 0,3 5 13 15,3 2-68-15,2 0-35 0,3 5-25 16,2 1 34-16,1 2-50 0,3 5-42 15,0 1 54-15,1 10-66 0,-2 3 16 16,0 8-16-16,-3 3 0 0,-2 3-24 16,-3 7 24-16,-4 1 0 15,-6 2-7-15,-2 5-11 0,-4 1 18 16,-1 1-170-16,-4 2 169 0,-5 2-120 16,1-3 14-16,-3-2 84 0,1-3 23 15,-2-4-111-15,1 1 110 0,-1-6 1 16,-1-2-121-16,1 0 67 15,1-4-49-15,3-3-224 0,-1-4 72 16,5-9-130-16,1-4-734 0</inkml:trace>
  <inkml:trace contextRef="#ctx0" brushRef="#br0" timeOffset="10312.7">9121 11023 2009 0,'0'0'573'0,"0"0"-412"16,0 0-80-16,0 0 76 15,0 0 189-15,0 0-117 0,0 0-62 16,0 0-72-16,0 0 71 0,3 21-5 15,-1 12-18-15,1 6-3 0,0 0-140 16,1-5 56-16,1-2-47 16,0-1-9-16,1-3-3 0,-2 1 3 15,0 1 0-15,1 0-242 0,-1-4 204 16,0-4-102-16,0-7-330 16,0-8 270-16,-3-6-183 0,1-1-618 15,-1-1 370-15,-1-11-4 0</inkml:trace>
  <inkml:trace contextRef="#ctx0" brushRef="#br0" timeOffset="10500.25">9057 11061 248 0,'0'0'2101'15,"-13"-36"-1830"-15,7 23-42 0,6 0 133 16,4 1-107-16,4 1-110 0,4 0-88 16,6-2 7-16,4 1-64 15,4-1-26-15,2-1 26 0,1 2 0 16,2 2-101-16,-5 3 41 0,0 3-93 15,-4 4-249-15,-6 0 103 0,-4 4-128 16,-6-1-915-16</inkml:trace>
  <inkml:trace contextRef="#ctx0" brushRef="#br0" timeOffset="10718.97">9134 11259 1375 0,'0'0'1651'0,"0"0"-1389"15,0 0-153-15,6 36 2 0,7-31-41 16,2-5 9-16,2-4-32 0,4-4-34 16,5-3 69-16,-1-2-82 0,4-4 25 15,2 2-25-15,-2-4 0 0,2 2-145 16,-4-2 60-16,-2-2-84 0,-1 1-188 16,-3-3 129-16,-2-1-85 15,-4-1-425-15,-6 6 149 0,0-2-135 0</inkml:trace>
  <inkml:trace contextRef="#ctx0" brushRef="#br0" timeOffset="10922.17">9542 10832 293 0,'0'0'206'0,"0"0"1250"0,0 0-1073 15,0 0-25-15,0 0 178 0,0 0-268 16,0 0-132-16,0 0-41 0,0 0 109 16,12 11-18-16,-4 10-99 15,-1 6 35-15,0-2-122 0,-2 0 46 16,-1 2-37-16,0 1-9 0,-3-1 7 15,2 2-82-15,-3 3 69 0,0 4-237 16,-3 0 113-16,-2-1-87 0,0-5-361 16,-1-7 54-16,4-12-146 0,-2-5-1001 0</inkml:trace>
  <inkml:trace contextRef="#ctx0" brushRef="#br0" timeOffset="11062.78">9450 10839 1862 0,'0'0'237'0,"-9"-58"-20"16,8 32 122-16,2 4-46 16,8 4-33-16,2 0 115 0,5 0-198 15,5 0-117-15,7 2-32 0,3-1-3 16,2 2-25-16,3-1-65 0,4 2 40 16,3 2-60-16,-2 0-360 15,-2 4 96-15,-11 0-128 0</inkml:trace>
  <inkml:trace contextRef="#ctx0" brushRef="#br0" timeOffset="12158.59">2921 13861 189 0,'0'0'1699'0,"0"0"-1524"0,36-44-103 16,-23 31 64-16,1-2 35 16,3 1 39-16,2 0-68 0,1 1-36 15,4 1 13-15,0-1-4 0,4 1-3 16,0-2 0-16,2 6-1 0,5-4-38 16,1 4-67-16,3-2 70 0,1-1-66 15,2 2 12-15,4-3 13 16,-2-2-35-16,5 0 19 0,-1 2-16 15,1-3-3-15,1-1-3 0,-1-1 3 16,2-2 0-16,-1-5 3 0,1-4 0 16,0-1-3-16,2-6 19 0,-1 2-10 15,1-2-9-15,1 2 32 16,-2 2-10-16,-3 2-22 0,-4 3 3 16,3 2-3-16,-5 3 0 0,0 5 16 15,-2 3 3-15,-4 1-19 0,3 4 31 16,-1 2-18-16,-2 2-13 0,1 0-7 15,-2 0 7-15,-2 0 0 0,0-1 0 16,-1 2 0-16,-1-2 0 0,-1 0 7 16,-3-1-7-16,1 0 0 0,0-6-19 15,2-6 19-15,2-7 0 16,1-4 19-16,0-1 6 0,1-2-25 16,0 0 9-16,-2-2-9 0,4-1 0 15,-1 0-9-15,0-1 9 16,-2 2 0-16,-2 4 6 0,0 4-6 15,-4 3 0-15,1 4-3 0,0 1 3 16,2 3 6-16,0 2 19 0,1 1 29 16,4 2-54-16,-3 0 31 0,4 0-31 15,2 2 0-15,1 0 0 16,1 0 0-16,3 2 0 0,-2-2-9 16,0-2 6-16,2-6 3 0,-1-2-6 15,2-5 6-15,1-2 0 0,-4-3 19 16,1 0 10-16,-2 2-29 0,1 0 44 15,-1-5-38-15,0 2-6 0,-1-2-12 16,-2-1 12-16,-2 1 0 0,-7 3-187 16,-2 2 64-16,-10 3-92 0,-8 6-446 15,-3 7-84-15,-9 5-846 0</inkml:trace>
  <inkml:trace contextRef="#ctx0" brushRef="#br0" timeOffset="12596.06">4562 13544 166 0,'0'0'2104'0,"-14"-33"-1881"15,12 25-42-15,-2 4-7 0,4 2 9 16,0 0 47-16,-1 2-45 16,1 0-90-16,0 5-54 0,1 12-9 15,9 11 56-15,-1 8-3 0,2 8 22 16,2-2-107-16,-1-4 44 16,3 1-25-16,-3 2-19 0,-2 1-63 15,4 4 13-15,0 2-85 0,0-1-198 16,3-4 173-16,2-10-160 0,-6-10-721 15,-1-13-225-15</inkml:trace>
  <inkml:trace contextRef="#ctx0" brushRef="#br0" timeOffset="12955.48">4948 13467 1888 0,'0'0'667'16,"0"0"-402"-16,0 0-182 0,0 0 42 15,-31 64 118-15,22-24-42 0,2 4-46 16,0 0-13-16,5 2-16 16,0 2-41-16,2 3-72 0,7 1 79 15,1 3-92-15,5-1-4 0,2-2 4 16,2-10 0-16,3-14-202 16,3-15 110-16,-3-13 10 0,5-5 82 15,-1-10 4-15,-1-6 2 0,-3-7 35 16,-1-3-70-16,-3-4 29 0,-7 5-44 15,-2 2 42-15,-6 2 2 0,-2 8-63 16,-6 3 63-16,-1 3 0 0,-3 3 22 16,-2 3-3-16,0 2-19 0,-1 4 3 15,0 0-5-15,0 4 2 0,2 3-123 16,2 1 62-16,3-3-76 16,4 3-269-16,2-4 120 0,1-1-157 15,1 2-939-15</inkml:trace>
  <inkml:trace contextRef="#ctx0" brushRef="#br0" timeOffset="13314.82">5338 13208 1418 0,'0'0'617'0,"0"0"-435"16,0 0-147-16,0 0 72 0,0 0 161 16,0 0-42-16,-33 9-5 0,28-7 162 15,5 0-158-15,0 2-77 0,0 0-85 16,0 3 66-16,5 6-44 0,4 9-47 16,1 3 77-16,-1 6-109 15,3 1 47-15,-3-2-19 0,1 0-34 16,-1 0 19-16,0 5-19 0,1 0 0 15,-2 3-12-15,1 4-38 0,-1-2 10 16,0-2-286-16,-3-6 187 16,3-5-85-16,-4-10-411 0,-1-9 187 15,-3-6-141-15,0-2-586 0,0-6 506 0</inkml:trace>
  <inkml:trace contextRef="#ctx0" brushRef="#br0" timeOffset="13580.53">5338 13425 300 0,'-13'-38'212'15,"1"2"920"-15,-1-2-904 0,5 12 129 16,4 0-115-16,0 6 17 0,4 2 161 16,0 3-184-16,6 0-55 0,4 1-7 15,0 2-29-15,4 2-76 0,4 2-66 16,1 6 85-16,1 2-88 0,1 4 17 16,-2 8-18-16,1 6 1 15,-1 9-52-15,-2 5 52 0,-2 4 0 16,-3 5-18-16,-4 1 18 0,-4 0 0 15,-3-3-138-15,-1-6 137 0,-4-2-23 16,-4-7-7-16,-3-3 31 16,-1-1 0-16,-2-2-60 0,-2-5 41 15,-2 0-66-15,2-6-191 0,2 0 154 16,2-7-50-16,0 0-317 0,0-6 107 16,4 1-183-16,0-3-1063 0</inkml:trace>
  <inkml:trace contextRef="#ctx0" brushRef="#br0" timeOffset="14911.4">5632 13441 390 0,'0'0'1671'0,"0"0"-1369"15,0 0 130-15,0 0-127 0,-4-36-27 16,2 32 74-16,1 2-123 16,1 0-96-16,0 2-114 0,0 6-13 15,3 7-6-15,2 7 28 0,0 4-9 16,2 1-19-16,-2-5-19 0,3 2-12 16,0-4 31-16,2 5-218 15,-1-3 174-15,2 0-63 0,-2-1-225 16,2-6 172-16,-1-4-89 0,0-7-846 15,-2-5 949-15,0-6 146 0,-3-5 11 16,3-3-11-16,-3 2-39 0,-1-2 39 16,2-3 98-16,-6 3 84 0,4-1 161 15,-4 1-171-15,0 0 5 0,0 3 45 16,0 1-78-16,-4 1-32 16,0 4 29-16,0 3-5 0,2-1-21 15,-3 5-30-15,2-2 29 0,-1 1-51 16,0 2-63-16,-1 0 60 0,1 0-60 15,0 2-73-15,-1 2 73 0,-1 3 0 16,2-2-38-16,2 2 38 16,-2-2 0-16,0 2-23 0,1-4 23 15,2 1 0-15,-1-3-40 0,0-1 40 16,2 0 0-16,-2 0-97 0,2-5 85 16,0-3-33-16,0-4-117 15,0-3 140-15,4 3-35 0,-2-1-103 16,0 1 116-16,4-2-43 0,-2 2-133 15,2 2 152-15,0 0 23 0,0 1 35 16,0 1 10-16,-1 3 16 0,3-1 116 16,0 2 22-16,3-1-16 0,-1 4 25 15,4 1-26-15,-2 1-23 0,0 8-38 16,0 2 41-16,1 1-48 16,-1 5-69-16,0-1 76 0,0 2-76 15,0 0 10-15,-1 1-10 0,-3 1 0 16,-2 0-4-16,0-3-33 0,-2-2 24 15,0-6-198-15,-3-5 157 0,2-4-35 16,-2-1-29-16,3-7 118 16,-1-5 4-16,2-10 34 0,0-2-32 15,2-2-6-15,1 0 3 0,-1 2 0 16,-1 1 26-16,5 4-10 0,-2 3 67 16,3 2-58-16,-2 3-12 15,4 4 41-15,-6 3-28 0,0 1-26 16,2 1 72-16,0 2-75 0,1 1 19 15,2 0-19-15,1 2 0 0,-2 2-22 16,0 2 22-16,0-1 0 0,-2 0-149 16,-2-1 123-16,3 2-50 0,-3-4-159 15,1-2 168-15,1 0-29 0,-4-4 32 16,1-6 64-16,-3-2 22 0,1-2-12 16,-2 0 25-16,-2-4-19 15,-1 1-16-15,0-3 74 0,-1 0-4 16,-2-3-22-16,2 1 34 0,-3-2-40 15,0 0-36-15,0 0 51 0,0 0-25 16,-1 0-26-16,1 2 70 0,1 4-25 16,0 3-16-16,1 3 69 15,0 5-41-15,1 3-63 0,1 0 97 16,0 3-59-16,0 1-23 0,0 0-30 16,0 8 15-16,1 8 0 15,2 9 22-15,0 3-22 0,1 3 38 16,0-2-38-16,2 2 0 0,1 1-164 15,-2 3 70-15,1-2-58 0,0 2-276 16,-2-1 124-16,-1-10-221 0,-2-2-1510 0</inkml:trace>
  <inkml:trace contextRef="#ctx0" brushRef="#br0" timeOffset="15036.39">6170 13232 2485 0,'0'0'768'0,"0"0"-490"16,-10-40-129-16,11 29-23 0,4 2-107 15,3-3 35-15,0 3-54 16,6-1-85-16,-1 2 59 0,6 0-119 16,1-4-332-16,4 2 88 0,-6 0-208 15,5-2-1111-15</inkml:trace>
  <inkml:trace contextRef="#ctx0" brushRef="#br0" timeOffset="15755.92">6512 12659 1433 0,'0'0'1563'15,"0"0"-1358"-15,0 0 25 0,9-38-27 16,-6 34-172-16,1 4 4 16,1 8-35-16,0 11 66 0,3 12-6 15,-1 7 69-15,1 4-95 0,0-1 7 16,-1-1 1-16,-1 4-42 0,1 1 16 16,-3 2-38-16,0 0 22 0,1-2-344 15,-2-6 211-15,0-11-92 0,-3-11-245 16,0-8 251-16,0-7 12 0,0-4-162 15,-2-7 304-15,-3-11 17 0,-2-7-121 16,1-5 3-16,-2-4 166 16,2 3 91-16,-2-4 104 0,0-3-65 15,2 2 38-15,-1-2-100 0,2 2 7 16,1 2 131-16,2-3-54 0,2 4-1 16,2 3 42-16,4 3-30 15,4 8-58-15,2 5 3 0,2 5 35 16,2 6-36-16,4 5-72 0,0 2 44 15,3 9-79-15,-2 9 28 0,-1 4-28 16,0 7 0-16,-2 1-12 16,-4 1 12-16,-2 2 0 0,-4-1 25 15,-4-2-38-15,-4 2 13 0,-2-2 0 16,-8-3 10-16,-2-2-10 0,-4-3 19 16,-2-2 3-16,-4-2-22 0,0-1-54 15,0-4 19-15,1-3-72 0,8-6-191 16,3-2 241-16,5-4-32 0,4 0-193 15,1-5 18-15,0 0-236 0,4-13-1290 16</inkml:trace>
  <inkml:trace contextRef="#ctx0" brushRef="#br0" timeOffset="16005.9">6930 12489 1858 0,'0'0'1300'0,"0"0"-1017"0,0 0-124 15,0 0-127-15,0 0-23 0,0 0 127 16,0 48-20-16,0-16-9 16,2-1 41-16,0 0-79 0,2 1-60 15,0-3 72-15,3 4-81 0,0 2 28 16,-1 0-25-16,2 1-3 0,-1 1-121 16,0-2 21-16,1-9-80 0,-3-6-271 15,0-10 167-15,-1-8-181 0,2-3-393 16,-5-3 309-16,-1-8-482 0</inkml:trace>
  <inkml:trace contextRef="#ctx0" brushRef="#br0" timeOffset="16193.38">6718 12523 2511 0,'0'0'486'15,"0"0"-274"-15,0 0-85 16,0 0-60-16,0 0-35 0,3-42-13 15,16 28 32-15,3-2-35 0,4 1 60 16,3-2-76-16,-1 2 22 16,0 2-22-16,0-1 0 0,-3 2-57 15,-1 3 54-15,-4 0-86 0,-4 5-223 16,0 1 139-16,-4-1-94 0,-4 3-416 16,-1-1 131-16,-4 1-217 0</inkml:trace>
  <inkml:trace contextRef="#ctx0" brushRef="#br0" timeOffset="16583.98">6900 12460 1451 0,'0'0'546'0,"0"0"-546"16,0 0-51-16,0 0-53 0,0 0-26 16,0 0-222-16,0 0 209 0,37-3-124 15,-32 14-669-15</inkml:trace>
  <inkml:trace contextRef="#ctx0" brushRef="#br0" timeOffset="16880.82">6929 12748 502 0,'0'0'1337'0,"0"0"-1233"0,0 0-91 15,0 0 104-15,0 0 19 0,0 0 71 16,0 0-61-16,0 0-7 16,0 0 102-16,-9 9-87 0,22-18-49 15,6-2-41-15,-2 1 3 0,0-2-41 16,1 1-17-16,-2-1 51 0,2 1 1 16,1-2-58-16,2 0 51 15,-1-1-54-15,-1 2-13 0,0-1 12 16,-5 2 1-16,-2 2-238 0,-2 2 81 15,-5 1-83-15,-2-1-393 0,-3 0 36 16,-2-2-604-16</inkml:trace>
  <inkml:trace contextRef="#ctx0" brushRef="#br0" timeOffset="17132.93">6844 12355 2692 0,'0'0'370'0,"0"0"-370"16,0 0-81-16,0 0 81 15,0 0 103-15,0 0 28 0,42-15 6 16,-18 7-19-16,2-4-26 0,-1 1-92 16,0 2 35-16,-1-3-26 0,0 1-9 15,2 2-38-15,-2 0 26 16,-3-1-55-16,0 4-191 0,-1-1 98 15,-1 0-94-15,-2 2-353 0,-2 0 179 16,-3 1-102-16,-4 2-722 0</inkml:trace>
  <inkml:trace contextRef="#ctx0" brushRef="#br0" timeOffset="17376.12">7361 12300 1258 0,'0'0'1232'0,"0"0"-1100"16,0 0-42-16,0 0 110 15,0 0-5-15,33 8 54 16,-25 1-71-16,-1 6-48 0,1 6-73 16,0 3 60-16,-1 2-83 0,-1-1 1 15,2-2-7-15,0-1-28 0,0 4 13 16,-2 0-13-16,-1 1 0 0,-2 1-403 15,-1-1 368-15,-2-1-188 0,0-4-351 16,0-9 57-16,-2-4-458 0</inkml:trace>
  <inkml:trace contextRef="#ctx0" brushRef="#br0" timeOffset="17594.91">7178 12257 745 0,'0'0'892'0,"-18"-38"-480"16,11 19-52-16,7 7 130 0,1 0-253 16,9 0-55-16,3-3 3 0,4 2-36 15,7 0-58-15,2-2-66 0,-1 0 64 16,6 1-89-16,1 0 25 16,1 1-25-16,0 1 0 0,3 0-93 15,-4 3 30-15,-1 2-126 0,-7 3-258 16,-7 0 30-16,-6 3-334 0</inkml:trace>
  <inkml:trace contextRef="#ctx0" brushRef="#br0" timeOffset="18469.93">4761 14419 2835 0,'0'0'378'0,"5"-54"-375"16,3 30 19-16,4 0 1 0,4 3 18 15,3-2 13-15,4 3-22 0,6 4-19 16,2-2 76-16,5 0-26 0,4 1-31 16,1 2 76-16,4 1-42 15,5-1-50-15,2 0 81 0,2 1-46 16,4-1-48-16,0 3 91 0,4-1-94 16,-2 1 35-16,1-4-35 0,2-4 0 15,2-4 7-15,0-6-7 0,6-4 0 16,1 0 21-16,1-3-14 15,-1 4-7-15,-1-5 18 0,-4 4-18 16,-2-2 0-16,-4-2-15 0,1 4 15 16,-4 3 0-16,-4 4 9 0,-4 5-9 15,-3 4 0-15,-4 5 13 0,-3 4-4 16,-3 3-9-16,-4 0 31 16,1 3-31-16,-1-1 0 0,-2 3-3 15,2-2 3-15,-1 0 0 0,-3 3-6 16,2 0 6-16,-2 0 0 0,1 0-13 15,0-1 13-15,4-6 0 0,3-7-43 16,4-10 43-16,5-6 0 0,2-3 12 16,-2-3 10-16,2 1-22 15,2-5 34-15,0-1 1 0,1 0-35 16,1-5 34-16,0 4-31 0,0 0-3 16,-5 5-19-16,-2 4 19 0,-4 2 0 15,-6 7-170-15,-7 5 88 0,-8 7-78 16,-7 7-312-16,-7 4 78 15,-8 2-374-15</inkml:trace>
  <inkml:trace contextRef="#ctx0" brushRef="#br0" timeOffset="19204.32">5445 14831 2549 0,'-11'-38'547'0,"2"9"-439"15,-4 0-79-15,-2 11-26 0,-1 6 4 16,-1 6 37-16,-2 6-28 0,0 1-3 16,-2 12 51-16,0 2-36 0,-1 6-18 15,1 3 50-15,2 6-28 16,3 0-19-16,3 2 37 0,5 0-46 16,4 0 21-16,7-4 13 0,7-1-38 15,9-3 3-15,5-1-3 0,3-3 0 16,6-4 29-16,3 0-7 15,-1-2-22-15,3 2 16 0,-4 2-7 16,-2 2-9-16,-6 1-76 0,-3 3 76 16,-7 1 0-16,-5 6 19 0,-7 2-19 15,-4-1 0-15,-11 0-203 16,-4-2 203-16,-3-5 0 0,-5-4 23 16,-2-5 15-16,-1-2-35 0,-2-9 25 15,3-5 4-15,0-4-10 0,2-12-12 16,8-7 62-16,2-10-18 0,8-11-54 15,2-7 98-15,3-5-92 0,8-8 35 16,5-1-19-16,5-2-22 0,3 2-42 16,6 2 42-16,1 7 0 15,0 10-39-15,0 8 39 0,-3 12 0 16,-2 8-141-16,-2 6 12 0,-1 4-8 16,-1 6-121-16,-5 2 159 0,1 8-100 15,-2 5-444-15,-5-1-6 0,0 3-484 16</inkml:trace>
  <inkml:trace contextRef="#ctx0" brushRef="#br0" timeOffset="19752.56">5884 14513 1441 0,'0'0'1184'0,"0"0"-1068"0,0 0-112 16,0 0 41-16,0 0 61 15,0 0 3-15,0 0 25 0,-22 35 20 16,24-4 65-16,3 5-48 0,2 1-70 16,2-1-60-16,2 1 60 15,-1 3-82-15,1 2 9 0,1-1 6 16,-1 0-34-16,1-1-19 0,-2-5-24 15,0-3-8-15,-1-11-252 0,-4-7 250 16,-1-6 2-16,-1-7-32 0,0-1 83 16,-3-1 0-16,1-11-22 0,-1-11 21 15,-4-8-31-15,-3-5 13 16,-3-2 19-16,-2 2 22 0,-2-6-22 16,0 2 96-16,-1-2-17 0,-1-1-57 15,1 0 57-15,1 2-72 0,3 1 21 16,0-1 32-16,3 1 13 0,2 0-58 15,4 2 80-15,2 4-95 0,4 2 38 16,6 2-38-16,2 10 0 0,5 4-44 16,3 7 28-16,0 4 16 0,1 7-66 15,-1 12 44-15,-1 3 22 0,-4 8-60 16,-2 3 60-16,0 3 0 0,-3 2-61 16,-1 1 61-16,-1-1-54 15,-3-4-149-15,1-2 152 0,-2 0-32 16,1-5-125-16,-1 0 122 0,-1-2-75 15,1-4-345-15,-2-4 143 16,2-4-66-16,0-6-516 0,0-2 404 0</inkml:trace>
  <inkml:trace contextRef="#ctx0" brushRef="#br0" timeOffset="20616.09">6153 14568 98 0,'0'0'746'16,"4"-35"-335"-16,-4 23-60 0,-3 8 202 15,1 0-265-15,-2 2-24 0,0 2 99 16,-3 0-171-16,2 2-77 0,-2 5-20 15,2 5 13-15,-1 5-29 0,5 5-31 16,1-1 52-16,4 0-100 0,3-2 45 16,2-2-33-16,-1 2-12 0,3 1-12 15,-1-1 12-15,1-2 0 0,-2-2-92 16,-3-9 73-16,-1-3-44 16,0-4-6-16,3-7 69 0,0-7 50 0,0-5-50 15,-1-3 82-15,0-2-25 0,-3 2-41 16,0-2 78-16,-2 2-78 15,2 2 6-15,-1 1 44 0,1 5-63 16,0 3 38-16,-1 4-3 0,-1 6-38 16,2-2 34-16,0 1-12 0,2 2-22 15,-1-2-15-15,4 3 15 16,2 4 0-16,4 4-13 0,-1 3 13 16,1 2 0-16,-2-1 6 0,1 1-6 15,0 2 0-15,0-4 10 16,0-5-10-16,-2-6 0 0,0 0 15 15,0-6-15-15,-1-5 0 0,1 0 44 16,-1-3-32-16,-2 0-12 0,-1-2 22 16,0 0-22-16,-1-1 0 0,-3 4 22 15,0-1-22-15,0 2 0 0,0 6 3 16,-2-1-3-16,1 3 0 0,1 1-22 16,0 1 22-16,1-2 0 0,2 2 0 15,2 1 0-15,3 1 0 0,3 0-12 16,0 0 12-16,1 1 0 15,-2 1-6-15,1-1 6 0,-2 0 0 16,2-1-98-16,-2 0 96 0,1-2-40 16,-2-4-100-16,0 0 141 0,0-5 1 15,-2 2-34-15,1-2 34 16,-2-1 0-16,-1 1 3 0,0-2-3 16,0 0 0-16,-1-2 22 0,1 2-16 15,0-1-6-15,-1 1 16 0,1 0-16 16,-3 1 0-16,2 4-10 0,-3-3 10 15,0 6 0-15,0 1-50 0,-2 0 22 16,1-3 3-16,0 3-184 16,-2-1 174-16,2-1-50 0,-2 0-106 15,-1-5 140-15,0-2-29 0,-3-9-96 16,1-6 150-16,-1-4 23 0,-2 0-6 16,-1 0 9-16,-2-2 0 0,2 0 3 15,-1 2 10-15,-1 8 12 0,1 4 148 16,2 8 38-16,2 4-27 0,2 6 40 15,0 0-20-15,1 2-118 16,0 4-86-16,0 10 0 0,1 11 37 16,4 7-18-16,5 7 71 0,-1-3-90 15,3-2 25-15,0 0-25 0,1-1 0 16,-1 3-134-16,0 1 103 16,-1 2-80-16,-2-3-263 0,-1-1 193 15,-1-10-116-15,0-5-605 0,-5-7 158 16,0-5-70-16</inkml:trace>
  <inkml:trace contextRef="#ctx0" brushRef="#br0" timeOffset="20756.7">6890 14300 336 0,'0'0'225'0,"-36"-31"443"0,22 14 70 15,3 2-339-15,3-1-41 0,4 2 47 16,3 0-198-16,1-3-25 0,6 4-46 16,4-2-67-16,0-1-69 0,4 1-66 15,0 1 53-15,5-4-75 0,5 1-240 16,0-2 123-16,5-1-197 0,-5 6-987 15,3-5 157-15</inkml:trace>
  <inkml:trace contextRef="#ctx0" brushRef="#br0" timeOffset="21428.68">7404 13716 2181 0,'0'0'388'0,"0"0"-117"15,0 0 209-15,0 0-140 0,0 0-176 16,0 0-38-16,0 0-16 16,0 0-110-16,0 0 0 0,-20 36 122 15,28-1-50-15,1 2-63 0,2-2 78 16,-1 1-87-16,2 1 31 0,-1 3-31 15,0 1 0-15,-2-1-74 16,-1 0-57-16,0-5 53 0,0-6-259 16,0-9 182-16,-3-6-38 0,-1-10-235 15,-2-4 3-15,-1-6-6 0,-1-8 394 16,0-10-113-16,-4-8-45 0,-3-2-120 16,-2-2 315-16,0 2 140 0,-3-4 71 15,1 1-61-15,-2-2-30 0,1 5 119 16,0-2-70-16,0 4-8 0,1 0 87 15,3 1-81-15,1 3 12 0,3 3 57 16,4 2-24-16,0 3-48 16,10 7-29-16,2 2 10 0,6 3-98 15,2 7-12-15,7 2 18 0,0 8-53 16,2 7 18-16,-4 8-18 16,1 7 0-16,-4 4-22 0,-3 6 22 15,-3 3 0-15,-4 1 4 0,-5 3-4 16,-5-2 0-16,-3-2-7 0,-7-2-21 15,-3-3 28-15,-3-3-115 0,-4-5 115 16,-3-2 0-16,0-4 9 0,1-5-9 16,0-1 0-16,2-4-178 15,4-7 156-15,6-3-51 0,2-2-157 16,4-3 144-16,2-4-66 0,5-6-434 16,2 1-41-16,2-10-534 0</inkml:trace>
  <inkml:trace contextRef="#ctx0" brushRef="#br0" timeOffset="21742.7">7921 13531 1782 0,'0'0'1154'0,"0"0"-1045"0,0 0-32 16,-35-19 182-16,15 26-43 15,-5 6-71-15,0 6 25 0,2 5 29 16,4 2-59-16,2 2-69 0,5 4 75 15,4-2-124-15,4 2 30 0,4 1-15 16,0 2-37-16,7-2 10 0,5 0-10 16,1-2 0-16,6-6-25 15,3-6-37-15,5-8 50 0,1-7-231 16,4-4 241-16,-1-8-28 0,1-4-221 16,0-7 167-16,-2-1-74 0,1-4-270 15,-4-1 198-15,-2-1-137 0,-5 0-374 16,-4-1 293-16,-5 6-54 0,-3-2-469 0</inkml:trace>
  <inkml:trace contextRef="#ctx0" brushRef="#br0" timeOffset="21930.94">8148 13448 1326 0,'0'0'507'0,"0"0"-66"16,0 0 256-16,0 0-304 0,0 0-95 16,0 0 61-16,0 0-171 0,0 0-188 15,0 0 50-15,-6 0 34 0,10 27-13 16,2 3-58-16,-2 1 76 15,-2-2-89-15,1 1 38 0,1 3-29 16,-3 2-9-16,-1-1 3 0,0 4-43 16,-1-1 40-16,-3 2-339 15,-1-5 252-15,2-3-114 0,2-12-570 16,-1-6 295-16,2-9-696 0</inkml:trace>
  <inkml:trace contextRef="#ctx0" brushRef="#br0" timeOffset="22118.42">7898 13453 969 0,'0'0'1742'0,"-14"-37"-1206"15,14 20-215-15,5 5-68 0,10 1-40 16,5-4-77-16,5 2-71 16,4-2-59-16,7 2 116 0,6 0-122 15,3-1 34-15,4 1-34 0,1 1 0 16,-2 0-196-16,2 5 42 15,-4-1-129-15,-13 3-712 0,-4 0-716 0</inkml:trace>
  <inkml:trace contextRef="#ctx0" brushRef="#br0" timeOffset="26865.47">16558 7767 1121 0,'0'0'85'16,"0"0"-52"-16,0 0-8 0,-18-35 105 15,14 30-45-15,0 1 279 0,0-2-362 16,-6 1-2-16,1 0-7 0,-3-1-5 16,-1 2 11-16,1 2-14 15,-3 0 14-15,2 1 1 0,-2 0-35 16,-2-1 34-16,-1 1 1 0,-2 1-23 16,-1 0 23-16,0 0 8 0,-3 0-8 15,-3 0 0-15,2 1 29 0,-3 1 59 16,-3-1-39-16,2-1 9 0,-3 1 17 15,0-1-26-15,-3 0-1 0,2 0 36 16,-3 0-58-16,2 0 20 0,-3 0-11 16,1 0-2-16,3 0-7 15,-2 0-2-15,0-2-1 0,3-1-23 16,0 2 0-16,-1-2-1 0,1 2 1 16,-1-1-3-16,-1 2-20 0,-2 0 20 15,0 0 0-15,0 0-10 16,-1 2 19-16,2 2-6 0,-1 1 0 15,-1-1-1-15,0 4-2 0,1 0 1 16,-2 0-2-16,4 4 2 0,-1-3-11 16,0 2 13-16,2 1 0 0,1 0 16 15,0 3-16-15,-1 1 63 16,1 1-8-16,0 3-16 0,0 1 6 16,2 2-16-16,0 4 0 0,3-1 10 15,0 2 15-15,2 2-25 0,0 0-9 16,1 4 5-16,0 0-25 0,2 4-13 15,2-1 12-15,2 3 1 0,0 3-13 16,0-2 12-16,4 3 1 0,1-1-29 16,1 2 29-16,0-2 0 0,1 1-12 15,1-3 12-15,0 3 0 0,0-1 3 16,2 1 3-16,0 2-6 16,1 1 3-16,-2 1 4 0,3 0 19 15,0 3-10-15,-1-1 19 0,3 4-6 16,1-4-29-16,1 5 26 0,0-2-26 15,1 3-6-15,1 0 6 16,0 2 0-16,0-4 1 0,0 6-1 16,3-1 0-16,-2 0-2 0,2-1 2 15,-2 2 0-15,3-1-3 0,-1 4 3 16,-1-2 0-16,5 3 2 0,0-1 1 16,-1-1-3-16,4 1-2 15,-1-2 2-15,0 2 0 0,2-3 4 16,2 3-4-16,-2-1 0 0,2 4 2 15,1-2 1-15,-1 1-3 0,-1 3 16 16,-1-3-6-16,1 2-10 0,-3 0-3 16,0 3 2-16,-1 1 1 15,-1 1-6-15,0 1 6 0,-3 1 0 16,-2 0-4-16,1 1 4 0,-3 1 0 16,0 0 0-16,0 0 6 0,0 4-6 15,0-3 0-15,0 1 10 0,0 0-10 16,0 0 2-16,0 0 4 15,0 1-6-15,0 0 2 0,3-1-2 16,-2 1 0-16,0-3 13 0,2 1-3 16,-2 2-10-16,1-3 16 15,0 1-3-15,1 2-13 0,0-2-26 16,-2-1 26-16,0 0-16 0,1 3 35 16,0-3-19-16,0 0 0 0,-1 0 19 15,2 1-19-15,-1-1 0 0,1 0 10 16,1-1-10-16,0-2 0 0,3-1 10 15,-1 2-10-15,4-2 0 16,0 1 3-16,1-4-3 0,1 2 0 16,-1-2 3-16,2-1-3 0,0-2 0 15,1 0-8-15,0 2 8 16,-2-2 0-16,3 0 12 0,0-2-12 16,1 0 0-16,-4 0-9 0,4 0 7 15,-2 2 2-15,1 0-23 0,2-2 23 16,-2 0 0-16,1-4 13 15,-1 0-10-15,1-1-3 0,0-4 0 16,-2 2 3-16,4-1-3 0,0-3-5 16,1-1 5-16,2 0 0 0,1-2 13 15,2-2-10-15,1-3-3 0,4-4-3 16,1-1 3-16,2-2 0 0,1-4-12 16,0 0 12-16,5-4 0 0,-1-2-58 15,2 2 56-15,-1-4-28 16,4-2-95-16,-2-2 96 0,-2-2-10 15,2-2-142-15,-2-2 181 0,0-1 0 16,-2-2-6-16,2 1 6 0,-4-2 13 16,1 0-11-16,0-3-2 15,-2 0 7-15,4-3-1 0,-2-4 1 16,0 1-7-16,1-3 2 0,0 0 14 16,1-3-16-16,0-3 2 0,2-4 37 15,0 0 16-15,-1-4-52 0,1-2 16 16,0 2 1-16,1-1-14 15,-2-4 33-15,2 1-23 0,0-4-10 16,-1 1 20-16,0-3-4 0,1 1-18 16,0-2 18-16,-2 1-22 0,0-3-7 15,-2 1 7-15,-2 0 0 0,1-3-29 16,-4 1 29-16,1-3 0 0,-3-1 2 16,-1 3-2-16,-1 0 0 0,-3-3 3 15,0-2 23-15,0 1-16 16,-4 0-1-16,-2-1 23 0,1 1-13 15,-2-2-2-15,1 1 47 0,-2-4-13 16,1 2 3-16,-4 2 29 0,2-1-19 16,0-1-16-16,-2 1 29 15,2 1-74-15,-1-2 29 0,-2 0-26 16,4-2-6-16,-2 2-51 0,-1-1 35 16,2-2 16-16,-2-2-120 0,0 0 119 15,1-1-11-15,-2 1-42 0,0-3 54 16,-3 1 0-16,2 1-26 15,-3-4 14-15,-3 2 8 0,3-1-24 16,-3-3 28-16,3 1 0 0,-2-1 16 16,-4 2-7-16,4-4-9 0,-5 4-1 15,3-5 1-15,-4 2 0 0,0-2-3 16,0-1 3-16,0 1 0 0,-4 1-35 16,3-4 32-16,-2 1-13 0,-2 0-52 15,-1-1 68-15,1-2 3 0,-4 2 14 16,2-5-19-16,-2-1 2 0,-1 1 0 15,2-3 13-15,0 3 0 0,2-5-3 16,0 1 38-16,1-1-7 16,1 0-9-16,3 0 32 0,-3-1-38 15,4-3-17-15,0 0 17 0,0 0-26 16,0-1 19-16,0-1-19 0,0 5 0 16,0-2-28-16,0-1 26 0,1 3 2 15,-1-4-19-15,3 2 19 16,-2-1 0-16,3-1-6 0,1-1 6 15,-3 1 0-15,2 1-32 0,-2-3 31 16,1 2 1-16,0 0-32 0,-1-2 32 16,1 0 0-16,-2 2 12 0,2-2-5 15,0 2-1-15,-1 1 4 16,-2 0 51-16,0 0-26 0,0 1-23 16,0 2 20-16,0-3-32 0,-4 5-9 15,2-1 9-15,-1 0 0 0,-1 0-64 16,1 2 62-16,-2-2-44 0,4 1-82 15,-5 0 93-15,1-1-10 0,0 2-19 16,-1-2 63-16,1-2-12 0,2 2 13 16,3 0 13-16,-4-2 6 0,3 0-9 15,1 2 60-15,-5 0-31 16,2 2-26-16,-2 0 31 0,-3 1-44 16,2 0 7-16,0 1-7 0,-1 0 0 15,-1-2 12-15,0 2-2 0,1 0-10 16,-1 3 13-16,3-2 9 15,-3 2-22-15,5 0 3 0,-2-1-3 16,0 0 0-16,2-1-80 0,0 0 52 16,2-2-23-16,0 1-75 0,-2-1 114 15,3-1-30-15,-1 2-29 0,-2 0 71 16,2-1 0-16,-3 2 3 16,0 2 14-16,-2-3-8 0,-2 5-2 15,2 1 15-15,-6 0-22 0,0 8 1 16,-7-1 2-16,-1 3-3 0,-3 1 4 15,-2 2 12-15,-3 4-16 0,-3-2-12 16,-1 4 10-16,-2 1 2 0,-1 2-19 16,-5 1 19-16,1 2 0 0,-2 2-11 15,0 0 11-15,-1 2 0 0,0 2 3 16,-2 2 7-16,1 1-10 0,-2 4-13 16,1-1 0-16,0 2-29 0,1 4-238 15,2-1 11-15,11 4-159 16,-2 0-1103-16</inkml:trace>
  <inkml:trace contextRef="#ctx0" brushRef="#br0" timeOffset="28759.21">21014 8455 509 0,'0'0'1170'0,"-24"-46"-1170"0,12 29-78 16,7 2-208-16,4 2-170 0</inkml:trace>
  <inkml:trace contextRef="#ctx0" brushRef="#br0" timeOffset="31062.27">20978 7908 2618 0,'0'0'87'0,"-29"-36"-84"15,16 24 32-15,-1 1-35 0,2 1 39 16,0-1-13-16,-4 2-7 16,0-1-19-16,0 1-32 0,-4 0 31 15,2-1-1-15,-6 0-66 0,-3 0 67 16,0 0-50-16,-6 0-71 0,-2-2 86 15,-2 2 14-15,-4-4 12 16,-3 2 10-16,-4 0 20 0,-2 2-1 16,-3-1 29-16,1 0 10 0,-4 1 45 15,-1-1-26-15,-3 2-6 0,0-1 25 16,1 2-16-16,-1 2-16 0,1 0-45 16,2 1 32-16,-2 2-51 0,2 1 16 15,0-2-16-15,1 1 0 0,1-1-6 16,0 1 6-16,1-1 0 0,-2 0-22 15,0 2 22-15,1 0 0 0,0 1-12 16,1 1 12-16,0 0 0 16,0 3-1-16,-1-1 1 0,2 5 0 15,-2 1 2-15,3 1 4 0,-1 5-6 16,2 2-2-16,-1 2 2 16,1 2 0-16,1 0 1 0,2 3 9 15,-2 2-10-15,2-1 3 0,3 4 10 16,-2 0-13-16,3 2-15 0,2 0 15 15,-1 1 0-15,2 2-6 16,2 1 6-16,-1-2 0 0,3 0 12 16,3 1 4-16,0 3 7 0,4-1-20 15,-2 2 51-15,7 0-31 0,0 2-20 16,1 0 38-16,2 2-41 0,6 0 3 16,-1 3-3-16,2-1 0 0,3 2 2 15,-1 1-2-15,2-1 0 0,1 2-6 31,-2-1 6-31,0 4 0 0,-2-1-15 0,2 0 15 0,-1 1 0 0,0-1 7 16,2 2-7-16,-2-1 0 0,2 1 9 16,-2-3-9-16,2 1 0 15,0 1 13-15,3-2 3 0,2 2 3 16,3-2-3-16,-2 0 25 0,2 3-41 16,2-2 10-16,-1 1-10 15,2 0 0-15,0 0 22 0,0-1-3 16,2 2-19-16,-1-1 22 0,2 1-6 15,-3 2-16-15,0-1 16 0,0 3-10 16,0 1-6-16,0 0 3 0,0 0-3 16,0-1 0-16,0-1-6 15,2 0 6-15,4 0 0 0,4 0-13 16,-2 2 13-16,3-4 0 0,1 0 3 16,1-2-3-16,-2 1 0 0,2 0-9 15,-1 1 9-15,0-2 0 0,0 1 0 16,-1 2 0-16,-3 2 0 0,0-2 0 15,-1 3 0-15,-2 0 0 0,2-1 6 16,-5 2-6-16,1-1 0 16,-2 2 10-16,3-1-10 0,-1 0 0 15,1 2-7-15,0 4 7 0,1-5 0 16,3 4 7-16,-4-2-7 0,4 2 0 16,-1-2 6-16,0 3-6 15,1 0 0-15,0 1 3 0,0 0-3 16,-3 2 0-16,0 1 3 0,-1 2-3 15,0-3 0-15,-2 0-9 16,2 2 9-16,-4-1 0 0,0 2-3 16,0-1 3-16,0 0 0 0,-4 2 3 15,2-2-3-15,2-2 0 0,-2 2 3 16,0-2 0-16,2 0-3 0,0 1-3 16,0 0 3-16,0 1 0 0,0-2-6 15,0 2 6-15,0-1 0 0,0 1 9 16,0-3-9-16,-1 3 0 15,1-1 0-15,-3 1 0 0,2-1 0 16,0-1 3-16,-5 0-3 0,5-2 0 16,0 1 4-16,-2 0-4 15,2-1 0-15,1-1 3 0,0 0-3 16,1-1 0-16,3-2 0 0,0 2 0 16,1-4 0-16,-1 0 9 0,2 2-9 31,3-2 0-31,-5 1 19 0,5-2-16 15,1-1-3-15,0-1 29 16,2 0-1-16,2-1-28 0,0-2 13 16,1-1-13-16,4 0 0 0,-1-2-9 15,1-1 9-15,2 0 0 0,2-3 3 16,0-1-3-16,2-2 0 0,0-2-13 16,3-3 13-16,-1 0 0 0,2-1-16 15,3-4 16-15,-1 0 0 0,4-4-17 16,-1 2 17-16,4-5 0 0,0 2-41 15,2-1 41-15,3-3 0 0,1 0-73 16,1-2-124-16,2-1 197 16,0-3 7-16,1 1 31 0,-2 0-38 15,1-3 9-15,4-2-9 0,-1-2 0 16,2-3 0-16,3-4 0 16,4 0 0-16,-5-4-6 0,6-3 5 15,2-1 1-15,0-5-64 0,1 0 64 16,-2-3 0-16,-1-2-8 0,0 1 8 15,-2-4 0-15,0-2 16 0,2 2-7 16,-1-5-9-16,-2 2 13 16,1-1-13-16,-2-2 0 0,1-1 9 15,0 3-9-15,-2-3 0 0,1 1 4 16,1 1-4-16,-3-4 0 0,3 1 3 16,0 0-3-16,-1-1 0 0,2 0 9 15,-1-1-9-15,-1-4 0 0,-1-1 4 16,1 0-1-16,1-4-3 0,-2 3 12 15,-2-4-2-15,-1 1 12 0,-1-2 7 16,-5 0 76-16,1 0-29 16,-2 0-38-16,2 0 44 0,-2 1-82 15,-3 0 38-15,0-3-26 0,1-2-12 16,-2-2 7-16,2-1-7 0,-4 0 0 16,3-5-19-16,-3 1 19 15,1-2 0-15,-4-1-71 0,-1-1 59 16,-2-2 12-16,-6-1-73 0,-1-1 73 15,-2 1 0-15,-4-3-26 0,-1-2 26 16,-3 0 0-16,-3-2-40 16,1 0 40-16,-4-2 0 0,0 1-10 15,-2-4 10-15,1 0 0 0,-2 0 16 16,-1-1-1-16,1-2-5 0,-2-1 9 16,1 3 32-16,-1-5-51 0,-2 5 3 15,-1-3-3-15,-2 0 0 0,0 0-13 16,0 0 13-16,0 0 0 0,-5 1-73 15,0-2 73-15,-2 0 0 0,0-3-38 16,-1-2 38-16,-1 0 0 0,0-2 2 16,1-2-2-16,1-2 0 0,-4 0 16 15,5-2-9-15,-1-2 5 0,2-2 1 16,-1 0 57-16,1 2-17 16,2-2-53-16,-2 2 76 0,0 0-76 15,-1 0 28-15,-2-1-9 0,2 5-19 16,-1-1 0-16,-4-1 0 0,2 4 0 15,-4-2-35-15,-1 1 31 0,-2-1 4 16,0 1-113-16,-1-2 100 16,2 2 10-16,-2-2-76 0,1-2 79 15,-3 1 0-15,5-1 0 0,-4 0 0 16,1-1 0-16,2 2 0 0,2-2 0 16,-4 2 0-16,3 0 28 0,-3 4-2 15,1 0-17-15,0 0 10 16,-1 4 29-16,-2-2-48 0,0 2 25 15,1 1-9-15,-4 2-16 0,1 2 15 16,-2 1-12-16,-1 0-3 0,-2 1 7 16,0 2-7-16,-2-2 0 0,0 3 16 15,-2 0 15-15,-2 3-31 0,2 2 38 16,-3-1 0-16,-2 7-38 0,2-2 31 16,-4 3-12-16,-3 3-19 0,1 1 19 15,-4 1-19-15,-1 3 0 0,2 3-7 16,-5 1 7-16,2 4 0 15,-3-1-18-15,2 1 18 0,-2 1 0 16,-1 3-30-16,-2 1 30 0,2 3 0 16,-3 0-98-16,1 4 96 0,2 2-56 15,-2 2-211-15,3-2 113 0,10 10-170 16,0-6-1856-16</inkml:trace>
  <inkml:trace contextRef="#ctx0" brushRef="#br0" timeOffset="33866.87">22469 9003 36 0,'0'0'150'16,"0"0"-150"-16,0 0-3 0,0 0 0 15,0 0 3-15,0 0 0 0,0 0 84 16,0 0-58-16,0 0 7 0,24-20 61 16,-19 18 382-16,1-2-140 0,-2 3-50 15,1-3-195-15,-1 0 27 16,0 1 128-16,1 1-100 0,1-2-39 15,2 1 81-15,-3-1-88 0,-2 3-13 16,2 1 9-16,-4-2-44 0,3 2-46 16,-4 0 13-16,0 3-15 0,0 8 34 15,-6 3 91-15,-6 6-14 16,-7 3-32-16,2 4-38 0,-9-2 13 16,1 0-58-16,-7 3 16 0,0 2-7 15,-1-2-9-15,-3-2 3 16,-2 1 7-16,2-3-10 0,-1-1 3 15,0-9 7-15,-1 0-10 0,2-5 19 16,0 0 0-16,-1-3-13 0,1-1 14 16,-4-2 21-16,3 3-41 0,-1-2 22 15,2 3-16-15,-1-2-6 0,5 2 16 16,1 0-16-16,6-1 0 0,1 2-6 16,3-1 4-16,7 1 2 0,4-3-79 15,4 1 78-15,2-2-141 16,0 0-233-16,3 1 133 0,0 0-188 15,1-3-783-15,1-2 260 0</inkml:trace>
  <inkml:trace contextRef="#ctx0" brushRef="#br0" timeOffset="34241.87">21906 8983 1038 0,'0'0'361'0,"0"0"-6"0,0 0-238 16,0 0-85-16,0 0-32 0,-44 2 146 16,31 10-16-16,-4 6-10 0,3-4 74 15,0 4-84-15,0-2-10 0,4 2 16 16,-2 1-23-16,0 4 0 0,-3-2 19 16,2 3 3-16,-6 3-38 0,0 1-36 15,-1 2 35-15,-1 0-66 16,0-2 22-16,-2 2-16 0,2 1-7 15,-2-3 4-15,0 4 34 0,3-4-43 16,2 0 30-16,0-3-15 0,4-3-19 16,2-4 16-16,5-3 0 0,2-6-16 15,5-3 22-15,0-2-12 16,5 0-4-16,8 4 0 0,13-2 221 16,11 0-164-16,12-1-44 0,11-4 25 15,10-1-44-15,8-4 6 16,8-1-59-16,4 2-16 0,-2-1-590 15,-22 2-22-15,-6-2-1016 0</inkml:trace>
  <inkml:trace contextRef="#ctx0" brushRef="#br0" timeOffset="40194.92">20588 10413 787 0,'0'0'951'0,"0"0"-951"0,0 0-43 16,0 0-184-16,0 0 126 16,0 0 42-16,0 0 41 0,0 0 1 15,0 0-87-15,0 0-222 0,0 0 111 16,30-9-65-16</inkml:trace>
  <inkml:trace contextRef="#ctx0" brushRef="#br0" timeOffset="40648.1">20769 10455 75 0,'0'0'701'16,"0"0"-430"-16,0 0-154 0,0 0 39 15,0 0-68-15,0 0 29 16,0 0 39-16,0 0-126 0,0 0-30 15,0 0-127-15,-17 1 0 0,18 2 13 16,2-1-156-16,-2 1-30 16,0 2-114-16</inkml:trace>
  <inkml:trace contextRef="#ctx0" brushRef="#br0" timeOffset="40857.68">20628 11023 1251 0,'0'0'462'0,"0"0"-462"15,0 0-176 1,0 0-215-16,0 0 40 0,0 0 67 15,0 0 137-15,0 0-52 0</inkml:trace>
  <inkml:trace contextRef="#ctx0" brushRef="#br0" timeOffset="41090.8">20622 11251 222 0,'0'0'1544'0,"0"0"-1372"16,0 0-172-16,0 0-182 15,0 0 91-15,0 0 49 0,0 0-62 16,0 0-46-16,0 0-36 0,0 0-299 16,-21 29 25-16</inkml:trace>
  <inkml:trace contextRef="#ctx0" brushRef="#br0" timeOffset="41580">20542 10367 1752 0,'0'0'136'0,"0"0"-136"0,0 0-65 31,0 0 29-31,0 0 36 0,-28-36 46 16,23 30-33-16,4 0 16 0,-1 2 75 15,2-2-39-15,0 2 3 0,-2 2 94 16,2-1-97-16,0-1 6 0,0 4 74 16,0-3-25-16,0 3-8 0,0 0 24 15,-3 0-43-15,3 0-23 16,0 0-3-16,0 0 0 0,0 0-67 0,0 0-17 15,0 0 15-15,0 0-24 0,0 0-77 16,0 3 74-16,0-3 0 16,3 5-28-16,-1 1 57 0,4 2-61 15,2 2-245-15,4 1 73 0,1-2-91 16,3-5-417-16,-4-2 31 16</inkml:trace>
  <inkml:trace contextRef="#ctx0" brushRef="#br0" timeOffset="42722.66">20598 11189 1759 0,'0'0'665'0,"0"0"-545"15,0 0-120-15,0 0-59 0,34-2 59 16,-10 2 4-16,2-2-4 0,6 1-13 16,-1-2 9-16,4-1-18 0,5 3-172 15,-2-4-59-15,5 2-62 0,-12-1-532 16,1-1 117-16</inkml:trace>
  <inkml:trace contextRef="#ctx0" brushRef="#br0" timeOffset="43222.68">20813 12023 1144 0,'0'0'632'0,"49"-8"-632"0,-18 8-85 15,-6 0-120-15,2 0 42 0,6 4-130 16,-1-3 6-16,-8-1-42 0</inkml:trace>
  <inkml:trace contextRef="#ctx0" brushRef="#br0" timeOffset="43722.63">20634 12783 1243 0,'0'0'823'0,"0"0"-658"0,54-30-165 15,-33 22-36-15,7 3 33 0,1 0-13 16,3-1-59-16,3 2-9 0,1 3-46 16,0 0 46-16,1 1-53 0,-1 2-211 15,-1 4 52-15,-8-2-92 0</inkml:trace>
  <inkml:trace contextRef="#ctx0" brushRef="#br0" timeOffset="44113.21">20464 13671 2591 0,'0'0'447'0,"0"0"-447"16,0 0-280-16,0 0-107 0,0 0 386 16,56 6 1-16,-26-6 15 0,8-1-15 15,2-4-35-15,1-2-75 0,7-4 25 16,1 2-31-16,3-2-232 15,2 3 107-15,0-1-3 0,-3 1-238 16,-18 1 38-16</inkml:trace>
  <inkml:trace contextRef="#ctx0" brushRef="#br0" timeOffset="44550.73">20452 14617 3310 0,'0'0'140'0,"0"0"-140"16,0 0-891-16,0 0 318 0,56 0 371 15,-27 0 202-15,6-2 62 0,-1-2-61 16,2-2-1-16,2 1-237 16,2 0-98-16,1-5-125 0,0 4 291 15,2-1 9-15,-8 0-169 0</inkml:trace>
  <inkml:trace contextRef="#ctx0" brushRef="#br0" timeOffset="44956.94">20573 15581 2221 0,'0'0'590'0,"0"0"-590"15,36-4-614-15,-16-2 66 0,-1-2 548 16,2-3 34-16,0 2 165 0,3-2-121 16,0 3-78-16,2-3-3 0,0 2 3 15,2 2 20-15,2-2-17 0,3 2 1 16,-1 1-4-16,3 2-3 0,1-3-107 16,-2 2-108-16,4-1-49 15,-10 0-655-15</inkml:trace>
  <inkml:trace contextRef="#ctx0" brushRef="#br0" timeOffset="48503.61">4970 10177 1672 0,'-46'-12'2'0,"11"2"66"0,-5-1 16 16,8 0-22-16,-1 2 19 0,-1 1 104 15,1 0-165-15,-2-1-17 0,-2 2-2 16,0 2-1-16,-2-1-11 16,-2 5-5-16,-3 1-7 0,-3 4 22 15,-2 5-44-15,-3 5 25 0,-6 2 1 16,-3 6-6-16,0 4-17 0,-3 0-7 16,0 2 14-16,-3 0 35 0,3 2 16 15,-1-2 19-15,2 2 27 16,2 2 22-16,1 3 88 0,2 1-101 15,0 1 1-15,2 2 34 0,1 5-32 16,0 1-12-16,5 6-4 0,-5 2-10 16,3 7-16-16,1 3-9 0,1 4 9 15,0 2-26-15,4 7 10 16,-5 3-6-16,4 3-10 0,2 6-7 16,0 4 6-16,3 2 1 0,1 2-26 15,4 2 25-15,-1 0 1 0,5-1-13 16,4-4 13-16,3 1 0 0,8-4-6 15,4 1 6-15,4 0 13 0,4-2-9 16,5-1 21-16,1 3-25 16,7-2 4-16,5 3 31 0,1 0-16 15,4 1-16-15,6 2 26 0,-2 0-29 16,6-1 16-16,0 4-6 16,1 3-10-16,1 0 2 0,6-1-2 15,-2 2 0-15,7-2 3 16,-3 2-22-16,2-2 13 0,2 0 2 15,-1-2 4-15,2-1 0 0,3-4-2 16,2 1-1-16,3 0 3 0,0-6 0 16,4 0 19-16,0-2-19 0,3-4-25 15,-1-2 22-15,1 0 3 0,6-4-6 16,1 0 5-16,-1-5 1 0,5-4 0 16,0-5 35-16,1-4-35 15,2-4 2-15,2-4 8 0,2-8 0 16,3-3-1-16,1-4-12 0,2-9 3 15,2-2 0-15,1-8 6 0,3-5-6 16,5-3 17-16,5-3-14 16,-1-3-3-16,1-2-125 0,1-2 125 15,-1-6 16-15,2 3-10 0,2-3 10 16,0-3-16-16,2-1 0 0,1-2 13 16,1-4-13-16,2-4-82 0,-3-4 82 15,0-6 2-15,0-1-2 16,1-2 21-16,-2-5-21 0,1 0 0 15,-3 0 19-15,2-1-9 0,-3 0-4 16,-1-2 14-16,-1-2-20 0,1-3-1 16,-2-2 1-16,1-2 0 0,-4-1 0 15,1-4-1-15,-3-3 1 0,-3 1-65 16,-1-4 33-16,-2 1-6 0,-4-2-43 16,-3-4 65-16,-2 1 0 0,-5 3 16 15,-2-1 3-15,-5-1-3 16,-5 5 0-16,-1-3 10 0,-7-1-10 15,-4 1-32-15,-2-4 29 0,-6 1 0 16,-4 0-42-16,-4-1 32 0,-5 2 12 16,-4 0 1-16,-5 1 23 15,-3 0-4-15,-6 1-9 0,-1-2 15 16,-5 1-5-16,-3 2-17 0,-4-1 10 16,-4 2-13-16,-4-1-12 0,-3-4 12 15,-3 2 0-15,-2-3-32 0,-4 0 30 16,-3 0 1-16,-2 1-41 0,-3-1 22 15,-3 6-2-15,-2 0-20 16,-3 4 42-16,-2 6 1 0,-3 0 2 16,-2 8 29-16,-5 2-19 0,-4 5 0 15,0 5 19-15,-1 5 4 0,-2 5 28 16,-3 6 14-16,-1 0-17 0,-1 5-32 16,-1 2 16-16,1 1-45 0,-2-2 12 15,1 1-12-15,0 2 0 0,-2-2-39 16,-1-2 39-16,0-1 0 15,-1-2-18-15,-2-1 17 0,0-1 1 16,1-1-36-16,-2-1 36 0,0-4 7 16,1-2 2-16,2-3 27 0,5-4-11 15,-2-3 4-15,5-9 35 0,4-2-19 16,2-6-10-16,4-4 36 0,3-3-36 16,0-6-29-16,4 0 39 15,2-3-45-15,2 3 22 0,1-4-9 16,2 3-13-16,-1-1-3 0,1 2 1 15,1-1 2-15,-1 2-35 0,-2 3 34 16,2 2 1-16,-2 0-93 0,0 1 77 16,1-3-19-16,-2-1-45 0,1 2 80 15,-2-1 0-15,2 1 3 16,-1 2 7-16,-1 2-10 0,-2 3 1 16,-1 3 2-16,-1 6 0 0,-2 3 7 15,0 7 15-15,-1 6-25 0,0 6 16 16,2 9-3-16,0 8-13 0,2 7-45 15,6 9 43-15,3 8-97 0,2 6-323 16,11-6-57-16,-3 4-542 0</inkml:trace>
  <inkml:trace contextRef="#ctx0" brushRef="#br0" timeOffset="50315.94">14444 9545 884 0,'0'0'605'16,"0"0"-383"-16,0 0-190 0,0 0 98 15,0 0 87-15,0 0-141 16,0 0-76-16,0 0-136 0,0 0 133 15,1-17 3-15,16 16 33 0,5-1-4 16,0 0-6-16,1-1-2 0,1 3-18 16,0-1 16-16,1-1 14 0,2 0-33 15,-2 0 19-15,2 0 1 16,0-1-18-16,-1 0 24 0,1-1 0 16,-2 3-7-16,2-3-3 0,-4 0-3 15,1 0-13-15,1 0 23 0,-2 1-22 16,1-2 2-16,-2 0-3 0,2-1 0 15,-1 1 0-15,-3-2 0 0,1 1-1 16,-1 0-12-16,-4 1-29 0,0 0-172 16,-4 1 58-16,-1 0-42 15,-6 1-235-15,-2 2 33 0,0-5-125 0</inkml:trace>
  <inkml:trace contextRef="#ctx0" brushRef="#br0" timeOffset="50644.03">14853 9301 382 0,'0'0'1003'16,"-36"-16"-827"-16,24 11-117 0,5 2 80 16,3 1 20-16,2 0-29 0,0 1 62 15,2 1-144-15,0 0-48 0,3 0-175 16,4 1 175-16,6 5 16 0,0 0 30 15,6 1-25-15,1 2-20 0,0-1 2 16,0 0 16-16,3 3-3 0,-1-2 19 16,1 1-16-16,0-1 1 15,-1 0-17-15,1 1 13 0,-3 0-13 16,-3-2 15-16,-1 3-17 0,-2-2 1 16,-4 3 13-16,-3 2 1 0,-7 2-3 15,0 2 19-15,-7 5 1 16,-5 1 22-16,-2 7 3 0,-4 1-36 15,0 2-22-15,2 4-12 0,0 0 10 16,2 2-59-16,8 3-363 0,2-11-57 16,0-5-271-16</inkml:trace>
  <inkml:trace contextRef="#ctx0" brushRef="#br0" timeOffset="51472.18">13966 10433 1143 0,'0'0'0'0,"0"0"1"15,0 0-1-15,0 0 127 0,0 0-19 16,47 3 22-16,-27-3-65 0,3 0-13 16,2 0 29-16,2-3-35 0,1 2-14 15,4 0 24-15,1-2-30 16,2 2-24-16,3-2 30 0,0 0-29 15,2 1 20-15,1-4 19 0,-1 4-40 16,1-2 28-16,-2 1 5 0,1-2-31 16,-1 2 2-16,-2-2-6 15,-1 1-3-15,-1 0 1 0,-5 0 2 16,-2-2-23-16,-2 1-16 0,-8 1-192 16,-3 0 53-16,-3 0-60 0,-5 1-332 15,-3-1 156-15,-4-1 66 0</inkml:trace>
  <inkml:trace contextRef="#ctx0" brushRef="#br0" timeOffset="51678.75">14732 10236 104 0,'0'0'545'16,"-48"-29"-118"-16,26 17-228 0,4 0 19 15,3 2 113-15,6 5-152 0,2 0-27 16,3 1 39-16,-1 1-116 0,1 2-1 16,1-1 11-16,3 0-85 15,0 2-32-15,3 0-164 16,2 4 195-16,6 5 1 0,2 4-1 0,0 6 1 0,1 2 27 15,-1 3-17-15,-2 0-7 0,-3 3-3 16,2 2 0-16,0 3-13 16,-2 3 9-16,1 1-18 0,3 4-101 15,0 1-59-15,3-2-400 0,-3-10-102 16</inkml:trace>
  <inkml:trace contextRef="#ctx0" brushRef="#br0" timeOffset="52820.13">17222 10976 745 0,'0'0'136'0,"0"0"70"16,3-41-148-16,-6 29 40 15,1 1 45-15,-1-1 13 0,-2 1-35 16,1-1-59-16,-2 0-33 0,0 2 46 15,-4-4-46-15,2 5-6 0,-4-2 48 16,2 1-29-16,-4 0-26 0,0 4 29 16,-4 0-36-16,0 4-5 0,-5-1 18 15,-2 3-9-15,-3 0-8 0,-3 3-5 16,-4 1-13-16,1 1 0 0,-5 0-13 16,-2 2 23-16,-2-2-13 0,-2 1 12 15,-1-4-11-15,0 1 15 16,-4 0 19-16,2-3-17 0,-2 0 9 15,0 0 9-15,-2-4-1 0,0 0 7 16,-1-2 20-16,0 0-4 0,-3 0 16 16,-2 4 10-16,-3-2-39 15,-2 4 0-15,-3 0 2 0,-1 1-9 16,0 4-6-16,-2 3 4 0,-2 3-17 16,-1 1 7-16,2 0-8 0,2 3-2 15,0-1 0-15,2 2-9 16,4-1 9-16,3 0 2 0,6-1-2 15,3 1 1-15,6-3 3 0,6 1 34 16,2 1 1-16,5-2-16 0,6 1-4 16,2 0 7-16,8 3-10 0,6-1-16 15,5 5 23-15,4 3-23 0,3 2 1 16,7 4 5-16,8 3 7 0,6 3-7 16,6 0 17-16,5 1-13 0,9-3-1 15,4 2 7-15,11-3-16 16,5-4-22-16,2-3-107 0,6-6 22 15,3-3 85-15,4-4 19 0,2-2-75 16,4-7-71-16,1-3 133 16,2-9-211-16,0-5 227 0,0-2 81 15,0-2-55-15,-3-2-26 0,-1-6 3 16,-3 0 0-16,-1-5 22 0,-4-1-21 16,-1-1-1-16,-3-2 13 15,-5 0-15-15,-6-2 12 0,-6 1-7 16,-9 0-4-16,-4 3 1 0,-12-2 16 15,-6 4-2-15,-9 2-1 0,-11 4 13 16,-4 1 16-16,-11 5-9 0,-11 6-22 16,-9 3-14-16,-6 6-33 0,-10 8-203 15,-8 8-7-15,11 3-118 0,-6 1-617 0</inkml:trace>
  <inkml:trace contextRef="#ctx0" brushRef="#br0" timeOffset="54202.37">17170 11823 25 0,'0'0'2'0,"0"0"47"16,0 0-16-16,0 0 123 0,0 0-107 16,0 0-47-16,0 0-2 0,-24-34 27 15,20 30 9-15,-1 2 13 0,0-2 3 16,-1 2-19-16,1 0-4 0,1-1 59 16,-1 3-35-16,2-3-8 15,0 2 24-15,-1 0-40 0,4-1 17 16,-4 1 74-16,3 1-64 0,-3-3-17 15,3 2 23-15,-2 0-40 0,2 1 14 16,-1-2 39-16,0 0-39 16,-1 0 13-16,0-2 6 0,2 2-19 15,-2-1-17-15,2-1 17 0,-3 3-23 16,0-3-13-16,-4 1 0 0,-1-2 0 16,-3 2 20-16,0-1 45 15,-2-1-23-15,0 2 0 0,2-1 20 16,-2 1-46-16,1-1-3 0,-3-2 12 15,1 2-25-15,-2-3 20 0,-3 0-20 16,-1 3 0-16,-3-1-1 0,-2 0 0 16,-3 1-12-16,-2 0-7 0,-2 1 14 15,-3 2-11-15,-3-1-2 0,-5 2-40 16,2 0-15-16,-5 2 5 0,-2 2-45 16,-2-2 46-16,-2 2 9 0,1-1 1 15,-7-2 46-15,3 3 12 16,-3 0 14-16,-1 0-14 0,-1 0 0 15,-3 2 11-15,1-1-9 0,-1 2 1 16,2 1 22-16,-2-2 21 0,0 2-44 16,-3 2 53-16,0-1-42 15,1 2-9-15,0 3 15 0,2 1 14 16,2 0-17-16,2 3 0 0,2 2-3 16,6 2 7-16,3-2 8 0,6 4-9 15,5-3-6-15,7 3 4 0,3 0-17 16,4 3 3-16,8 1 17 0,3 4-18 15,6 0-2-15,6 1-2 16,5 2-1-16,9-3 3 0,10-4 5 16,5 2 21-16,8-6 3 0,9-1 23 15,3-4-33-15,9-5 7 0,3-4 17 16,7-5-30-16,4-5 9 0,2-3 3 16,2-3-24-16,2-10 18 0,2 0-17 15,-1-7 14-15,4-2 4 16,-2-5-5-16,1 1-2 0,-2-2 0 15,-2-1 2-15,-2 2-15 0,-3-2 0 16,-4 4 0-16,-6 0-1 0,-2 0-1 16,-6 2-10-16,-4 2-14 0,-7 3-65 15,-6 1-20-15,-5 5 40 16,-5 2-17-16,-8 4-149 0,-9 3 51 16,-3 2-91-1,-6 3-505-15</inkml:trace>
  <inkml:trace contextRef="#ctx0" brushRef="#br0" timeOffset="55156.3">17026 12603 117 0,'0'0'7'15,"0"0"625"-15,-44-18-469 0,31 13 4 16,-3 0-50-16,-1-1-39 0,1 0 46 16,-2 0-105-16,-3 2-19 0,-2-1-13 15,1 0-1-15,-2-1 12 0,-7 1-12 16,-1 0-6-16,-3-1-32 16,-5 2-91-16,-2 0 39 0,-4 2 35 15,-2-2-77-15,0 1 71 0,-5 2 19 16,-4-3 54-16,1 1 2 0,-2 3 20 15,-3-1-5-15,1 1 31 0,-3 1 2 16,2 2 63-16,0 1-42 16,1 0-7-16,0 0 25 0,2 2-54 15,2 0 0-15,0 0-11 0,2 2-18 16,0 0 15-16,-2 0-16 0,6 0-1 16,-1 0 0-16,2 2 0 0,2-1-1 15,0-1-1-15,3 3 2 16,2-1-2-16,3 2-1 0,4-1 1 15,3 2 1-15,4 2 28 0,6 0 37 16,3 2-31-16,7 4-12 0,4 2-11 16,4 4-11-16,4 5 22 0,7 1-23 15,5 3 0-15,8 4-2 0,6-1-18 16,6-2 20-16,7 0 3 16,5-3 3-16,7-4-3 0,3-3-2 15,8-3 10-15,0-7-10 0,5-5-2 16,2-8-281-16,1-4 282 0,0-1 78 15,1-7-55-15,1-3-21 0,0-5 11 16,3-2 13-16,-2-5 23 16,-1-1 10-16,0-3-34 0,-1 1-12 15,-2-5-12-15,-4 2 1 0,-2-3-2 16,-3 0 0-16,-4-3-74 0,-5 2 12 16,-3-1 13-16,-3 1-22 15,-4 0 51-15,-3-2 4 0,-9 6 16 16,-4-2 2-16,-6 3 0 0,-8 5 3 15,-6 2 8-15,-5 5 0 0,-8 3 22 16,-8 1-31-16,-4 5-4 0,-11 3-4 16,-2 4-70-16,-8 9-11 0,-10 3-182 15,12-1-59-15,-5 4-85 0</inkml:trace>
  <inkml:trace contextRef="#ctx0" brushRef="#br0" timeOffset="55500.01">17086 13773 1162 0,'0'0'0'16,"0"0"-157"-16,0 0-61 0,0 0 127 15,0 0-59-15,0 0-105 0,26-41-36 16</inkml:trace>
  <inkml:trace contextRef="#ctx0" brushRef="#br0" timeOffset="56140.65">16976 13555 528 0,'0'0'584'0,"-32"-24"-438"0,16 10-12 16,1 2-24-16,2 0-35 0,-2-1 65 16,0 0-130-16,-2-1-9 15,1 2-2-15,-3-1-21 0,-2 1 22 16,-2 0-22-16,-1 0-7 0,-2 1-29 15,-4 1-50-15,-3-1 27 0,-4 2 26 16,-2 2-40-16,-4 0 33 16,-1 1-22-16,-5 2-83 0,0 0 66 15,-6 1-42-15,2 3-79 0,-3 0 128 16,-2 0 45-16,0 0 36 16,-1 0 13-16,-1 3 23 0,-1 2 35 15,1 0 1-15,0 2 9 0,2 4 27 16,-3 1 0-16,1 4-82 0,-1 5-13 15,1 3-2-15,-3 3 2 0,4 2 10 16,1 0-8-16,0 3 21 0,6 0 101 16,6 2-7-16,0-1-25 0,9-1 84 15,6 1-82-15,7-2-9 0,10 1 12 16,6-1-71-16,8 1-14 16,8 0-12-16,8 0-14 0,8-2 12 15,6-2-22-15,10-2 23 0,4-2 1 16,10-6 4-16,3-3 0 0,7-4-4 15,8-9 0-15,3-2-30 16,2-12-380-16,3-4 374 0,0-6 36 16,0-6 0-16,3-4-53 0,-3-2 30 15,0-4 23-15,-4-4 3 0,-4 2 1 16,-4-4 9-16,-4 0 10 16,-6 0 25-16,-6 3 37 0,-6-2 45 15,-5 3-94-15,-8 4-13 0,-3 2-17 16,-6 4-4-16,-6 9 14 0,-7 4-16 15,-7 7-16-15,-1 6 16 0,-3 3-189 16,-7 1 32-16,-2 1-224 0</inkml:trace>
  <inkml:trace contextRef="#ctx0" brushRef="#br0" timeOffset="57002.03">16893 14233 65 0,'0'0'134'0,"-36"-17"306"16,15 13-192-16,1 0-180 0,-4 1 24 16,-2 1 2-16,-2 2-58 15,-1 0-17-15,-3 4 1 0,-3-3-20 16,-1 4-2-16,-1-1-20 0,-3 0 9 16,-3 0 11-16,-2-2-50 0,-2 2 13 15,1-2-17-15,-6 0-22 0,1 2 10 16,-2-4 19-16,-2 1 6 15,-2 0 41-15,-2 3 2 0,-1-1-3 16,0 2 3-16,0 1 13 0,0-1-11 16,3 3 14-16,-1 0 1 0,2 3 35 15,0-3-16-15,3 2-10 0,-2 2-6 16,6 0 3-16,1 2-6 16,3 0 51-16,3 2-29 0,2 0 3 15,7 3 53-15,1 0-30 0,9-1 26 16,3 2 91-16,6 2-136 0,6 3 29 15,5 2-7-15,3 3-45 0,9 2-10 16,7 4 20-16,6-2-31 16,4 2 18-16,9-4-17 0,6-3-1 15,6-2 11-15,8-6-10 0,6-2 0 16,6-6-2-16,6-9-1 0,3-4-363 16,1-9 363-16,3-9 146 0,2-3-133 15,2-7-10-15,1-3-3 16,-1-3 10-16,0-1-10 0,-3-4 4 15,-1 2 0-15,-4 1 18 0,-5 0 17 16,-3 0-9-16,-5 4 5 0,-3 1 17 16,-3 2-32-16,-4 1 3 0,-3 1-17 15,-5 5-3-15,-4-1-3 0,-6 3-1 16,-3 1 0-16,-9 3-1 16,-7 3-27-16,-8 2-30 0,-6 2-6 15,-4 1-71-15,-17 1 58 0,-6 1-78 16,-14-1-238-16,-8 6 117 0,10 1-7 15,-7 1-177-15</inkml:trace>
  <inkml:trace contextRef="#ctx0" brushRef="#br0" timeOffset="58363.28">16920 15063 33 0,'0'0'551'0,"0"0"-359"16,0 0-124-16,0 0-9 15,0 0-23-15,0 0 6 0,0 0-38 16,0 0-2-16,0 0 1 0,0 0 56 16,-23-34-59-16,11 33-1 15,0 1-27-15,-3 0 25 0,-1 0 2 16,0 1-11-16,0 1 12 0,-2 0-3 16,-4 2 1-16,1-1-11 0,0 1 11 15,-5-1-86-15,0-2 6 16,0 3-16-16,-3-3-78 0,0-1 75 0,1 0 23 15,-6 0-20-15,2 0 69 0,0-1 29 16,-2-3 2-16,-4 3 1 0,2-5 26 16,0 2 99-16,-2 0-37 15,0 0-13-15,-3 0 30 0,1 0-63 16,-3-1-5-16,1 1-17 0,-4 1-23 16,1 1-1-16,-3-1 1 0,0 2 17 15,0-2 38-15,0 2-1 0,0-2-34 16,0 2-18-16,0-1 47 15,-1 2-49-15,-2 2-11 0,0 4 11 16,-1 1 23-16,2 1-23 0,0 3 11 16,1 2 12-16,0 3 9 0,1 1 37 15,-3 3-21-15,4 2-8 0,2-1-18 16,-2 4-18-16,3-1 15 0,2 3 7 16,-1 0-6-16,4 1 9 0,3 2 36 15,2 1-26-15,4 0-3 16,5 1 39-16,1 0-23 0,7-2-13 15,3 2 23-15,5 3-49 0,4-3 9 16,2 3-19-16,3-1 6 16,4-2-5-16,7-2-8 0,2-1 4 15,7-1 0-15,5 0 0 0,6-3 0 16,4-2 0-16,5-4-1 0,4-2 1 16,4-4 69-16,5-1 8 0,3 0-41 15,7 2-10-15,2-8-26 16,4 2-122-16,-1-2 122 0,2-2 68 15,0-3-68-15,2 0 0 0,2 1 1 16,-4-2-1-16,2 0 0 0,-2 0-188 16,-1-6 188-16,-1 1 26 0,1-6-26 15,-3 3-2-15,0-6-2 0,-2-1 3 16,-1 0 1-16,0-3 0 0,-3-1 19 16,0 0-18-16,-3-1-1 0,-1 2 5 15,-1-2 24-15,1 1 27 16,-2 0 15-16,0-1-35 0,0 2 9 15,-2-2 53-15,-2 1-69 0,-1-1-28 16,2-1 14-16,-5-2-12 16,-2 0-1-16,-1 2 21 0,-3-4-7 15,-1-5-14-15,-7 1 31 0,0-3-30 16,-6-5 20-16,-6 1-2 0,-2-6-21 16,-8 1 13-16,-6-3 6 0,-4 0-16 15,-5 1-2-15,-11 5 11 16,-7 3-12-16,-9 7-78 0,-10 8-276 15,7 8-3-15,-9 4-216 0</inkml:trace>
  <inkml:trace contextRef="#ctx0" brushRef="#br0" timeOffset="59588.6">16808 12157 271 0,'0'0'893'0,"0"0"-893"31,0 0-394-31,0 0-288 0</inkml:trace>
  <inkml:trace contextRef="#ctx0" brushRef="#br0" timeOffset="63923.84">26385 9219 1364 0,'0'0'195'16,"0"0"-137"-16,-1-35 82 0,-1 28 78 15,2 2-105-15,0 1-15 0,-2 0 70 16,0 1-52-16,1-1 13 0,-2 3 81 15,1 0-75-15,-1 1-39 0,-1 0-35 16,-1 4 13-16,-3 6-4 0,-2 10 35 16,1 3-19-16,0 4-32 0,-1-1 13 15,1 6 50-15,1 6-19 16,-1 2 9-16,3 5 46 0,0 6-45 16,-1 6-43-16,2 6 81 0,-1 3-59 15,0 2-84-15,0 7 109 0,1-2-112 16,0 5 49-16,-1-2-40 15,1 1-9-15,-2-4-46 0,2-1 24 16,-2-5 4-16,1-4-172 16,-1-5 188-16,-1-4-55 0,4-8-152 15,0-6 196-15,1-9-54 0,1-6-206 16,2-9 194-16,-2-6-70 0,1-9-385 16,1-1 9-16,-1-7-123 0</inkml:trace>
  <inkml:trace contextRef="#ctx0" brushRef="#br0" timeOffset="64517.53">26241 9040 1398 0,'0'0'2366'16,"-43"-56"-2102"-16,30 37-206 0,5 13 48 16,5 0-19-16,1 5 12 0,2 0 50 15,5 1-149-15,14 1-195 16,15 7 195-16,12 4 0 0,11 1 3 16,3 1-3-16,-1 2 0 0,1-2-100 15,0 2 69-15,-3 4-28 0,-4 2-89 16,-6 0 146-16,-7 4 2 0,-7-1-47 15,-5 3 47-15,-8 0 0 0,-8 7 2 16,-6-1 4-16,-8 4 16 0,-11 3-19 16,-8 0 111-16,-10 3-114 0,-8-1 40 15,-6 0-24-15,-7 1-16 16,-4-2-107-16,-3-2 106 0,2-2 1 16,2-5-28-16,2-1 28 0,5-4 0 15,3-1 0-15,3-3 0 16,6-3 0-16,4-1 25 0,4-1-25 15,4-5 0-15,6 1 32 0,3-3 15 16,6 0-16-16,3-1 16 0,4-1 40 16,2 1-87-16,5 1 40 15,3 1-5-15,3 1-35 0,5-2 31 16,2 0-13-16,2 1-18 0,4 0 19 16,0 2-19-16,2 0 0 0,0 1 12 15,-2 2-12-15,3 2 0 0,-4 3-3 16,-1 0 3-16,-2 2 0 0,3-2-124 15,-2-1 124-15,-1 2 0 0,-1 0-133 16,0-1 121-16,-1 1-66 16,0-3-272-16,-1-3 192 0,-1-2-230 15,-1-7-890-15,-3-8-307 0</inkml:trace>
  <inkml:trace contextRef="#ctx0" brushRef="#br0" timeOffset="65067.78">26657 10043 2974 0,'0'0'660'0,"0"0"-660"0,0 0 28 16,0 0-28-16,45 41 35 15,-23-24 9-15,0-1 32 0,1 0-76 16,1 0-26-16,3-2-5 0,-1-2 12 16,1-2-209-16,0-2 168 15,-2-2-29-15,2-5-90 0,-3-1 147 0,0-1-25 16,-3-10-72-16,0-5 126 0,1-3-3 15,-4-6 6-15,1-3 54 0,-3-4-6 16,-3-1-6-16,-1-1 51 16,-8 1-29-16,-1 2-42 0,-6 6 32 15,-6 6-25-15,-8 7-26 0,-7 7 77 16,-6 5-65-16,-4 7 11 0,-4 6 22 16,-2 6 31-16,3 6 0 15,1 6 37-15,3 5-81 0,3 2-7 16,5 4 7-16,6 0-35 0,3 1-16 15,8-2 16-15,3 2 0 0,5 0-29 16,4-2 28-16,7-2 1 0,10-7-253 16,6-7 123-16,10-12 102 0,7-7-147 15,7-6 124-15,1-6-4 0,1-6-185 16,0-2-14-16,-1-5-108 16,-2-4-258-16,-1-3 266 0,-14 4 5 15,-1-2-492-15</inkml:trace>
  <inkml:trace contextRef="#ctx0" brushRef="#br0" timeOffset="65585.88">27909 9828 691 0,'0'0'430'0,"15"-37"-114"16,-13 22 204-16,0 2-218 0,-2 3-8 15,-3 2 163-15,-4 2-207 0,-3 3-69 16,-6 0-3-16,-7 3-27 0,-1 10-56 16,-5 6-60-16,-2 4 77 15,-4 6-70-15,2 5-20 0,0 4 50 16,1 3-72-16,2 2 31 0,4 3-31 15,2 2 0-15,2 3-19 16,8-2 19-16,6-1 0 0,5-5-131 16,7-3 72-16,8-7-61 0,7-6-173 15,6-7 220-15,6-6-45 0,3-6-214 16,5-5 97-16,2-8-39 0,1-5-286 16,2-5 186-16,-11 4-124 0,-1-5-542 15</inkml:trace>
  <inkml:trace contextRef="#ctx0" brushRef="#br0" timeOffset="66320.25">28129 10007 183 0,'20'-36'326'16,"1"-2"241"-16,-7 13-225 0,-6 2-7 16,-4 6 203-16,-3 6-237 0,-1 3-21 15,-5 4 95-15,-5 4-152 0,-4 0-77 16,-5 7-51-16,-4 6 2 16,2 6-40-16,-3 6-41 0,0 2 68 15,0 6-84-15,4 3 19 0,1 2-19 16,2-1 0-16,5 2-12 0,3-1 12 15,2 0 0-15,6-2-76 16,3-8 76-16,8-6-81 0,6-10-128 16,8-4 206-16,1-6 1 0,4-2-1 15,3-7-10-15,-1-6 13 0,1-6-28 16,-3-4 28-16,-2-6 3 0,-3-2 16 16,-3-3 22-16,-3-4-41 0,-4 4 28 15,-4-2-28-15,-5 2 0 0,-5 2-19 16,0 2 19-16,-7 4 0 0,-1 5-54 15,-1 2 51-15,-2 5 3 16,1 3-15-16,-2 2 2 0,0 5 13 16,2 1-165-16,4 3 142 0,-1 0-37 15,3 3-129-15,0-1 113 16,1 2-30-16,3 2-171 0,6-4 187 16,7-2 90-16,10-2 75 0,5-6-4 15,-2-2 77-15,0 5 64 0,-2 0-78 16,-4 2 0-16,-2 3 31 0,1 0-22 15,-6 3-54-15,1 5-33 16,-4 2 48-16,1 8-63 0,-2 0-29 16,-1 4 57-16,0 2-69 0,0 1 32 15,-1 3-19-15,0 1-13 0,-1-2 7 16,-2 1-7-16,-1 0 0 0,-3-3-127 16,-1 2 124-16,-5-4-41 0,1-5-63 15,4-6 82-15,-1-6 25 0,5-6-13 16,12-6 13-16,2-10 79 0,7-4-51 15,4-5 70-15,-1 0-98 16,-1-1 47-16,0 1-25 0,-1 1-22 16,-2 5-7-16,-3 5 7 0,-3 3 0 15,-2 4-22-15,-5 5 22 0,-2 2 0 16,0 0-44-16,-2 1 40 16,2 6 4-16,0 5-66 0,0 0 66 15,-2 4 0-15,0 0-29 0,0-2 1 16,2 1 28-16,0-4-171 0,3 1 146 15,-2-4-29-15,5-3-101 16,2-2 153-16,0-3-37 0,2-2-91 16,-3-3 75-16,2-2-60 0,-1-3-254 15,0 0 114-15,0-2-85 0,-4 3-564 16,-2 0-229-16</inkml:trace>
  <inkml:trace contextRef="#ctx0" brushRef="#br0" timeOffset="66835.83">29033 10123 1539 0,'0'0'1139'16,"0"0"-1005"-16,16-43-60 16,-7 27 106-16,3-1 40 0,0 1-99 15,3-3-67-15,0 2-50 0,1-1 37 16,-2 0-41-16,5-2-32 0,1 0 31 15,1 0 1-15,3-3-44 16,3 0 31-16,4-3 13 0,1-1-80 16,0 0 80-16,-2 1 0 0,-2 0-11 15,-1 4 11-15,-4 2 22 0,-6 2-19 16,-6 8 96-16,-5 4-10 0,-4 4-29 16,0 0 63-16,0 2-44 0,-2 0-79 15,-7 4-1-15,-9 11 0 0,-9 10 1 16,-7 9 50-16,0 2-50 0,4 1-3 15,6-1 3-15,9 0 0 16,4-1-42-16,3-3 23 0,6 0 19 16,6-4-110-16,3-4 97 0,4-4 13 15,6-3-3-15,-2-4 3 0,-1 2 0 16,-2-3 28-16,-4 0 23 16,-3-1 12-16,-6-2-51 0,-1 3 64 15,-8-3-76-15,-4 3 28 0,-5 0-21 16,-7 0-7-16,-1 3-85 0,-3-2 53 15,-6 2-53-15,-2 2-165 16,-4 1 158-16,-5 0-49 0,1-2-333 16,5-4 87-16,7-5-31 0,11-4-122 15,13-7 520-15,8-8 20 0,11-7 104 16,9-6-85-16,5-5-19 0,10-2-114 16,7-8-117-16,8-5-69 0,4-4-68 15,-11 10 130-15,2-1-26 0</inkml:trace>
  <inkml:trace contextRef="#ctx0" brushRef="#br0" timeOffset="67057.52">29702 9599 898 0,'30'-40'26'0,"-5"4"156"0,-2 1 391 16,-9 10-183-16,0 5-14 15,-8 9 91-15,-3 3-262 0,0 7-7 16,-3 1 116-16,0 0-222 0,0 4-92 16,0 10 0-16,0 13 47 15,-3 6 64-15,-1 9-20 0,-1 6 41 0,-1-3-94 16,2 4-10-16,3-1 12 15,-2 3-40-15,3 1-15 0,0 0 15 16,-4 1 0-16,0 1-60 0,-1-2 42 16,0 1-29-16,-5-2-218 0,4-3 41 15,-2-6 167-15,0-6-279 16,1-5 38-16,2-11-130 0,3-9-299 16,1-6 389-16,1-8-830 0</inkml:trace>
  <inkml:trace contextRef="#ctx0" brushRef="#br0" timeOffset="68026.3">29746 9976 2229 0,'0'0'323'15,"-14"-47"-178"-15,7 29 113 16,4 3 135-16,2-1-218 0,1 4-58 16,0-1-41-16,3 1 44 0,2 1-76 15,4 0-32-15,2 1 35 0,5 0-47 16,1 2-40-16,2 2 40 15,1 2 0-15,-1 4-45 0,-1 0 45 16,-3 6 0-16,-2 8-53 0,-5 3 53 16,-2 3 0-16,-2 5 16 0,-4 9-4 15,-2-1-12-15,-4 3 10 16,-4 1-61-16,2-3 51 0,3-5-227 16,0-6 163-16,5-7-34 0,0-8-100 15,0-4 169-15,0-2-9 0,4-2-29 16,1-5 67-16,4-6 6 0,9-9 10 15,3-5-12-15,3-4-4 0,1-2 12 16,-1 6 4-16,2-2-16 0,-2 3 16 16,0 4-16-16,-4 3 0 0,-2 3 1 15,-3 5 19-15,-2 4 34 16,-2 1-29-16,-3 2 14 0,-3 2-39 16,-1 0-81-16,-2 6 65 0,2 3-16 15,-3 8-16-15,-1 3 47 0,0 4 1 16,-1 0-64-16,1-4 32 15,0-2-16-15,4-6-110 0,9-6 97 16,3-4 61-16,5-4 58 0,7-3 26 16,-1-3 12-16,1-3-38 0,1 1 6 15,2-4-26-15,-2 2-16 16,1-4 42-16,-2 4-22 0,0-1-36 16,-2 0 39-16,-2 1-36 0,-2 2 7 15,-4 2 23-15,-3 3-1 0,-6 2-16 16,-1 1 48-16,-4 2-45 0,-1 0-6 15,1 0-25-15,-1 0 6 0,1 2-73 16,1 2 71-16,-1 0 2 0,3 4-67 16,3 2 65-16,4-2-74 0,-1-3-68 15,2-2 143-15,-1-3 1 16,-3 0 2-16,-4-3 62 0,-2 0-16 16,-2 2 79-16,-3 1 10 0,0 0-36 15,0 0-57-15,-2 3 44 0,-6 5-43 16,-2 6 11-16,-2 5 38 15,-2 2-94-15,8 3-6 0,3 0 6 16,2-1 0-16,1 1-144 0,4-1 62 16,4-1-23-16,2-2-126 0,2-1 202 15,3-2-22-15,2-6-67 16,7-7 115-16,6-4-19 0,2-12 22 16,2-3 64-16,4-6-7 0,-1-4 45 15,0-5 3-15,2-3-93 0,-2-7 20 16,3-4-19-16,-1-4-13 0,-3-3-32 15,-1-2 0-15,-3 1 32 0,-2-4-178 16,-3-1 134-16,0-2-14 0,-6 2 33 16,-5 6 25-16,-3 6 19 0,-7 11 89 15,-6 9 93-15,0 8-2 16,-2 10 56-16,-2 4 30 0,0 5-161 16,-5 10-122-16,-10 16-2 0,-3 13 0 15,-6 12 3-15,5 10 31 0,4-3-34 16,7 8-22-16,4-1 20 0,2 2 2 15,4-1-326-15,-2 1 181 16,-1 1-237-16,-3-1-478 0,3-18 223 16,-5-1-131-16</inkml:trace>
  <inkml:trace contextRef="#ctx0" brushRef="#br0" timeOffset="68229.39">31332 10152 1387 0,'10'-39'589'0,"-2"3"-204"16,-1-2-100-16,-7 8 52 0,3 2 44 15,-3 3-206-15,1 4-65 0,0 3 10 16,2 5 44-16,4 0-51 0,3 3-84 16,6 2 37-16,6 3-66 0,6 1-95 15,6 0 94-15,5 1 1 16,6 3-109-16,3-1 108 0,6 1-76 16,0 0-195-16,1 0 174 0,-2 1-36 15,-3 1-137-15,-6-1-54 0,-8 0-107 16,-11 2-383-16,-9-3-318 0</inkml:trace>
  <inkml:trace contextRef="#ctx0" brushRef="#br0" timeOffset="68807.47">26524 11131 2433 0,'-88'-4'627'15,"8"4"-598"-15,-3 0-13 0,23 0-16 16,11-2 26-16,13-2-20 16,6 3 71-16,16 0-36 0,6 1-34 15,4 0 44-15,4 0 19 0,12 0-19 16,10 0 57-16,12 0-58 0,10 1-12 16,8 0 73-16,5 5-23 0,8-1-25 15,9 2 50-15,7-1-69 0,11 4-34 16,11-1 75-16,10-2-70 0,10-2 17 15,11-2 33-15,10 1-65 0,10-3 44 16,7-1 5-16,10-1-5 0,6-5-29 16,7 0 115-16,7-1 18 15,3-5-120-15,8 1 101 0,3-3-98 16,3-5 5-16,5-1 71 0,3-5-18 16,0-2-43-16,0 3 121 0,-5-3-139 15,-7 3 29-15,-7 3 25 16,-13 0-79-16,-13 3 49 0,-14 4 42 15,-14 2-94-15,-16 1 51 0,-15 3-51 16,-12 3 0-16,-20-1-9 0,-11 2 9 16,-16 3 0-16,-14 0-200 15,-10 1 158-15,-14 0-122 0,-10 0-335 16,-5 0 274-16,-4 0-219 0,-2 1-1040 16,-17 0-180-16</inkml:trace>
  <inkml:trace contextRef="#ctx0" brushRef="#br0" timeOffset="71309.78">23280 13612 2282 0,'0'0'654'16,"0"0"-586"-16,0 0-68 15,0 0-19-15,0 0 19 0,0 0 0 16,0 0-104-16,0 0 65 16,0 0 4-16,2-25-127 0,5 21 104 15,2 1-26-15,1-2-117 0,-4 1-16 16,5 0-49-16,-3-3-372 0,-1 4 78 16,2-5-37-16</inkml:trace>
  <inkml:trace contextRef="#ctx0" brushRef="#br0" timeOffset="71590.38">23789 13148 2172 0,'0'0'284'15,"0"0"-190"-15,0 0-36 0,0 0-13 16,0 0-29-16,0 0-16 0,0 0-16 16,0 0 0-16,0 0-26 15,39-33 39-15,-25 29-45 0,2 1-159 16,-2-1-1-16,-4 3-38 0,-2-2-483 16,-1-1-96-16</inkml:trace>
  <inkml:trace contextRef="#ctx0" brushRef="#br0" timeOffset="71793.48">24278 12648 1372 0,'0'0'1737'16,"0"0"-1725"-16,0 0-12 0,0 0-93 16,0 0-51-16,0 0-159 15,0 0 200-15,0 0-127 0,39-19-406 16,-26 17 115-16,-1-2-59 0</inkml:trace>
  <inkml:trace contextRef="#ctx0" brushRef="#br0" timeOffset="72074.7">24798 12060 2684 0,'0'0'527'0,"0"0"-527"16,0 0 0-16,0 0-154 0,0 0 100 16,0 0-91-16,39-20-161 0,-26 23-27 15,3-1-24-15,-6 0-541 0,-1-2 99 16</inkml:trace>
  <inkml:trace contextRef="#ctx0" brushRef="#br0" timeOffset="72262.17">25469 11577 2629 0,'0'0'299'15,"27"-42"-238"-15,-15 24-23 0,4 10-38 16,2 0-33-16,0 2 31 0,0 0 2 15,4 2-141-15,0 2 2 16,-2-2-83-16,-1 2-469 0,-4 0 155 16,-2-4-211-16</inkml:trace>
  <inkml:trace contextRef="#ctx0" brushRef="#br0" timeOffset="72496.53">26134 10985 1223 0,'0'0'1552'16,"0"0"-1369"-16,0-40-116 0,-1 36 29 16,1 4-74-16,5 0-22 0,6 2-74 15,6 3-225-15,-1 2-107 0,2-3-253 16</inkml:trace>
  <inkml:trace contextRef="#ctx0" brushRef="#br0" timeOffset="75424.56">27026 14251 947 0,'0'0'332'0,"0"0"-150"0,0 0-182 15,0 0-172-15,0 0 4 16,0 0 168-16,0 0 40 0,0 0 38 15,-32 8-52-15,32-8 16 0,0 0-42 16,0 0-68-16,0 0-4 0,0 0-6 16,0 0 65-16,0 0 13 0,0 0 12 15,0 0-12-15,0 0 91 0,2 0 88 16,-1-2-101-16,-1 0-3 0,3 0 36 16,-3 0-66-16,0-1-9 0,1 2 29 15,-1-2-33-15,1 3-6 16,-1-3-24-16,2 3-2 0,-2-1-3 15,1 1 3-15,2-1 0 0,-2 1 20 16,0-4 19-16,2 2-13 16,1 0-3-16,0-2 19 0,1-2-16 15,-1 2 0-15,2 0 3 0,2-2-16 16,2-5 0-16,2 2 13 0,0-5 0 16,2 4-7-16,-4-1 7 15,2 3-23-15,0-4 14 0,0 3-12 16,0-2-2-16,3-1 13 0,-2 0 1 15,1-1-17-15,-1 1 1 0,2-2 14 16,1 0-15-16,0 0 16 0,0-2 23 16,0 3-23-16,1 0 7 0,3-1-8 15,-3 0-12-15,2 0 0 0,0-2 0 16,-1 3 1-16,0-2-4 0,0 2 2 16,0-3 3-16,-2 1-5 0,2-1-4 15,-4 2 4-15,2-2 2 16,0-2 12-16,-2 1-14 0,2-3 2 15,0 0 1-15,0-3 1 0,2 1 15 16,0-2-3-16,2 1-12 0,0 0-4 16,2-2 2-16,-2 1 7 15,2 1-9-15,1 1-8 0,0-1 8 16,-1 2 0-16,2-1-9 0,-2 0 9 16,-1 0-1-16,0 2-1 0,1-1 2 15,-1-2-1-15,0 1 0 16,-1-1 1-16,2-4 2 0,-1 1-2 15,0-4 3-15,2 2 10 0,0-2-13 0,-1-2 13 16,2-2-12-16,3 0 2 16,0 0 13-16,-2 1 4 0,2 0 2 15,-2 3 1-15,-1 2-7 0,0 0-13 16,-1 4 7-16,-1 2-4 0,0 0-2 16,-1 0-4-16,2 3 0 0,-1-1 2 15,1 1 5-15,-2-1-7 0,2 0-17 16,2-1 17-16,-2 0 0 15,0-2-3-15,1-2 3 0,0-1 3 16,-2 1 0-16,2-2 14 0,0 1-17 16,-1-2-4-16,-3 1 4 0,3-2 0 15,-3 3 4-15,0 0 8 0,0 3 1 16,-2 0-13-16,1 1 20 16,-2-1-7-16,2 2 6 0,-2-2 20 0,3 2-14 15,2-1 1-15,-1 0 10 16,3 2-1-16,1-3-32 0,1 0 29 15,0 1-28-15,4-2 8 0,-1 0-2 16,2 1-10-16,-1-4 2 0,2 3 1 16,2-2-3-16,-1-1 1 0,-1 0 16 15,3-2-17-15,-2 2 16 16,0-2 0-16,1 0-16 0,-4 1 16 16,2 0 6-16,-1-2-22 0,-2 2 19 15,-1 2-19-15,2-4 0 0,-5 6-3 16,2-1 3-16,-3 1 0 0,0-1 3 15,-2 1 1-15,1-2-4 0,0 1 2 16,-2 0-2-16,2 2 0 16,-2-1 13-16,0 0-10 0,-1 1-3 15,2 1-11-15,-4-1 11 0,1 2 0 16,-3 2-1-16,1 0 1 0,1 1 0 16,-4 0-5-16,0 2 5 0,-4 2 0 15,2 2 3-15,-2 1 0 16,-2 3-3-16,-2 1-13 0,0 2 12 15,-1 4 1-15,0-3-41 0,1 1 40 16,-1 0 1-16,-1 2-61 0,0 1 61 16,-1 0-16-16,1 0-140 0,0 0 7 15,1 3-57-15,2-2-326 16,-2 2-128-16</inkml:trace>
  <inkml:trace contextRef="#ctx0" brushRef="#br0" timeOffset="109495.67">21340 2933 1093 0,'0'0'49'0,"0"0"42"0,0 0 69 16,0 0 6-16,38-36-4 0,-26 23 176 16,3 2-124-16,-6 2-23 0,-1 2 28 15,2 2-100-15,-2 0 0 0,2-2 16 16,2 0-48-16,-1 3-49 0,-6 3-32 0,-2 1 33 15,-2 0-39-15,3 0-62 0,-1 1 61 16,2 3 1-16,-2 4-23 0,0 3 23 16,-3 4 0-16,0 1 20 0,0 0-11 15,-3-4 17-15,-2-2-13 0,-1 1 57 16,-2-2 10-16,3-3-36 16,0-1 16-16,-3-2-60 0,-2 2-25 15,-2-1-4-15,-1-1-56 0,1-2-197 16,4-1 106-16,5 0-72 0,-2 0-354 15,4-3 127-15,-3-1-147 0</inkml:trace>
  <inkml:trace contextRef="#ctx0" brushRef="#br0" timeOffset="13278.91">17025 10785 678 0,'0'0'375'0,"0"0"-206"0,0 0-42 16,0 0-42-16,0 0 13 0,0 0 25 15,-5-34-67-15,3 31-27 0,2-1 91 16,-1-3-62-16,0 3 11 0,-1 0 21 16,2-1-28-16,-2 0-13 0,0 2 71 15,-3-2-65-15,0 2 9 0,-6-1 14 16,-2-1-27-16,-3 2-5 16,-2-1 18-16,1 3-16 0,1-1 1 15,-1-2 9-15,-2 3-4 0,0-2-31 16,1 1 12-16,-2 2 10 0,-3-2-26 15,0 2-15-15,1 0 31 16,-1 0-35-16,0 0 6 0,-1-1-6 16,2-2 26-16,-2 3-23 0,0-4 39 15,2 2-33-15,0-2 4 0,-2 0 25 16,1 0-38-16,0 0 13 0,1 0 26 16,-4 0-27-16,1 0 4 15,0-2 7-15,-2 4-7 0,2-1-7 16,-3-1 29-16,0 3-38 0,1-1 20 15,-2 0 2-15,1 0-22 0,-2 1 22 16,1 1 13-16,1 0-35 0,-4 0 13 16,0 3 0-16,1-1-13 0,2 2 15 15,-3-1 5-15,4 1-20 0,-1-1 19 16,-1 2 0-16,4-1-19 16,-1 0 15-16,0 0-8 0,1 1-7 15,-1-1 22-15,0 2-3 0,3 0-19 16,-1 0 32-16,1-1-29 0,0 0-3 15,0 2 12-15,-1-2-12 0,-1 3 0 16,0 0 4-16,-2-1-4 0,2 0 0 16,0 1-4-16,0-2 4 15,2 4 0-15,-2-4 7 0,3 1-7 16,-1 0 6-16,3-1 16 0,-3 2 35 16,2-2-57-16,2-1 25 0,3 2-6 15,0-2 9-15,1 2-28 16,-3-2 67-16,2 3-67 0,1 0 28 15,-2 1-12-15,1 1-16 0,2 2 12 16,-2-2-12-16,2 2 0 0,-1 3-20 16,0 0 20-16,2-1 0 0,-1 4-6 15,-2-1 6-15,1 2 0 0,-2 1-6 16,1 0 6-16,0 0 0 0,-1 2 3 16,1 1-3-16,-2 2 0 0,1-1 3 15,-1 3-3-15,-1 1 0 16,0 0 16-16,-1-1-16 0,1 2 0 15,-2-1 15-15,1-1-15 0,1 3 0 16,0 1 16-16,0-3 0 0,0 3-16 16,1-2 31-16,2 0-9 15,0 3-22-15,2-1 22 0,0 1-22 16,3-5 0-16,2 3 3 0,-1 1-3 16,2 0 0-16,1-2 7 0,1 3-7 15,0 0 0-15,2 4-3 16,-2-3 3-16,1 5 0 0,-1-1 3 15,2-2-3-15,-1 1 0 0,1 0 3 16,0 1-3-16,1 0 0 0,0-1 13 16,0 0-13-16,1 0 0 0,-1 2 16 15,3-4-16-15,-1 2 0 0,2-1 6 16,0 1-6-16,0 1 0 16,0-1 9-16,0 0-9 0,3 0 0 15,-2-1 7-15,3-2-7 0,-2 3 0 16,0 0-41-16,1 2 41 0,0-1 0 15,-3 2 22-15,1-1-22 16,-1 1 0-16,1 2 6 0,-1-2-6 16,0 0 0-16,2 1 19 0,-2-3-19 15,0 0 0-15,0 1 12 0,0-2-12 16,0 2 0-16,0 0 3 0,1 0-3 16,2 0 0-16,-2-1 3 15,3-1-3-15,0 0 0 0,1 1-3 16,-1-1 3-16,2-1 0 0,-1 2 3 15,2-1-3-15,-3 0 0 0,0 2-15 16,0-1 14-16,-2 3 1 0,4-1-53 16,-4-1 53-16,0 4 0 0,0-1-21 15,1 0 21-15,-3 2 0 16,3 1-3-16,-2 0 3 0,-1-1 0 16,0-2-10-16,0 3 10 0,1 0 0 15,2-1 10-15,-2-1-10 0,1 2 0 16,0 2-47-16,1-2 47 0,1 0 0 15,-1-2 44-15,2 2-44 16,-1-2 0-16,0 2 0 0,3-3 0 16,-1-1 0-16,1 0 3 0,1 0-3 15,-1 0 0-15,1-3 3 16,1 5-3-16,0-4 0 0,2 0 3 16,0-1-3-16,2 0 0 0,2-2-4 15,-2 1 4-15,3-3 0 0,0-1-3 16,-1 0 3-16,3 0 0 0,0-2 6 15,-1 0-6-15,2 0 0 0,-1-1-31 16,2 0 31-16,2 1 0 0,-1 0 18 16,3-2-18-16,0-1 0 0,0 0 20 15,4-2-20-15,-1 0 0 16,1-2-29-16,1 2 29 0,2-1 0 16,-1-2-23-16,2-2 23 0,2 0 0 15,-1-3-22-15,4 0 22 0,-1 1 0 16,2-4-218-16,-2 0 218 15,0-4 0-15,2 0 22 0,-2 0-22 16,3-3 0-16,-3 0 16 0,0-2-10 16,0-2-6-16,0-1 3 0,0 0-3 15,-3-2 0-15,2-2 16 16,0-2-16-16,1-1 0 0,0-3 16 16,-2-1-16-16,4-1 0 0,-4-2 16 15,2 0-7-15,-2 0-9 0,-2 0 9 16,1 0-9-16,-2-1 0 0,-1 0 22 15,0 1-15-15,-2-3-7 0,2 2 19 16,0-2-19-16,-2-1 0 0,4 1 15 16,-4-1-15-16,1 0 0 0,2-1 7 15,-2 1-7-15,3-1 0 16,-3-2 12-16,-1-1-12 0,3 0 0 16,-2 0 3-16,1-3-3 0,-1-1 0 15,2-1 6-15,-2-2-6 0,2 1 0 16,-5-1 7-16,1-1-7 15,-2 0 0-15,-1-4 3 0,-1 1-3 16,0-1 0-16,-2 0 12 0,-4 0-12 16,3-2 0-16,-2-1 19 0,-2-2-19 15,0-2 0-15,0 2 16 16,-4-3-16-16,0-2 0 0,2 2 28 16,-4-2-28-16,2-1 0 0,-3 0 10 15,0 1-10-15,1-2 0 0,-1 1 19 16,-2-2-16-16,1 1-3 0,0-2 13 15,0 0-13-15,0-1 0 0,-2 2 3 16,1-1-3-16,4 1 0 0,-6-3-6 16,3 1 6-16,3-1 0 0,-5 2-10 15,2-5 10-15,0 3 0 16,0-1-22-16,0-2 22 0,0 0 0 16,0 1 0-16,0 0 0 0,-2-3 0 15,-1 2-10-15,0-1 10 0,-3 0 0 16,2-1-16-16,-4 1 16 0,0-1 0 15,0-1 13-15,0-2-10 16,-6 2-3-16,2-1-66 0,-2-1 66 16,0 3 0-16,-3-3 0 0,0-2 0 15,-2 2 0-15,2-1 35 0,-1 1-35 16,-3-1 0-16,4 2 0 0,-5-2 0 16,2 2 0-16,0-1-10 0,0 1 10 15,2-1 0-15,-2-1-9 16,1 0 9-16,0-1 0 0,2 1-16 15,-4-4 16-15,5 2 0 0,-4 0-23 16,1-2 23-16,0 1 0 0,-1 0-13 16,0-1 13-16,-1-1 0 0,-3-2 0 15,1 4 0-15,-3 2 0 0,0-2 3 16,-2 1-3-16,-1 2 0 0,1 1 2 16,-3 2-2-16,3 4 0 0,-4 3 28 15,0 0 3-15,-1 6-31 16,1 4 29-16,0 3-29 0,-1 8 0 15,-1 0-32-15,2 6 20 0,2 4 12 16,0 4-189-16,5 4 47 0,-2 7-124 16,3 1-607-16,4 0-221 0</inkml:trace>
  <inkml:trace contextRef="#ctx0" brushRef="#br0" timeOffset="14640.39">15697 16745 1007 0,'0'0'228'0,"0"0"-228"16,0 0 0-16,0 0 79 0,0 0 51 15,0 0-29-15,0 0 35 16,0 0-61-16,0 0-20 0,-15-5-23 15,18-2 10-15,2-5 59 0,5-2 268 16,-1-4-295-16,2 0-25 0,2-1 57 16,0 4-12-16,1 1 3 0,0 2 12 15,1 0-29-15,1 1-12 0,0 3 9 16,0 1-1-16,3 2-18 16,-2 4-30-16,3 1 39 0,-3 1-67 15,2 4-12-15,0 2 12 0,-1 1 12 16,1 3-5-16,2 2 25 0,-1 0-32 15,3 1-42-15,-4-1-5 0,3-1 46 16,-3-1 2-16,2-6-1 16,-1-2 0-16,3-3-45 0,0-7 42 15,-1-4-7-15,2-5-105 0,-2 2 73 16,-2-4-22-16,-2 0-51 0,-3 3 73 16,-3-1-48-16,-3 3-146 0,-3 1 71 15,-4 1-26-15,0 4-270 16,-5 5 149-16,-8 2 3 0,-2 0-333 15,-2 5 205-15</inkml:trace>
  <inkml:trace contextRef="#ctx0" brushRef="#br0" timeOffset="15475.14">15694 16892 46 0,'0'0'104'0,"-46"21"66"16,20-9 322-16,5-4-215 0,2-2-46 15,6-2 59-15,4-3-167 0,3-1-6 16,4 0 97-16,0 0-77 16,1-4-1-16,1 1-17 0,0-3-96 15,5-4 3-15,6-3 56 0,8-2-8 16,5-2 3-16,6 1 13 0,2 0-16 16,-1 7-22-16,0 2-20 0,-5 4 16 15,1 1-23-15,1 2-18 16,0 0 31-16,1 4-38 0,3 0 19 15,-2 1 1-15,-1 2-20 0,3 1-20 16,-3 1 20-16,5 2-19 0,-8-2 16 31,1 0-26-31,0-1-83 0,-2-2 112 16,4-1 61-16,1-1-61 0,-2-3-14 16,-3-1 14-16,0-1 0 0,3-8-42 15,0-2 26-15,-2-1-9 0,-4-3 2 16,-3 2 10-16,0-3 13 0,-3-3-138 15,0-3 137-15,2-2-25 16,-4-2-226-16,0 2 165 0,0 0 9 16,-2 3-116-16,-2 2-10 0,2 5-4 15,-1 2-46-15,-3 2 215 0,1 5 26 16,-2 1-29-16,-2 4-59 16,1-1-46-16,-2 1-182 0,0 0 137 15,0 0 48-15,0 0 40 0,2 1 101 16,2-1 0-16,2 3-13 0,-1-1 5 15,3-2 11-15,1 0 49 0,1-5 23 16,2-2 75-16,-2-1 156 0,4-4-192 16,-5 2-37-16,2-5 18 0,1 0-43 15,0-1-1-15,0-2 34 0,0-1-50 16,-3 3 11-16,2-3 15 16,-5 2 11-16,-3 2 25 0,0 2 101 15,-2 2-81-15,-5 5 2 0,0 2 72 16,0 2-68-16,0 1-23 0,0 1 23 15,-7 0-56-15,2 0-19 0,-4 1 4 16,-7 10-1-16,-3 9-16 0,-1 5 7 16,-4 6 22-16,3 4-13 0,2-2-3 15,4 0 32-15,1 2-35 16,-1-3-30-16,4 5 33 0,5-3-45 16,2-2-16-16,4-2 16 0,2-8 0 15,6-6-282-15,3-7 282 0,1-4 39 16,5-5-27-16,1-8 14 0,3-5 0 15,0-10-26-15,5 1 38 0,-4-8-38 16,1-4-4-16,-2-2 4 16,-1-4 6-16,-2-2 4 0,-6 1 12 15,-3 0-22-15,-4 5-50 0,-3 1-81 16,-2 7 28-16,-8 4 67 0,-3 5-64 16,-4 3 71-16,-3 6-307 15,0 3-82-15,-2 6-327 0</inkml:trace>
  <inkml:trace contextRef="#ctx0" brushRef="#br0" timeOffset="19752.06">12606 9125 212 0,'0'0'590'15,"-37"-13"45"1,21 10-595-16,1 2-37 0,1-2 12 16,-1 3 47-16,3-1-1 15,-3 0 43-15,2-2-102 0,1 3 20 16,-1 0 14-16,-1 0 3 0,1 0-23 15,-2 4-2-15,1-1-14 0,-2 1-13 16,-2 1 11-16,0-1 2 16,-4 1 23-16,1 2 19 0,1 0-26 15,-1-1 14-15,-3 5 47 0,1-2-25 16,0 3 0-16,-1 2 13 0,0 2-26 16,-1 1-16-16,4 3 19 0,-3 1 6 15,1 5 4-15,3 0 35 16,-3 6-45-16,1 4 7 0,2 2-14 15,-2 2 4-15,2 5-20 0,-1 0 4 16,2 6 6-16,-1 2-7 0,2 3 1 16,0 2 19-16,1 2-20 0,4 0-15 15,1 4-1-15,1 0-6 0,2-2-14 16,2 4 14-16,0-2 0 16,2 1 0-16,0 0 0 0,-1 5 0 15,2-1-12-15,0 2 12 0,-1 1 0 16,1 1 10-16,0-1-10 0,-1 0 0 15,2 1 10-15,0-1-10 16,-1 2 0-16,2 2 16 0,0-3-16 16,0 2 0-16,2-1 13 0,-2 1-13 15,1 0 0-15,0 2 19 0,-1 0-6 16,1 2-13-16,1 2 3 16,-1 1 13-16,-1-2-16 0,1 2 16 15,1 0-6-15,0 0-10 0,0 2 0 16,0 2 0-16,4-2 0 0,-3 1-5 15,3-1 5-15,-2-1 14 0,0-1-7 16,1 5 9-16,-2-3-16 0,-1 1 13 16,0-1-13-16,0 0 0 0,0 0 12 15,0-1-5-15,0 0-7 16,0-1 13-16,-1 0-13 0,1 2 0 16,-3-4 19-16,3 1 10 15,0 0 0-15,0-1-16 0,0-1 38 16,0 0-51-16,4-5 16 0,-2 1-16 15,2 0 0-15,0-3-13 16,0-2 13-16,1 0 0 0,0-4 9 16,2-2-9-16,0 0 0 0,1-1 3 15,1 0 0-15,2-2-3 0,1 2-3 16,1-2 3-16,0-2 0 0,2-2-28 16,0-1 28-16,2-3 0 0,-1-3-3 15,1 0 3-15,1-3 0 0,-1 1 0 16,2 0-1-16,-1-4 1 0,1-1-48 15,1-1 48-15,0-2 0 16,1-1-180-16,1-4 180 0,-1-5 51 16,2-3-41-16,1 0 0 0,-3-5-10 15,6-2-6-15,-3-5 6 0,0-2 0 16,2-5-6-16,2 0 6 16,-1-5 0-16,1-3 0 0,4-1 0 15,-4-9 0-15,4 1 3 0,0-3 13 16,-1-3-16-16,1-5 16 0,-2 0 0 15,2-2-16-15,2-1 16 16,-4-2 0-16,2-1-16 0,0-3 16 16,0 0-9-16,0-3-7 0,0 1 3 15,2-1 19-15,-1-1-22 0,0-2 13 16,1-1-10-16,-2-1-3 0,0-1 13 16,0 0-10-16,-2-1-3 0,0-2-12 15,-2-3 12-15,0-4 0 0,0 0 0 16,-2-2 12-16,-2 0-12 0,-1-2 13 15,0-2-3-15,-3 2-10 16,-3 0 16-16,0 0-10 0,-2-1 32 16,1-3-12-16,-1-3 15 0,-2-1-41 15,-1 2 16-15,1-5-12 0,-1-1-4 16,3 0 9-16,-4 0-9 0,-1 0 0 16,0 11-4-16,-5-3-12 15,2-7 32-15,1-4 143 0,1-13-159 16,-1 0-13-16,0 6 13 0,3-1 22 15,-3 2-22-15,0-2-32 0,0-2 32 16,-2 1 0-16,1 2-26 0,-3 1 13 16,-3 1 13-16,1 1-57 0,-2-1 44 15,0-2 13-15,-4 0-51 16,-2 1 50-16,0-3 1 0,-2 3-54 16,1-1 41-16,-1 4 13 0,-1-1-67 15,-1 2 48-15,1-1-19 0,1 4-126 16,0-5 81-16,1 0-49 0,-1 1-175 15,2-2 135-15,0-2 27 0,0 1 63 16,0-3 82-16,-2 1 20 0,-2-1 22 16,0 3 10-16,-3 0 84 15,0 1 42-15,-2-3-120 0,-1 2-3 16,0-2 16-16,0 3-6 0,0 0-27 16,-1 1-9-16,1 1-3 0,0-4-26 15,0 2-21-15,2-2 21 0,-2-1 0 16,3-1-13-16,0 0 13 0,-2-1 0 15,2 1-29-15,1 1 29 16,-2-1 0-16,0 1-11 0,0 1-5 16,1 0 13-16,-2 1-17 0,-1 2 20 15,3 1 16-15,0 0-12 0,-2 1 25 16,0 4-26-16,1 1 0 0,-2 1 26 16,0 4-26-16,-4 3 7 15,1 3 6-15,-2 5-16 0,-2 5 1 16,0 3-2-16,1 6-11 0,-1 4-130 15,2 4-3-15,-2 4-55 0,-1 2-524 16,5 7-81-16</inkml:trace>
  <inkml:trace contextRef="#ctx0" brushRef="#br0" timeOffset="23026.41">17150 9228 1290 0,'0'0'45'16,"0"0"-32"-16,0 0 75 0,0 0 62 16,0 0-27-16,-32-35 4 0,30 30-98 15,-4-2-9-15,2-1 12 0,2 2-6 16,0-1-3-16,-3 0 3 16,1-1-26-16,-1 0 19 0,-2 2-17 15,-1-2 33-15,-8-3-31 0,0 4 38 16,-1 1-21-16,-1 0-20 0,1 4 20 15,-2-2-5-15,-2 2-16 0,0-3 16 16,1 0-3-16,-4 3 0 0,2-3 23 16,0 0-10-16,-2-3-10 0,0 1 36 15,0 0-13-15,0-1 6 0,0-1 39 16,-2 1-45-16,1 1 3 16,1-2 0-16,-3 0-10 0,1 3-32 15,0-2 13-15,0 3-7 0,-1 1-6 16,-1 0 10-16,1 0-12 15,-2 1 2-15,0 1-21 0,-1-1 21 16,0 0 0-16,2-1-8 0,-4 2 8 16,2-1 3-16,0 0 0 0,-1-1-3 15,0 3 7-15,-1-3-4 16,-1 3-3-16,1 1 13 0,-3-2-10 16,1 1 7-16,-1 1-10 0,0 0-4 15,-3 0 4-15,0 3 0 0,1-2 10 16,0 3-10-16,1-3 1 0,0 3 12 15,-2-1 6-15,4 1 1 0,-2-1-7 16,1 2 19-16,-1-1-23 0,1 0 1 16,1 1 0-16,0 1-10 0,2 0 13 15,0 0-13-15,0-1 0 0,0 3 2 16,0-1 4-16,0-1-6 16,0 2 1-16,0 2 2 0,4-1-3 15,-4 2-15-15,4-3 15 0,-1 2 0 16,1 0 4-16,1 2 2 15,1-4-6-15,-1 2-10 0,0 1 10 16,3-2 0-16,0 2-2 0,2-2 2 16,-1 2 0-16,3-3-1 0,-1 3 0 15,3-3 1-15,0 2 0 16,-1 1 23-16,0 4-23 0,-1-1-31 16,-1 4 31-16,0-2 0 0,1 2-5 15,-4 1 5-15,2 0 0 0,-2 1 1 16,2 4 3-16,-1-3-4 0,0 3-10 15,3-1 9-15,-1-2 1 0,1 2-7 16,0-1 7-16,-1 0 0 0,3 0 1 16,0 1 3-16,0 0-4 0,4-3 0 15,-1 2-1-15,2 0 1 16,2-1-10-16,-1 2 10 0,1-3 0 16,1 1-3-16,-1 3 3 0,2 0 0 15,-1 3 0-15,1-2 0 16,1-1 0-16,1-1-10 0,1 1 10 15,3-2 0-15,0 2-6 0,3-2 6 16,0 0 0-16,0 2-7 0,0 0 7 16,4-1 0-16,0 1 0 0,2-1 0 15,-2 2 0-15,2-4 2 16,1 3 2-16,2-1-4 0,2 1 1 16,2-4 5-16,1 3-6 0,0-2 2 15,4 0-2-15,-1 2 0 0,3-2 0 16,1-1-1-16,2 0 1 0,1-1 0 15,0-2 16-15,3 1-16 0,1-2 2 16,0-3 21-16,2 4-23 16,0-3 3-16,2-1 10 0,0 2-13 15,1-3 1-15,2 2 15 0,-2 0-16 16,0-5 3-16,2 3 14 0,1-1-17 16,-1-2 3-16,1-1 10 0,0 0-13 15,0 1 6-15,-2-2-6 16,1 2 0-16,-2-2-11 0,-1 0 11 15,0 1 0-15,0-2 4 0,-4 1-1 16,3-2-3-16,-2 2 2 0,-2 0 7 16,1-1-9-16,-1 0 13 0,-1-1-9 15,1-1-4-15,0 1 2 16,1-2 17-16,0 0-16 0,1-2 10 16,-1 2 9-16,3-3-12 0,-1 1 0 15,1-1 12-15,0 0-22 0,1 0 19 16,1-4-15-16,-1 3-4 0,1-5 16 15,3 1-16-15,-1-2 0 0,1 2 0 16,0 0 0-16,0-1 0 16,1 1 3-16,-1 0 0 0,2-1-3 15,-5 1 2-15,3 1-2 0,-3 0 0 16,2 1-7-16,-3 1 7 0,-1-1 0 16,3 2 12-16,-6 1-12 0,4-2 0 15,0 2-3-15,-4 0 3 16,4 0 0-16,0 0 2 0,-4 0-2 15,4 0 0-15,0 0-2 0,0-1 2 16,0 0 0-16,0 1 3 0,0-2 4 16,2 0-7-16,-2-1 10 0,0 0-10 15,0-1 0-15,1-1 3 16,-2 0 3-16,1 1-6 0,-3 0 0 16,2-2 0-16,1 0 0 0,-3-1 10 15,2 0-10-15,-3-1 0 0,0-1 13 16,0 1-13-16,-2-1 0 0,0-1 2 15,-1 0 1-15,-2-2-3 0,-2 0 3 16,0-2 3-16,-3 1-6 16,0-3 3-16,0-3-3 0,-1 1 0 15,-1-2 19-15,0-2-19 0,0-3 0 16,-1-2 3-16,-1-1-3 0,1-2 0 16,1 0-28-16,-5 0 25 0,1-1 3 15,-3 2-29-15,-1-1 29 16,-1 0 0-16,-2 0 2 0,-1 0 5 15,-1 0-7-15,-2 0 13 0,-1 0-13 16,0 4 0-16,-3-4 0 0,-1 2 0 16,2-1 0-16,-4 1-8 0,1-1 8 15,0-1 0-15,-1 1 0 16,0 0-1-16,0-2 1 0,0 0-10 16,-2 1 10-16,-2-2 0 0,1 4 0 15,-2-3 4-15,1 4-4 0,-2-1 2 16,-2 0 11-16,1 3-13 0,-4 0-10 15,-2 2 10-15,-2-1 0 0,-1 0-6 16,-4 0 6-16,-2 3 0 0,-3 1-7 16,-2 0 7-16,-3 1 0 0,-4 2 0 15,-2 2 0-15,-3 2 0 16,-6-1-14-16,-1 4 14 0,0-2 0 16,-6 2-8-16,0 1 8 0,-3 2 0 0,-3 1-1 15,-1-1 1-15,-2 2 0 0,-1 2-4 16,1 3 4-16,1 0 0 15,0 1-25-15,4 2 23 0,3 1 2 16,3 4-97-16,5 3-2 0,6 1-130 16,4 2-486-16,10-3-86 15</inkml:trace>
  <inkml:trace contextRef="#ctx0" brushRef="#br0" timeOffset="26001.97">13788 12337 2285 0,'0'0'246'16,"0"0"-246"-16,0 0-152 0,0 0-88 15,0 0-16-15,0 0 240 0,0 0 12 16,0 0-8-16,0 0 12 0,0-16 13 16,0 16 17-16,0 0 44 0,0 2-9 15,0-2-3-15,0 1-10 16,0 0 9-16,4-1 40 0,1 0-53 16,3-1 1-16,9-10 44 0,3-2-5 15,4-6-21-15,2-3 4 0,-1-2-26 16,4-3-22-16,1 0-23 0,0 2 26 15,0 1-26-15,2 1 12 16,-4 2-12-16,-2 2 0 0,-2 3 2 16,-4 4 4-16,-4 6-6 0,-6-1 3 15,-4 6 0-15,-2 1-3 0,0 1-32 16,-1 11 32-16,-3 8 29 0,-1 11 3 16,-3 3 61-16,-2 8-6 0,4-2-71 15,-4 5 39-15,0 3 8 16,0 3-47-16,2 1 20 0,2-3-30 15,-1 2 10-15,2-3 6 0,-2 0-22 16,2-2-67-16,-1-2 66 0,2-4-1 16,2-6-168-16,2-6 90 0,1-11-26 15,-1-8-142-15,1-5 100 16,1-9-37-16,3-11-158 0,4-17 239 16,1-11 26-16,2-7-52 0,-2-4 52 15,-2 2 19-15,2-3 23 0,-4 0 36 16,1 0 15-16,-3 1 37 0,0 5 20 15,-1 2 26-15,-2 5 84 16,-2 6-66-16,-1 6 1 0,-2 8 100 16,0 5-100-16,-2 6-14 0,-2 4 23 15,1 4-42-15,-1 1-20 0,-1 3 20 16,1 0-20-16,-3 0-16 0,0 7-45 16,2 6 33-16,-2 7-36 15,3 4 0-15,3 3 0 0,1-3 0 16,4-4-29-1,4-2 29-15,1-3 0 0,3-2-45 0,2-1 45 0,2-1 0 16,1 1-6-16,-2-1 6 0,-1 2 7 16,1 3 6-16,-4 1 12 0,-5 3-5 15,-2 3-14-15,-4 2 29 0,0 2-35 16,-8 4 16-16,-2-2 4 0,-5 0-20 16,-2-1 12-16,-6 0-12 15,2-1 0-15,-2 1-84 0,2-1 52 16,-1-5-29-16,6-3-120 0,4-10 87 15,7-7-35-15,1-8-162 0,5-16 119 16,7-10-139-16,6-11-239 16,4-6 247-16,2 2-17 0,4-2-94 15,2-2 294-15,3 3 61 0,-1 5 59 16,0 5 0-16,1 6 27 0,-3 6 100 31,0 5-68-31,0 6-33 0,-4 5-26 16,2 0-1-16,-2 9-2 0,-1 1-17 15,-8 0-29-15,1 4-94 0</inkml:trace>
  <inkml:trace contextRef="#ctx0" brushRef="#br0" timeOffset="26269.29">14769 12403 91 0,'0'0'134'0,"0"0"49"15,0 0 205-15,-43 29-180 0,30-25-16 16,0-1 92-16,-3-2-164 0,4-1-13 15,2-1 98-15,4-2-85 16,2 2-10-16,0-2 36 0,2-2-97 16,2 1-20-16,0-3-13 0,6 0-16 15,4-2-1-15,9-3 1 0,5 0 6 16,3 0-2-16,2 1 18 16,-1 3-21-16,4-1-1 0,1 1-13 15,5 1 12-15,-1 1 1 0,3-1-18 16,-1-1 5-16,2 0-23 0,-1 0-122 15,0-3 41-15,1 1-10 0,-2-2-119 16,-2 0 70-16,-1 0 0 0,0-2-225 16,-4 1 56-16,-8 4 25 0</inkml:trace>
  <inkml:trace contextRef="#ctx0" brushRef="#br0" timeOffset="26378.66">15582 12065 805 0,'0'0'261'0,"0"0"-261"15,0 0-23-15,0 0-107 16,-17 39 42-16,14-26-339 0,-1-2 36 0</inkml:trace>
  <inkml:trace contextRef="#ctx0" brushRef="#br0" timeOffset="31479.12">25604 14343 1838 0,'0'0'438'0,"0"0"-312"16,0 0-126-16,0 0-103 0,0 0 77 15,0 0 26-15,0 0 16 16,57 29 4-16,-25-20-3 0,4-3-1 16,3 0-14-16,1-2 22 0,6-1 2 15,5 1 13-15,1-1 54 16,5 1-38-16,3-2-3 0,4-2 3 15,3 3 3-15,5-3-23 0,5 0 20 16,3 0-1-16,4-3-2 0,3-2-4 16,4-2 22-16,3-1-9 0,5 0-3 15,1-4 31-15,3-1-15 0,2-2-14 16,0-1 48-16,5 3-26 0,-4-3-34 16,5 0 53-16,1 0-60 15,1 0-22-15,5 1 38 0,3-1-57 16,-1 2 34-16,4 2 1 0,-4 1-35 15,0 3 3-15,-1 3-3 0,-6 1 0 16,-4 0-16-16,-5 4 16 0,-5 0 0 16,-6 0-61-16,-3 0 43 15,-6 0 2-15,-6 0-123 0,-4 0 136 16,-6-2 3-16,-8-2-57 0,-3 2 57 16,-8-2 0-16,-6 1-4 0,-6-2 4 15,-5 1 0-15,-4-3 9 0,-4 3-9 16,-2 0 0-16,-4-1 13 15,-2 2-13-15,0-2 3 0,-2 1 22 16,-1 1 7-16,-2 2-32 0,1-2 16 16,-2 2-16-16,0-1 0 0,0 1 0 15,-2 1 0-15,0-1 0 0,-2 1-19 16,-2 0 19-16,1 0 0 0,2 0-22 16,-2 1 22-16,0 2 0 15,1-2-11-15,-2-1 11 0,0 4 0 16,0-4-28-16,-2 1 28 0,2 2 0 15,-1 0-13-15,-2-1 13 0,2 1 0 16,0 0-16-16,-2-2 16 0,2 4 0 16,-2-1 13-16,0 2-13 15,2-1 0-15,0 3 19 0,1-1-3 16,1 1-16-16,0 2 12 0,2 4-12 16,0-2 0-16,-2-3 2 0,0-1 11 15,1 3-13-15,-1 2 13 0,0-4-13 16,-2 2 0-16,0-2 6 15,-2 1-6-15,2-4 0 0,-2 1 2 16,-1-3 14-16,0 4-16 0,0-3 0 16,0 3 0-16,0-1 0 0,-3-2-79 15,2 1 79-15,0-2 0 0,-3-2 25 16,0 4-9-16,0-4-16 0,0 2 16 16,-2 0-13-16,1 0-3 15,0 0-4-15,-2 0 4 0,0 0 0 16,2 2-7-16,-3-4 7 0,1 2 0 15,-1 0 0-15,0 0 0 0,-4 2 0 16,-1 2-6-16,-2-2 6 0,2 1 0 16,-2 2-3-16,2-2 3 15,-2 0 0-15,-1 1-6 0,-1 0 6 16,-4 1 0-16,-1-1-89 0,-2 0 73 16,-1-3 13-16,-4 2-60 0,-3-2 63 15,-3 1 0-15,-5-2-15 0,-3 1 15 16,-3 0 0-16,-8-1 0 15,0 0 0-15,-6 2 0 0,-3-1-81 16,-2-1 79-16,-3 1 2 0,-4-1-29 16,-2 2 29-16,0-1 0 0,-1 2 10 15,-1-2-10-15,0 3 0 0,0-3 10 16,-1 2-10-16,-1 1 0 0,2-1 3 16,-1-1-3-16,0 1 0 0,2-2 0 15,-1-1 0-15,0-1 0 0,3 0 6 16,-3-1-6-16,0-2 0 0,1 0 2 15,-1 0 1-15,-3 0-3 16,2-2 7-16,-2-1-7 0,-2 3 0 16,0-3 6-16,-3 1-6 0,2 0 0 15,0-2 3-15,-1 2-3 16,2 0 0-16,2 0 2 0,2 0 2 16,6 2-4-16,0 0 16 0,6 0-16 15,5 0 0-15,1 0-4 0,3 0 4 16,4 0 0-16,4 0-1 0,2 0 1 15,2 0 0-15,4 0-1 0,1-1 1 16,4 0 0-16,3-1 3 0,2 0 10 16,3 0-13-16,2-2 6 15,1 3-6-15,1 0 0 0,4-3 13 16,2 2 9-16,4 1-22 0,1-3 32 16,4 3-19-16,0-1-13 0,4 2 22 15,0-1-16-15,-2 0-6 0,4-1-3 16,-1 2 3-16,0 0 0 0,1 0 16 15,2 0-18-15,0 0 2 16,0 0-124-16,0 0 124 0,0 0-16 16,0 0 16-16,0 0 3 0,0 4-3 15,0-2 13-15,0 2-13 0,0 0 0 16,0 0-3-16,0 0 3 0,0 0 0 16,0 2 0-16,0-2 0 0,-3 2 0 15,2-2-14-15,-1 1 14 16,0-1 0-16,0 0-9 0,-2 1 9 15,4-1 0-15,-4-1-20 0,3 1 20 16,-2-3 0-16,1 1 2 0,-1-1 4 16,0-1-6-16,-1 0-6 15,2 1 6-15,-4-1 0 0,-2 2-63 16,-2-2 50-16,-4 0 13 0,1 0-60 16,0 0 58-16,-1-4 2 0,2 1-29 15,0-4 29-15,0 1 0 0,2-2 2 16,-1-2 11-16,0 0-13 0,5-1 19 15,-1-2 3-15,2-1-22 0,3 0 16 16,2-4 7-16,0 0-23 16,4-4 3-16,2 1-3 0,2-4 0 15,1 1-7-15,3-3 7 0,1 0 0 16,2 3-6-16,0-1 6 0,-3 5 0 16,0 3-22-16,-4 3 22 0,-3 6 0 15,-1 3-58-15,-1 2-6 16,2 2-99-16,3 1-465 0,0 1 103 15,5 9-246-15</inkml:trace>
  <inkml:trace contextRef="#ctx0" brushRef="#br0" timeOffset="32916.47">25702 15300 29 0,'0'0'255'0,"0"0"-102"0,0 0 13 16,0 0 98-16,0 0-182 0,0 0-33 15,0 0 58-15,0 0-64 0,0 0 15 16,10-29 79-16,-6 26-69 0,0 2 1 16,0-2-17-16,0 0-10 0,-2 2 10 15,4 1 10-15,-1 0-43 16,0 3 1-16,1 6 9 0,-4 6 33 15,4 5 6-15,-4 2 36 0,0 1-59 16,-2 0-3-16,1-1 1 0,2-2-14 16,-3 3-16-16,4-2 5 15,-3-1-16-15,2-2 18 0,-1-2-19 16,1 1-1-16,0-4 0 0,1-1 4 16,-3 0-3-16,-1-5-1 0,1-3-7 15,-1 0 6-15,2 0-50 0,-1-1-89 16,-1 2 40-16,1-4-7 0,-1 1-183 15,0-2 101-15,0 0 33 16,-1 0-186-16,-2-2-248 0</inkml:trace>
  <inkml:trace contextRef="#ctx0" brushRef="#br0" timeOffset="33887.26">25686 15335 349 0,'0'0'42'0,"0"0"-38"16,0 0-4-16,-5-34 14 0,4 30-14 15,1-2 0-15,0 0 0 0,-2 1 8 16,0 0 45-16,2-2 237 16,0 2-131-16,0-1-12 0,0 2 136 15,0 0-143-15,0 0-6 0,2 3 28 16,1-2-145-16,6 1-14 0,6 0 26 15,5 0-3-15,4-1 0 0,0 0-1 16,4 1-9-16,1-2 4 0,3 0-2 16,2 1-5-16,0-1-11 15,1 0 2-15,1 0-1 0,-3 1-2 16,3 1 1-16,-2-1-2 0,0 0 3 16,0 2 14-16,3-3-16 0,-4 3-1 15,1-2 0-15,-4 0 0 16,1 1-19-16,-4 0 18 0,-2 1 1 15,-1 1-2-15,-3 0-4 0,-3 0-7 16,0 0 12-16,-3 0 0 0,-2 0 1 16,-2 0-1-16,-2 0-2 0,-1 1 0 15,-4-1 1-15,0 2-11 16,2-2 13-16,-2 1 0 0,1 0-2 16,0-1 2-16,-1 0 0 0,0 0 4 15,-2 0-1-15,0 0 20 0,0 0-8 16,-1 0-2-16,-1 0 3 0,3 0 3 15,-3 0 1-15,0 0-18 0,0 0 21 16,0 0-10-16,0 0 6 0,0 0 17 16,0 0-33-16,0-1-1 15,0 1-2-15,0 0-22 0,0 0-24 16,0 1 4-16,0 2 42 0,0 2 36 16,0 5 51-16,0 3-38 0,0 4-1 15,0 2 30-15,0 0-26 16,0 1-7-16,0 0 7 0,0 0-30 15,0 0 1-15,1 0 3 0,0 0-4 16,3-2-5-16,-1 1-4 0,1-3-1 16,1-3-9-16,-1-2 0 0,0 2 16 15,0-3-19-15,-2-2-7 16,0-2 7-16,0 0 1 0,-1-4 2 16,2 2-2-16,-2 3-1 0,-1-3 19 15,0-1-12-15,0-1-7 0,0 0 2 16,0-2 11-16,0 1 19 0,-3-1-3 15,-3 0 3-15,-4 3-32 0,0-2-8 16,-6 2 7-16,1-1-14 0,-4 1-37 16,2 0 49-16,-4 1-16 15,-3-2-33-15,-2 2 52 0,-3-1-19 16,-3 1-23-16,0 1 39 0,-3 1-16 16,-1-2-42-16,0 1 35 0,-1-2 0 15,-3 1-18-15,3 0 41 16,-2-2-10-16,3 0 13 0,-1 0 3 15,5-2-1-15,0 0 0 0,0 0 11 16,2 0-11-16,1-2 5 0,2 0-5 16,3-2 11-16,3 0-3 0,0 0 3 15,3 2 3-15,6-1-10 16,0 0 33-16,6 2 0 0,2 0-14 16,0 1-21-16,2 0 9 0,1-2-13 15,1 2-17-15,0 0-89 0,3 0-43 16,3 3 45-16,2 2-38 0,8-1-290 15,-2 0-109-15,-1-2-208 0</inkml:trace>
  <inkml:trace contextRef="#ctx0" brushRef="#br0" timeOffset="34277.85">26618 15157 1405 0,'0'0'0'16,"0"0"-52"-16,35-2-167 0,-16 2 70 16,2 1-21-16,3 0-309 0,-7 1 238 15</inkml:trace>
  <inkml:trace contextRef="#ctx0" brushRef="#br0" timeOffset="34512.19">27389 15081 1783 0,'0'0'39'0,"0"0"-39"16,49-5-3-16,-31 5-17 0,2 3 17 16,2 1-14-16,0 0-38 0,3 1-85 15,0-1-199-15,2 0 98 16,-8-1-108-16,-1-2-296 0</inkml:trace>
  <inkml:trace contextRef="#ctx0" brushRef="#br0" timeOffset="34668.43">28213 15052 1315 0,'0'0'221'0,"0"0"-97"16,45-16-72-16,-30 16-40 0,6 0-12 15,1 0-19-15,6 4 18 0,2 0-82 16,1 1-106-16,5-1-59 0,-11-1-586 16</inkml:trace>
  <inkml:trace contextRef="#ctx0" brushRef="#br0" timeOffset="34840.28">29240 15024 2168 0,'0'0'39'15,"40"-8"-39"-15,-16 11-39 0,4 2 17 16,6 2-128-16,0-3-285 16,3 1 74-16,-10-2-105 0</inkml:trace>
  <inkml:trace contextRef="#ctx0" brushRef="#br0" timeOffset="35031.11">30117 15021 691 0,'0'0'733'0,"0"0"-482"0,40-20-37 15,-31 15 107-15,3 4-207 0,0-1-30 16,0 2-63-16,2 0-21 15,-2 2-15-15,0 2-30 0,-3 0 16 16,-2 0-88 0,-1-3-227-16,0 3 62 0,-4-1-141 0,6-1-735 0</inkml:trace>
  <inkml:trace contextRef="#ctx0" brushRef="#br0" timeOffset="35235">30286 15015 1634 0,'0'0'684'0,"0"0"-506"0,0 0-85 16,0 0-93-16,0 0-113 0,0 0 18 15,0 0 95-15,0 0-1 0,10 38-174 16,-5-26 42-16,-1 0 10 0,0-1-179 16,-4 0 28-16,0-1-19 15,0 2-365-15,-3-4 286 0</inkml:trace>
  <inkml:trace contextRef="#ctx0" brushRef="#br0" timeOffset="35406.86">30261 15213 623 0,'0'0'358'0,"0"0"10"15,0 0 59-15,0 0-278 0,0 0-71 16,0 0-21-16,0 0-56 16,0 0-2-16,0 0-1 0,-25 35 0 15,25-30 4-15,0 2-4 0,0 0-27 16,0-3-98-16,-3 1-214 0,2 0 126 15,-1-1-42-15,0 0-425 16,-4 0 317-16</inkml:trace>
  <inkml:trace contextRef="#ctx0" brushRef="#br0" timeOffset="35531.84">30048 15303 440 0,'0'0'655'15,"-38"-6"-371"-15,22 5-102 0,4 1-6 16,0 1-154-16,3 3-22 15,-2 0-20-15,2 0 18 0,1 0-24 16,1-1-140-16,2 0 36 0,2-1-33 16,-2 2-189-16,0 0 52 0,-1-1-13 15</inkml:trace>
  <inkml:trace contextRef="#ctx0" brushRef="#br0" timeOffset="35703.69">29806 15363 1705 0,'0'0'117'0,"0"0"45"0,0 0 53 16,0 0-167-16,0 0-48 0,-34-16-52 15,30 16-3-15,1 5-29 0,-1-1-251 16,0 3 33-16,4-3-177 0,-4 4-461 0</inkml:trace>
  <inkml:trace contextRef="#ctx0" brushRef="#br0" timeOffset="35859.93">29570 15416 1322 0,'0'0'446'0,"-37"-7"-352"0,20 7 0 16,1 0 7-16,2 2-100 16,0 2-1-16,0 1-17 0,0-1-6 15,-1 1-58-15,-1 1-160 0,-3-1 30 16,3-1-40-16,-1 1-381 0,4-2 231 15</inkml:trace>
  <inkml:trace contextRef="#ctx0" brushRef="#br0" timeOffset="36047.41">28966 15460 1365 0,'0'0'240'0,"-41"-9"-139"0,18 7 10 15,5 1-20-15,0 1-91 0,2 0-13 16,-1 1-121-16,-2 2-109 0,-2 1-31 16,6-3-482-16,-1 2 268 0</inkml:trace>
  <inkml:trace contextRef="#ctx0" brushRef="#br0" timeOffset="36234.9">28370 15431 1308 0,'0'0'215'0,"-57"-14"-23"0,25 9 58 16,4 2-195-16,-3 2-39 0,3 0-16 15,-2-1-4-15,0 2 3 0,1 0 0 16,4 0-19-16,-2 0 17 0,3 2-97 16,5 0 38-16,1 1-6 0,0 2-72 15,2 1 16-15,0-1-16 16,0 0-224-16,0 1 80 0,3-4-88 15</inkml:trace>
  <inkml:trace contextRef="#ctx0" brushRef="#br0" timeOffset="36406.75">27642 15449 603 0,'0'0'391'16,"-58"-9"-88"-16,30 6 39 0,0 2-218 15,1 1-56-15,3 0-26 0,0 0-29 16,1 3-13-16,2-1-26 0,-2 1-23 15,2 1-94-15,0 0-208 16,-1 0 51-16,8-1-110 0</inkml:trace>
  <inkml:trace contextRef="#ctx0" brushRef="#br0" timeOffset="36531.74">26834 15485 254 0,'0'0'349'0,"-42"2"-291"16,24 0-58-16,4 0-75 0,6 0-225 15</inkml:trace>
  <inkml:trace contextRef="#ctx0" brushRef="#br0" timeOffset="36703.6">26672 15481 391 0,'0'0'434'16,"0"0"-278"-16,0 0-16 0,-35-5 62 16,24 5-130-16,1 0-23 0,-4 0-10 15,2 1-37-15,3 1-2 0,2-1-20 16,5 0-25-16,-1-1-209 0,3 0-766 0</inkml:trace>
  <inkml:trace contextRef="#ctx0" brushRef="#br0" timeOffset="39232.53">30845 13777 10 0,'0'0'98'15,"0"0"19"-15,0 0-52 0,0 0 7 16,0 0 140-16,0 0-163 0,0 0-49 16,0 0 0-16,-4-9-26 0,4 9 6 15,0 0 19-15,0 0 1 0,0 0 33 16,0 0 68-16,0 0-78 15,0 0-23-15,1 0-18 0,-1 0 18 16,0 0 59-16,0 0 81 0,0 0 75 16,0 0-52-16,0 0-39 0,0 0-122 0,0 0-2 0,0 0-36 15,0 0 7-15,2 0 18 0,-1 0 11 16,-1 0 19-16,0 3 1 0,0-3 12 16,0 0 4-16,0 0 3 15,0 0 56-15,0 0-30 0,0 0-10 16,0 0 13-16,0 0-35 0,0 0 9 15,0 0 26-15,0 0-48 0,-1 0-17 16,1 0 0-16,-2 0-3 0,2 0 0 16,0 0-2-16,0 0 2 15,0 0 0-15,0 0 26 0,0 0-7 16,0 0-2-16,0 0 18 0,0 0-15 16,0 0 6-16,0 0 9 0,0 0-31 15,0 0-4-15,0 0-1 16,0 0-32-16,0 0-6 0,0 0-39 15,0 0 75-15,0 1 3 0,0 0 88 16,0 6-59-16,3 4 10 0,-2 3 45 16,-1 6-29-16,0 3-10 0,0 2 30 15,0 7-30-15,2 3 10 0,2 4-38 16,-3 2-17-16,3 0 0 16,0 3 55-16,-1 7-35 0,2 1 2 15,0 1-2-15,1 2 12 0,-2 1-3 16,4 1-13-16,0 2 13 0,2 1-7 15,0 1 7-15,-1 3 0 0,-2 2-13 16,-1-1-6-16,0 3 19 0,-5 1-29 16,-1 2 3-16,-1 2 10 15,-3 1-13-15,-6 0 3 0,2 1 10 16,-2-3-13-16,0-3-7 0,-2 2 7 16,2-4 0-16,-2-2 0 15,1-2 0-15,0-3 0 0,-1-3 13 16,2 0-1-16,-4 2 8 0,2-4-14 15,2-1 23-15,2 2-23 0,1-4 14 16,3 3-1-16,3-4 0 0,1-2-12 16,1 2 21-16,0-1-28 0,3-4-74 15,3-2 71-15,0-4-45 0,3-4-138 16,2-6 67-16,3-7-40 16,2-6-229-16,-2-6 24 0,1-8-225 0</inkml:trace>
  <inkml:trace contextRef="#ctx0" brushRef="#br0" timeOffset="41189.65">30746 13595 914 0,'0'0'49'0,"0"0"36"16,0 0 110-16,0 0-81 16,0 0-23-16,0 0 39 0,0 0-91 15,0 0-26-15,0 0 36 0,0 0-33 16,-10-8-16-16,10 8 0 15,0 0 0-15,1 0 62 0,2 2 75 16,1 2-76-16,2-2-19 0,5 3 30 16,6 0-30-16,6-2-6 0,4 0 6 15,1-3-23-15,2 0-6 0,2-3 10 16,3 0-22-16,1-1 0 0,3-1 13 16,3 0-14-16,1-1 1 0,5-3 0 15,1 2 12-15,1-3-13 0,2 0 14 16,1 1-12-16,3 0 24 15,0-1 6-15,1 0-10 0,1 3-9 16,0-1 8-16,-2 3 1 0,4-2-20 16,-2 0 22-16,-1 2-11 15,-1 0-10-15,-3-1 6 0,-2 5-8 0,0 0-1 16,-3-2 13-16,-3 2 0 16,-1-1-11-16,-4 2 1 0,0 0-1 15,-4-2 2-15,-3 0-4 0,3 1 12 16,-4-2-8-16,-1 2 2 15,-6 0-6-15,-2 1 0 0,-10 0-13 16,-2 0 12-16,-6 2-1 0,-2-2-24 16,0 0 26-16,-2 0-2 0,0 0-31 15,1 2 33-15,-1-2 3 0,0 0 39 16,-1 0-7-16,0 0-15 0,0 0-20 16,0 0-3-16,0 0-30 0,0 1-35 15,0-1 34-15,0 0 34 0,0 1 26 16,0 2 32-16,0 0-56 15,0 2 5-15,0 6-4 0,0-1 19 16,0 8-5-16,0 0 8 0,3 8-5 16,0 0-4-16,1 0 10 15,0 2-4-15,1-3-18 0,-1 3 12 0,1 1-13 16,-1 2 6-16,3 0 8 16,0-1-15-16,-2 4-2 0,0 2 13 15,2 0-11-15,-2 1 11 0,1-1 23 16,-1-1-36-16,-1 2 0 15,0 2 7-15,1 2 15 0,-1 0-19 16,0 2 20-16,2-4-23 0,-2 2 1 16,1 3 12-16,0-1 0 0,3 1-13 15,-2-4 21-15,-2 0-21 0,0-3-3 16,-2 3 3-16,1 4 0 0,0 4 1 16,-1-1 9-16,-2 2-10 15,0-1-10-15,-2-1 10 0,-2 7 0 16,-3 0 0-16,2 2 3 0,-5-2-3 15,2-6 13-15,-1 0-13 0,1 0 0 16,1-2 0-16,2-2 0 16,1-2 0-16,0-2-2 0,-1-2 2 15,2-2 0-15,2 0-4 0,-1 1 4 16,2 0 2-16,-1-1 9 0,1-2-9 16,0-4-4-16,0 1 4 15,-1 0-2-15,1 1 0 0,-3 0 12 16,0 0-12-16,-2 0 0 0,-2-3 13 15,1-1 2 1,2-1-15-16,-3-2-3 0,-1-2 3 0,3-2 0 0,-2-2 2 16,0-1 8-16,3 1-10 0,0 1-5 15,0-1 5-15,3-1 0 0,-2-3-46 16,2 0 46-16,0-5 0 0,-2 2-2 16,2-2 2-16,1 0 0 0,-3-2 1 15,2 3-1-15,-2-4 0 0,0-3 3 16,2 0 3-16,0-2-6 0,-1 1 2 15,-2 2 17-15,2-3-19 16,-2 4-8-16,0-2 8 0,0-1 0 16,0 1 2-16,-2-1 1 0,2 1-3 15,-1-2-19-15,0 2 16 0,-1-1 3 16,-2 2-26-16,3 1 26 16,-3-1 0-16,1 0-48 0,1 3 6 31,-1-1-116-31,0 0 87 0,2-2 71 15,-2 2 10-15,1-2-7 0,0 0 7 16,1-1 6-16,-2 2-16 16,2-2 13-16,0 0-13 0,-3 0 2 15,1-2 8-15,-1 2-10 0,0-2-36 16,0-1 7-16,0 3 6 0,0-4-20 16,-3 1 41-16,-1-1-11 0,-2 0-16 15,-5 0 16-15,-4 0 0 0,-6 0 0 16,-2 0 12-16,-1 0 0 0,-1 0-15 15,2 0 15-15,-2 0 1 0,-3 0 0 16,-3 0 3-16,-1 0-2 16,-2 0-1-16,-2 0 4 0,-2 0-3 15,2 3 5-15,0 0-4 0,-2 2 40 16,2 3 55-16,-2 4-39 0,2-1-55 16,0 2 20-16,0 2 48 15,-1 2-61-15,0-2-8 0,-2-1-2 16,2 2 0-16,1-4 0 0,2 2 13 15,2-5-13-15,0 2 3 0,2-3-19 16,-1-3-58-16,2-4 48 16,-1 1 23-16,2-4-62 0,2-3-109 0,-1-3 73 15,3-5 7-15,0-1-68 16,3-2 29-16,3 0-20 0,6 2-32 16,4-1 143-16,6 4-7 0,0 2-156 15,6 4-66-15,-1 1-218 0</inkml:trace>
  <inkml:trace contextRef="#ctx0" brushRef="#br0" timeOffset="42441.87">31545 13428 802 0,'0'0'121'0,"0"0"61"15,0 0-52-15,0 0-42 0,0 0 65 16,0 0-71-16,-5-35-14 0,5 31 91 16,1 0-68-16,2 2-19 15,-1 2-72-15,0 0-10 0,0 0-42 16,0 4-6-16,0 2 55 0,4 5-20 15,-4 4 23-15,0 1 1 16,0 2-1-16,1-3-151 0,-3 0-21 0,4-1-20 16,-1-4-229-16,1 0 128 0,-2-2 22 15,2-2-32-15</inkml:trace>
  <inkml:trace contextRef="#ctx0" brushRef="#br0" timeOffset="42584.11">31592 13589 26 0,'0'0'179'0,"0"0"50"0,0 0 142 15,0 0-201-15,0 0-14 0,0 0 46 16,0 0-156-16,0 0 3 0,-4 36-14 16,4-30 1-16,2 3-10 0,2 2-5 15,0 3-21-15,2 0-20 0,-2 0-152 16,0 0-59-16,-2-4-56 0,2-2-388 16</inkml:trace>
  <inkml:trace contextRef="#ctx0" brushRef="#br0" timeOffset="42709.1">31612 13760 1364 0,'0'0'169'16,"0"0"-117"-16,-39-5-7 0,28 5-9 16,3 5-36-16,3-2-25 0,1 2 23 15,-1 0-118-15,-2 3-330 16,2 0-6-16,-3 2-10 0</inkml:trace>
  <inkml:trace contextRef="#ctx0" brushRef="#br0" timeOffset="42897.34">31214 13849 1218 0,'0'0'176'0,"0"0"-127"0,-33-4-17 0,25 4-32 15,4 4-2-15,-1-2-21 16,1 2-143-16,-2 0-45 0,1 0-50 16,1 1-316-16,0-2 342 0</inkml:trace>
  <inkml:trace contextRef="#ctx0" brushRef="#br0" timeOffset="43084.82">30918 13865 1050 0,'0'0'140'0,"0"0"-33"15,0 0-87-15,0 0-20 0,0 0-41 16,-34 3-12-16,26 1-119 0,2 0-330 16,0 1 127-16</inkml:trace>
  <inkml:trace contextRef="#ctx0" brushRef="#br0" timeOffset="43225.43">30713 13876 1660 0,'0'0'156'0,"0"0"-62"16,0 0-62-16,0 0-32 15,0 0-35-15,0 0-89 0,0 0 49 16,0 0-139-16,0 0-395 0,-32 17 61 15</inkml:trace>
  <inkml:trace contextRef="#ctx0" brushRef="#br0" timeOffset="44287.92">31561 13513 3 0,'0'0'1032'15,"0"0"-1032"-15,0 0-17 0,0 0 17 16,0 0 59-16,3 36 0 0,2-21-56 15,2 2-1-15,-1-3 23 0,0-1-25 16,0 0 0-16,1 1-16 0,-4-1-79 16,-1 2-107-16,-2-2-261 15,0-4 189-15</inkml:trace>
  <inkml:trace contextRef="#ctx0" brushRef="#br0" timeOffset="44459.77">31568 13847 623 0,'0'0'336'0,"0"0"-323"0,0 0-13 15,0 0 143-15,0 36-124 0,4-18-5 16,2-2 6-16,0 0-20 0,2-1-13 16,-3-2-176-16,2-2-88 15,-5 1-62-15</inkml:trace>
  <inkml:trace contextRef="#ctx0" brushRef="#br0" timeOffset="44631.63">31614 14132 117 0,'0'0'656'0,"0"0"-412"15,0 0-188-15,0 0-34 0,0 0-22 16,0 0-3-16,-32 25-29 15,30-19-105-15,-1 0-75 0,2 0-69 16,-2 0-149-16</inkml:trace>
  <inkml:trace contextRef="#ctx0" brushRef="#br0" timeOffset="44821.25">31225 14215 676 0,'0'0'583'16,"0"0"-583"-16,-36-3 0 0,29 6-33 15,1 1 10-15,2-2-16 0,1 2-222 16,-1-1-120-16,1 2 38 0</inkml:trace>
  <inkml:trace contextRef="#ctx0" brushRef="#br0" timeOffset="45008.73">30874 14271 23 0,'0'0'554'15,"-49"-4"-423"-15,32 4-89 0,1 0-42 16,2 2-16-16,6 0-209 0,2-1-114 15</inkml:trace>
  <inkml:trace contextRef="#ctx0" brushRef="#br0" timeOffset="45118.09">30722 14279 615 0,'0'0'841'15,"0"0"-711"-15,0 0-20 0,0 0-110 16,0 0-65-16,0 0-9 0,0 0-392 15,0 0-267-15</inkml:trace>
  <inkml:trace contextRef="#ctx0" brushRef="#br0" timeOffset="48006">31854 13433 333 0,'0'0'110'0,"0"0"14"15,0 0 26-15,0 0-16 0,0 0 62 16,0 0-92-16,0 0 3 0,6-36 108 16,-6 32-95-16,0 0-12 0,0 2 100 15,0-1-114-15,0 2-13 0,0 1-32 16,0 0-49-16,-2 0-137 0,1 6 137 16,-3 2 23-16,0 4 26 15,-1 4 3-15,1-1-26 0,2 0-24 16,2 1 3-16,0-3 8 0,2 2-12 15,2-2 12-15,0 4-13 0,1-1 16 16,2 2 16-16,1 0 3 0,1 4-31 16,0 2 38-16,1-2-41 15,-2 4 57-15,1 0-22 0,-2 1-14 16,-3 2-2-16,-2-1 2 0,0 4 1 16,-2 2-21-16,-4-2 21 0,-2 4-4 15,0-2-3-15,-4 1 0 16,-2 1 13-16,-1 0-6 0,-2-1-10 15,2 1 9-15,-2-4-15 0,2 1-1 16,4-1 14-16,1-1-18 0,0-1 1 16,5-2 19-16,-1 3-22 0,4-6 4 15,0 2 2-15,0 0-6 0,4-3 0 16,-3-2 26-16,3 1-26 0,-1-2 13 16,0-2-13-16,-1-2 0 15,1 2 1-15,1-3-1 0,-3-1 0 16,-1-2 0-16,3-2 0 0,-3-3 0 15,1-2-3-15,1-2 3 0,-1 0 0 16,-1 0 2-16,3-1-2 16,-2 2 0-16,0-2 0 0,2 0 3 15,-2-1-3-15,2 1 3 0,-2-2 10 16,1 1-6-16,-2-1-1 0,0-1 13 16,1 0 4-16,-1 0-20 15,0 0 32-15,0 1-6 0,0-1-16 16,0 0 19-16,0 0-29 0,0 0 10 15,0 0 7-15,0 0-20 0,0 0 9 16,0 0-10-16,0 0 1 0,-4 0-58 16,-4-1 39-16,-9 1 0 0,-3 0-23 15,-6 0 42-15,-3 0 0 0,-3 3-19 16,-5-1 19-16,-5 2 0 16,-3-1-10-16,-6 2 10 0,1 1 0 15,-6-1-7-15,1 0 7 0,0-1 0 16,1 2 1-16,3 0 2 0,2 1-3 15,2 0 3-15,3 1 13 0,3 4 7 16,2-2 31-16,6 1-10 0,1-2-44 16,1-1 0-16,3 2 26 15,0-2-26-15,0-2 13 0,1 2-13 16,2-2 0-16,1-1 3 0,1-2-3 16,3-1 0-16,3 0 9 0,4-2-9 15,1 0 0-15,4 0-26 0,2-3 23 16,2 2-23-16,3-2-106 15,0 2 32-15,-1-3-77 0,2 1-344 16,0-1 11-16,6-8-600 0</inkml:trace>
  <inkml:trace contextRef="#ctx0" brushRef="#br0" timeOffset="50842.68">31813 13460 623 0,'0'0'127'0,"0"0"29"15,0 0 108-15,0 0-124 0,0 0-6 16,-9-37 68-16,9 30-105 15,0 2 20-15,0-1 55 0,0 2-91 16,2-1-22-16,1 2-31 0,2 1-28 16,2 2-17-16,2 0-5 0,1 0-1 15,2 2-6-15,0 6 10 0,-2 0 0 16,0 4 3-16,-4 2-17 16,0 0 33-16,-2 5-2 0,-2 2-11 15,-2 2 13-15,0 2 0 0,-1 3 1 16,-3 2 9-16,0 2-8 0,0 0-2 15,1 0 0-15,-1 0 0 0,3-2 3 16,-2 0-2-16,1 2 2 0,0-2 23 16,0 5-10-16,-1-2-3 15,-1 1 5-15,0-2-18 0,-1-2-2 16,-1 1-1-16,1-2 1 0,-2 3 1 16,-1-1-10-16,-1 0 9 0,1-1 0 15,-1-4-19-15,-1 0 21 0,1-2 21 16,2-2-21-16,-1-2-3 15,3 0 3-15,0-2 11 0,-1 1-11 16,2-2-11-16,2 2 10 0,-2-6 1 16,4 2 0-16,-3-3 23 0,3 1-23 15,-1-2-6-15,1-3-7 16,0 0 15-16,0-1-2 0,0-2 6 16,0 2-4-16,0 1-2 0,0-3 2 15,0 0-3-15,0 1 2 0,0-2-2 16,0 0 0-16,0 0-2 0,0-3 3 15,1 0 8-15,-1 2-8 0,1 0 0 16,1-3 2-16,-2 2-1 16,2 1 5-16,0-2-6 0,0 5 0 15,1-4 1-15,1 2-1 0,-1 0 4 16,-1 0 10-16,2 2-14 0,-1-1-14 16,0-1 11-16,1 0 4 15,-2 3-3-15,0-3 1 0,0 1-18 0,0 0 3 16,-2-1-46-16,0-2 49 15,0 2-3-15,0 0 16 0,-4-2 1 16,0 1 25-16,-7 1-13 0,-2-1-11 16,-5-1 11-16,-2 0-7 0,-2-1-5 15,0-1-1-15,-4 0 2 16,-2 0-2-16,-2-3-3 0,-2 3 3 16,-4-1 0-16,0 1 0 0,-1-1-3 15,1-1 3-15,3 1 0 0,-1 1 0 16,5 0 1-16,0 0 11 0,5 3 4 15,0 1 17-15,0 1-31 0,1 2 9 16,2 1-11-16,-1 0-1 16,1 1-5-16,2-1-7 0,3 0-9 15,2-1 22-15,-1 1 6 0,3-3-6 16,0 0 12-16,4-1-12 0,0-1-1 16,4 0 1-16,0-3 1 15,1 1-1-15,-2 0-1 0,2 1 1 0,-1-2 3 16,0 0 17-16,0 0-4 15,2 0-3-15,-1 0 8 0,-1-2-18 16,3 1 3-16,-3 0-6 0,2 1-3 16,1 0 0-16,0 0 0 0,-1 0-13 15,1 0-10-15,1 0-42 0,-1 0 32 16,1 0 14-16,-2 0 9 16,1 1 13-16,0 2-10 0,1 1 9 15,-2-3 1-15,2 2-1 0,0-2 0 16,0 0-35-16,2 1-16 0,0-1 3 15,4 0 49-15,2-1 46 0,5 0-5 16,2-2-40-16,2-1 1 0,-1-1-2 16,-1 3 2-16,1-3 8 0,1 0-10 15,0 0 0-15,5-2 0 0,-2 2 14 16,2-1-13-16,2-2-1 16,2 1 0-16,-2 0 2 0,2 1 0 15,1 1 1-15,1 0-2 0,-1-1-2 16,-1 1 1-16,0 1-1 0,-1 2-13 15,-2-2 11-15,-1 2 3 16,0 1-19-16,-2 0 17 0,0-2-17 16,1 2 19-16,0 0 0 0,-1-1-1 15,2 1-18-15,-1-1 6 0,-2 1-7 16,-2-3-9-16,-1 2-13 16,-3 1 40-16,1-3 0 0,-5 0 2 15,-4 3 0-15,-1-2 1 0,2 0 18 16,-5 1-6-16,2-2 16 0,-3 2 53 15,1 0-69-15,-1-2-12 0,0 0 15 16,0 1-13-16,-1 0 20 0,-1 0 5 16,1-1-28-16,0 2-26 0,-1-1 25 31,1 2 1-31,-2-2 2 0,3 0 2 0,-1 1 9 0,0 0-9 0,-1-3 28 16,2 1-32-16,-1-1-1 0,1 0 1 15,0-1 0-15,0-3-1 0,0-3-3 16,3-5 2-16,-1-4 4 15,4-1-2-15,-1-3 0 0,3 0 1 16,-3-6-5-16,2 0-2 0,-3-4 5 16,1-2-11-16,-2 0 11 0,0 0-41 15,-3-1-82-15,0 0 30 0,-2-2-23 16,-2 0-189-16,2 10 120 16,-2 2-179-16</inkml:trace>
  <inkml:trace contextRef="#ctx0" brushRef="#br0" timeOffset="52124.86">31318 13721 1532 0,'0'0'270'0,"-10"-36"-218"16,2 27 42-16,0 1 39 0,-4 4-107 16,0 4-26-16,-3 1-7 15,-4 6-19-15,-2 4-6 0,-2 3 26 16,2 2 5-16,0 2 1 0,3 2-3 16,1 1 0-16,4 2 0 0,2 2-29 15,0 0 32-15,5 2-1 0,2-3-1 16,4-3-9-16,4-5 11 0,6-2 0 15,5-5-180-15,2-6 180 16,5-2 69-16,-2-1-50 0,1-1-6 16,-1-6-11-16,0 0 18 0,-4-3-17 15,-3 0 14-15,-3 1-4 0,-5 1-9 16,-2 3 41-16,-2 1-16 16,-1-2-16-16,0 1 75 0,-3 0-14 15,-3 2-35-15,-5 2 3 0,-5 2-13 16,-3 6-3-16,2 5-4 0,2 0-6 15,5 1-13-15,-1 2-3 0,3-1-11 16,1 4 8-16,3-4-8 16,3 4 10-16,1-5 0 0,0-2-1 15,8-2 0-15,4 0-11 0,4-3-68 16,5-2 68-16,1-3 13 0,2-1-17 16,-2-3-9-16,0-1 3 0,-1-2-16 15,-5-2 26-15,0 0 10 0,-5 1 3 16,-2 2 5-16,-5 1-2 0,-3 2 36 15,-1 2 6-15,0-1 29 16,0 1-25-16,-2 1-49 0,-6 7 0 16,-7 6 23-16,-1 4 45 0,-3 5-4 15,2 2-10-15,5-2-28 0,1 2-26 16,3-1-45-16,-1 2 45 16,1-1 2-16,0 2 1 0,0-1-3 15,3 4-2-15,3 0-254 0,1-7-19 16,1 2-144-16</inkml:trace>
  <inkml:trace contextRef="#ctx0" brushRef="#br0" timeOffset="52859.15">32042 14244 424 0,'0'0'130'0,"-50"39"43"0,22-15-52 16,2 2-10-16,4 2 48 0,0 4-68 15,2 4 7-15,3-1 23 0,0 1-69 16,5 0-4-16,4 0 14 16,5-4-46-16,3-1 7 0,7-5-3 15,7-3 9-15,9-8-9 0,4-3 48 16,3-7-45-16,2-4 6 0,3-1 16 16,0-6-19-16,-1-6-13 0,0-3 29 15,-1-4 4-15,-1-3 22 0,-5 0 59 16,-3-3-56-16,-7 0-26 15,-2-2 29-15,-3-1-44 0,-7 0-8 16,-2-1-8-16,-3 1-12 0,-3 1 8 16,-6 2-7-16,-5 2-3 0,-3 4 0 15,-2 5-16-15,-5 3-10 0,0 6-19 16,-1 3-20-16,1 5 1 16,3 8-76-16,5 7-168 0,5 6 57 15,4-4-61-15,7 3-594 0</inkml:trace>
  <inkml:trace contextRef="#ctx0" brushRef="#br0" timeOffset="53345.56">32281 15335 1590 0,'0'0'56'16,"0"0"-56"-16,-51-39 195 0,33 32-59 15,-1 7-29-15,-2 0-3 0,-1 4-33 16,-2 6-3-16,0 3 36 0,0 6-53 16,0 2 1-16,-1 3-1 15,4 3-9-15,1 2-22 0,5-1-7 16,-1 7 5-16,5 2-18 0,2-1-16 16,4 0-142-16,5-9 83 0,5-9 74 15,10-4 1-15,5-6-1 0,4-8 1 16,2-3 45-16,5-10-6 0,0-5-13 15,-2-2-3-15,0-6-1 0,-6-5 4 16,-4-1 3-16,-7-3 0 0,-4 1-13 16,-8-1 16-16,0 2-32 0,-10 1-26 15,-4 4 13-15,-5 6-52 16,-5 8-103-16,-4 4 78 0,-3 10-20 16,-5 8-72-16,-2 7 13 0,-4 8-32 15,0 5-268-15,11-6-137 16,-1 1-9-16</inkml:trace>
  <inkml:trace contextRef="#ctx0" brushRef="#br0" timeOffset="53808.63">31316 15440 1495 0,'0'0'266'0,"-35"-41"-194"16,19 31-20-16,0 6 13 0,0 4 16 15,0 7-36-15,-3 5-45 16,-1 8 1-16,2 1 15 0,-2 6 19 15,1 5-19-15,2 3 36 0,-1 2-19 16,5 0-4-16,1-1-9 0,1 3-7 16,6-3-13-16,1 0-1 0,4-3 1 15,4-6-13-15,7-10-214 0,2-9-175 0,4-8 402 16,5-8 123-16,2-6-77 0,-2-9-11 16,0-5 8-16,-1-4-21 0,-4-4 8 15,-1-4 57-15,-5 0-19 0,-4 0-6 16,-5 1 29-16,-2 5-72 15,-5 2-5-15,-3 2-14 0,-4 6-2 16,0 3-17-16,-4 8-5 0,0 3-22 16,-1 9-5-16,-1 6-37 0,2 7-3 15,-1 8-16-15,4 7-81 0,2 6 28 16,2 6-64-16,5-8-464 16,1 2 215-16</inkml:trace>
  <inkml:trace contextRef="#ctx0" brushRef="#br0" timeOffset="54199.21">31508 15967 1471 0,'0'0'364'0,"-36"-14"-341"0,14 13-23 16,2 1-26-16,4 1 7 0,-1 5 19 16,1 0 17-16,1 2 61 0,2 2-23 15,-2 0 0-15,6 2-23 0,-2 3-12 16,3-2-20-16,2 3-2 16,2 0-11-16,2 0 12 0,4 2-6 15,4-5-3-15,9-4-3 0,2-2 4 16,5-4-63-16,3-3 46 0,2-6 17 15,-5-4-300-15,0-5 309 0,-6 0 315 16,-6-2-289-16,-3 0 0 0,-4-3 45 16,-1-2-68-16,-2-3 10 0,0 0-13 15,-4-2-1-15,0-1-29 16,-4 1-164-16,-1 2-5 0,-2-6-110 16,2 10-656-16</inkml:trace>
  <inkml:trace contextRef="#ctx0" brushRef="#br0" timeOffset="54589.8">31610 15072 909 0,'0'0'114'15,"-44"29"-114"-15,24-9 0 0,0 4 82 16,2 0-56-16,0 4-25 16,4-2 36-16,0 0-14 0,1 0-22 15,6-6 24-15,3-6-25 0,4-4-2 16,0-6-4-16,7-4 6 15,6-2 30-15,6-11 71 0,1-6-46 16,0-6 10-16,-5-2 46 0,-3-1-72 16,-3 0 0-16,-4 0-14 0,-3 2 20 15,-2-1-12-15,-2 3 8 0,-2 1-30 16,-4 6-11-16,0 2-36 16,-1 5-13-16,-3 3-175 0,3 2-577 15,-2 1 106-15</inkml:trace>
  <inkml:trace contextRef="#ctx0" brushRef="#br0" timeOffset="57718.25">31836 13428 87 0,'0'0'75'0,"0"0"-16"0,0 0 117 16,0 0-65-16,0 0-30 0,0 0-55 15,0 0 20-15,0 0-27 0,-23-12 421 16,23 12-153-16,0-1-206 0,0-2-6 16,1 0 3-16,2 3-10 0,-2-1 40 15,2-2-43-15,0 2-7 0,-1 1 39 16,2-1-67-16,-1 1-1 0,0 0 0 15,1 0-16-15,-3 0 3 0,0 0 7 16,1 0-21-16,-2 0 21 16,0 0 48-16,0 0-29 0,0 0-6 15,0 0-15-15,0-2-21 0,0 2-16 16,0 0 12-16,0 0 4 0,0 0 16 16,0 0 3-16,0 0-6 15,0 0 0-15,0 0 43 0,0 0-30 16,0 2-7-16,0-1 4 0,0 0 0 15,0 2-7-15,0-2-3 16,0-1 6-16,0 2-6 0,1-1-3 16,-1 0 9-16,0 2-18 0,0-3 6 15,0 1 31-15,0 2-22 0,0 0 0 16,0-1 33-16,-3 1-17 0,1 2 3 16,-2 1 1-16,-2-2-4 0,2 2-16 15,-1 0 29-15,1 0-20 0,-1 4-21 16,-1-4 21-16,-2 2-15 0,3 0 3 15,-3-1 16-15,1 2-29 0,-1-1 22 16,2 0 4-16,-1-1-20 16,-2 4 7-16,-1-3 16 0,1 1-1 15,1 0-25-15,-1-2 42 0,-1 2-26 16,-3 1-9-16,-2 0 31 0,2 1-12 16,-2-3-23-16,5 0 36 15,-4 0-14-15,2 0-28 0,-1 3 61 16,2-2-61-16,-2 0 28 0,1 2-28 15,-1-2 13-15,-2 2-10 16,0-2 51-16,-1 2-54 0,0 2 16 16,2-1-16-16,-2 2 0 0,0-1 6 15,1 2-6-15,0 2 0 0,-1-1 13 16,2 0-13-16,-1 1 0 0,-1-2 6 16,3 2-6-16,1-2 0 0,0 1 0 15,-2 0 0-15,4 1 0 0,-1-2-25 16,0-2 25-16,1 3 0 0,-1-2 25 15,2-1-25-15,-3 3 0 16,2-1 10-16,-2-2-10 0,2 2 0 16,-4 1-8-16,4-2 8 0,-4 1 0 15,1-2 7-15,1 3-7 0,0-4 0 16,0 3-3-16,3-3 3 16,-2 1 0-16,2-1 0 0,-1 2 0 15,2-1 0-15,-1 0-5 0,2 1-17 16,1-2 22-16,-1 1 0 0,-1 0 10 15,3 1-10-15,-3-1 0 16,4 0 0-16,-2 2 0 0,0 0 3 16,0-2-3-16,0 3 0 0,2-1-41 15,0-2 41-15,-2-1 0 0,2 0 2 16,0 0 4-16,0-1-6 0,-1 1 0 16,1 0 0-16,0 0 0 0,0 0-3 15,0-2 3-15,1 1 0 0,-1-3 3 16,3 0-3-16,1-4 0 0,0 1-15 15,0-1 15-15,-1 2 0 16,1-1-11-16,-3 2 11 0,3 1 0 16,-3-2 6-16,1 2-6 0,-1-1 0 15,0 1 3-15,-1 4 0 16,0 0-3-16,-1 1 0 0,2 1 0 16,-1-1 0-16,0-2-44 0,2-1-45 15,0-3 3-15,0-3 86 0,2 1 32 16,-3 2-32-16,0 0 13 0,1-2-13 15,0 2 0-15,2-2-14 16,-1 0 14-16,1-1 0 0,0-1-22 16,0-2 22-16,0 2 0 0,0 0-16 15,0-2 16-15,1 0 0 0,-1 1 3 16,0-1-3-16,0-1 0 0,0 0 3 16,0 0 45-16,0 0 3 0,0 0-13 15,0 0 60-15,0 0-85 0,2 0 28 16,-2-3-41-16,0 1 0 0,0 0-13 15,0 0 13-15,0 0 0 16,0 2 3-16,0-2 1 0,0 0-4 16,0 1 3-16,0-2-3 0,0 1 0 15,0-1-29-15,0 0 29 16,0 1 0-16,0-2-9 0,0 0 7 16,0-2 2-16,-2-2-112 0,2-2 110 15,-4-2-28-15,2-3-46 0,-1-2 53 16,0-1 23-16,1 0-114 0,2-5 112 15,-2-4-33-15,1-3-102 0,1-2 98 16,3-7 4-16,-2 0-97 16,3-3 113-16,-1 0-36 0,-1-2-51 15,1 2 58-15,-2 2-26 0,-1-6-117 16,3 1 39-16,-2-3-14 0,2 1-35 16,0 6-300-16,-3 1-101 0,0 11-57 15</inkml:trace>
  <inkml:trace contextRef="#ctx0" brushRef="#br0" timeOffset="58579.95">30778 13677 133 0,'0'0'371'0,"0"0"-201"0,-37-42-23 15,28 34 84-15,1 1-114 0,2 0-29 16,4 2 59-16,-2 2-76 0,1-1-19 16,-1-1 10-16,3 2-36 15,1-1-1-15,0 3-25 0,0 0-16 16,0-1-17-16,1 0-22 0,0 2 37 15,2 0 18-15,-2-2 39 0,1 2-13 16,-1 0-4-16,2 0 27 16,-2 0-13-16,-1 0 0 0,1 0-15 15,-1 0-21-15,2 0 0 0,-1 0 3 16,0 0 16 0,1 2-6-16,-1-2 33 15,0 2-30-15,1-2-14 0,2 2 14 16,0-2 4-16,1 0 22 0,7 0 36 15,3-6-52-15,3 2-23 0,1 0 13 16,0-1-13-16,-1 0 17 0,4-2-20 16,0 2 1-16,2-2 2 0,0 2-3 15,3-3-1-15,0 1 1 0,1-1 0 16,2-1 8-16,1 2-8 16,0 0-12-16,-1 1 9 0,2 0 1 15,-1 2-10-15,0-1-1 0,-2 1 13 16,2 1 0-16,-2 1-3 0,-1-1 1 15,-1 2-9-15,-2-3-5 0,-1 2-16 16,-1-3-17-16,-3 2 20 16,-2-1 6-16,1 2 21 0,-4-2-11 15,-1 0 12-15,0 1 0 0,-2-1 0 16,-2 3 2-16,-2-1 1 0,-1 0 0 16,-3 0-2-16,0 1 2 15,-1 0 2-15,2-2 8 0,2 0 4 16,-2 2 10-16,0 1-25 0,1-4 2 15,-1 4-3-15,2-1 0 0,-2 1-15 16,0-2 12-16,1 2-1 0,-2-1-2 16,1 1 6-16,-1-1 1 0,-1-1 2 15,1 2-1-15,-2-1-1 0,2 1-1 16,-1 0-1-16,0-1 0 16,-1 1 0-16,0 0 1 0,-1 0 2 15,-1 0 28-15,1 0-8 0,-1 0 1 16,0 0-23-16,0 0-9 0,0 0-20 15,0 0-59-15,0 0 10 0,0 0-13 16,0 0 11-16,0 1 80 16,-1 0 13-16,0 5-13 0,-2-4-1 15,-1 5 0-15,-3 2 1 0,-2 3-2 16,-4 7-11-16,-6 5 13 0,0 4 5 16,-3 4 12-16,-1 1 48 15,-5 2-26-15,1 5-7 0,-1-1-12 16,-2-1-7-16,0 2-3 0,1-2-7 15,-2 2-3-15,3 1 1 0,0-4-1 16,2-1-143-16,2-5 143 0,2-6 19 16,4-1-18-16,-1-2 12 0,6-5-12 15,-2-5-1-15,6-3 13 0,-1-3-26 16,6-5 10-16,0-1-46 16,3-1-61-16,1-10 25 0,0-6-94 15,1 1-580-15,3-6 249 0</inkml:trace>
  <inkml:trace contextRef="#ctx0" brushRef="#br0" timeOffset="59817.87">31042 13773 1121 0,'0'0'313'0,"0"0"-264"16,0 0-49-16,0 0 0 0,0 0 55 15,0 0-13-15,0 0-12 16,0 0 9-16,0 0-20 0,18 38 7 16,-10-37 36-16,1-1-16 0,2-5-7 15,3-9 22-15,5-7-28 16,0-7-14-16,1-7 14 0,-2-2-17 16,1-7-3-16,0-3 20 0,-2 1-21 15,-4-5-12-15,2-1 0 0,-2-1-13 16,2-1 11-16,1-3 2 0,-3 5 15 15,-1-1 83-15,2 5-60 16,-1 5 14-16,-1 4 36 0,3 6 2 16,-2 1-57-16,0 4-33 0,3 5-20 15,-2 5 19-15,0 2 0 0,0 5-51 16,-1-1 50-16,0 7-33 0,-1-2-27 16,2 0-3-16,-2 3 20 0,0 0-7 15,-2-2 49-15,2 2 0 0,0-2-1 16,-2 2 4-16,0-1 1 0,1 0 3 15,0-3-3-15,2 2 12 16,-2-2-13-16,-3 2 1 0,0-1-1 16,0-1 32-16,-2 4-12 0,0-3-19 15,0 2 38-15,0 0 9 0,-2 1-9 16,1 0-7-16,-2 0-12 0,-1 2-20 16,1 1-5-16,0 1-46 15,-2 0-8-15,2 1-2 0,-3 3 45 16,1 2 14-16,2 2-2 0,-3 5-22 15,0 2 26-15,0-1-1 16,0 1-8-16,0-6-43 0,0-1-104 16,0-4 26-16,0 0-20 0,0-2-195 15,0-1 88-15,-2 0-26 0,1-1-83 16,0 0 138-16,-2-6 63 0</inkml:trace>
  <inkml:trace contextRef="#ctx0" brushRef="#br0" timeOffset="59974.1">31637 12673 518 0,'0'0'92'0,"-20"-53"22"0,13 29 358 15,1 5-218-15,2-1-71 0,2 4 102 16,0 2-119-16,2 0-1 16,0 4 94-16,5-1-152 0,4 6-20 15,3 1 0-15,6 4-46 0,2 1-41 16,2 7-16-16,2 5 16 0,7 7 0 16,-2 4-19-16,1 6 19 15,0 6 0-15,-4 5-30 0,-1 8-80 16,-5 7-116-16,-8-12-481 0,-3 2-119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43:03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23466 6894 430 0,'0'0'887'0,"0"0"-471"0,0 0-208 16,0 0 94-16,0 0-157 15,0 0-6-15,0 0 58 0,0 0-42 16,0 0-33-16,0 3 31 0,0 4-76 15,0 2 3-15,0 7 31 16,-3 5 13-16,0 6-32 0,1 1-45 16,-4-1 61-16,0 5-83 0,-1 1 3 15,-1 3 13-15,0 1-41 0,-3-1-3 16,3 2 3-16,-2-2 0 0,2-2-70 16,0-2 67-16,1-4-83 0,-1-1-186 15,4-4 157-15,1-3-60 0,3-8-307 16,0-3 117-16,0-6-40 0,0-3-529 15,4-3 171-15</inkml:trace>
  <inkml:trace contextRef="#ctx0" brushRef="#br0" timeOffset="375.04">23412 6884 1780 0,'0'0'166'16,"-10"-44"129"-16,4 26 18 0,1 5-97 15,2 5 28-15,3 3 15 0,0-2-123 16,0 3-37-16,0 1-4 16,6-3 25-16,4-5-54 0,9 2-59 15,6 2 78-15,5 0-63 0,0 6 0 16,0 4 25-16,-4 3-47 0,1 9 28 16,-4 4 3-16,-1 3-31 0,-3 6 13 15,-7 6-7-15,-1 3 26 0,-9 7-25 16,-2 1 111-16,-8 3-46 0,-8 4-63 15,-4 3 78-15,-9 1-87 0,-6 0 37 16,1 0-37-16,-8-1 0 16,0 1 0-16,0-4 0 0,1-3 0 15,4-4-28-15,9-5 28 0,1-4 0 16,6-9-80-16,7-8 55 16,6-7 0-16,8-12-223 0,-2 6 151 15,4-6-127-15,8-9-499 0,8-14 514 16,4 1-249-16,3-9-927 0</inkml:trace>
  <inkml:trace contextRef="#ctx0" brushRef="#br0" timeOffset="671.89">24083 6784 1410 0,'0'0'228'0,"0"0"77"16,0 0-188-16,0 0-7 15,0 0 75-15,0 0-133 0,0 0 32 16,0 0 219-16,-37 62-72 0,19-23-58 16,1 5-87-16,1 0-22 15,-1 1-4-15,-1 1-25 0,1 3 35 16,1-2-70-16,1-2 10 0,5 0-10 15,-4-1 0-15,4-6-139 16,2-5 34-16,1-2-36 0,3-10-225 16,3-6 108-16,1-7-179 0,0-7-655 15</inkml:trace>
  <inkml:trace contextRef="#ctx0" brushRef="#br0" timeOffset="878.71">23956 6784 1398 0,'0'0'306'16,"0"0"-27"-16,0 0-19 0,14-34 102 15,-6 30-211-15,4-2-64 0,4-1-42 16,6 2-3-16,4 2-42 0,-1-2 3 16,2 3-3-16,2-2 0 0,2 0-35 15,1 0 33-15,2 3 2 16,-3 1-136-16,1 0 10 0,-5 4-48 15,-5 4-254-15,0 1 94 0,-10-3-109 16,-3 0-642-16</inkml:trace>
  <inkml:trace contextRef="#ctx0" brushRef="#br0" timeOffset="1129.54">24096 6990 1345 0,'0'0'397'16,"-38"28"-147"-16,22-17-36 0,9-3 135 15,4-5-191-15,3 1-42 0,0 1-35 16,10 0 89-16,3 2-94 0,8 0-37 16,1-3 85-16,7-3-70 0,0-1-50 15,3 0 43-15,4-4-47 0,2-1 19 16,0 1-3-16,2 0-16 0,-1-2-23 16,-2 1-6-16,-2 1-18 15,-3 0-324-15,-3-1 175 0,-2-3-85 16,1-3-448-16,-8 2 231 0,-3-6-153 0</inkml:trace>
  <inkml:trace contextRef="#ctx0" brushRef="#br0" timeOffset="1332.65">24766 6713 1269 0,'0'0'287'0,"0"0"60"0,0 0-48 15,0 0-131-15,0 0-26 0,0 0-64 16,0 0 144-16,-27 56 147 15,11-23-178-15,1 1-92 0,2 2-99 16,-3 1 79-16,3 3-79 0,-1 4 35 16,-2 0-32-16,0 1-3 0,3 1-25 15,2-2-7-15,-1-3 26 0,3-4-245 16,2-5 113-16,2-4-48 0,5-10-297 16,0-9 82-16,5-9-5 15,2-4-503-15,4-11 469 0</inkml:trace>
  <inkml:trace contextRef="#ctx0" brushRef="#br0" timeOffset="1582.72">24668 6533 1976 0,'0'0'68'15,"0"0"71"-15,0 0 117 0,0 0-94 16,0 0-43-16,0 0 15 0,0 0-70 15,0 0-32-15,0 0 36 16,-4-12 152-16,32 12-73 0,11-3-83 16,12-6 25-16,5-2-83 0,0-1 26 15,4-1-20-15,-2 1-12 0,1 1-6 16,-4-1 6-16,-1 2 0 0,-2 0-72 16,-4 5 18-16,-1-2-73 0,-8 7-247 15,-5 0 62-15,-12 3-281 16,-4 1-1060-16</inkml:trace>
  <inkml:trace contextRef="#ctx0" brushRef="#br0" timeOffset="3705.84">23147 7964 1026 0,'0'0'221'0,"-36"-3"293"0,24 3-283 15,5 0 9-15,2 1-13 0,0 3-137 16,-1 6-26-16,4 6-5 0,-1 6-14 15,3 4-32-15,1 2-4 16,6-2 1-16,4 2-10 0,3 3-23 16,8-4 23-16,-1 1 0 0,4-3-28 15,6 0 27-15,4-3-10 0,3-4-51 16,4-6 43-16,6-6-4 0,4-6 23 16,5-4 26-16,2-8 6 0,6-3 33 15,3-5 12-15,3-4-19 0,3-3-6 16,2-2 21-16,3-2-12 0,2-5 19 15,3-1 19-15,0-4-38 16,3-6-54-16,0-1 44 0,-1-3-51 16,0-3-13-16,-6-1 13 0,1-2 0 15,-4-3-61-15,1-3 58 0,-2-1-19 32,-2-4-129-32,0 0 113 0,-1-5 3 15,-2 1-139-15,-6-4 145 0,0 1 27 16,-3 3 2-16,-6-3 32 0,-6 6-29 15,-3 2 10-15,-10 1 74 16,-5 2-45-16,-9-2-20 0,-6 2 30 16,-9 2-24-16,-8-1-24 0,-2 3 53 15,-12-1-28-15,-4 2-26 0,-10 2 45 16,-4 2-48-16,-8-1-7 0,-7 3 7 16,-2 3 0-16,-7 4-17 15,-2 0 17-15,-3 6 0 0,0 2 2 16,-6 3 36-16,0 4-12 0,-2 5-14 15,-4 3 20-15,-5 6-32 0,0 5 19 16,-6 5 4-16,-7 3 15 0,-2 8-25 16,-5 8 69-16,-2 4-12 0,4 13 0 15,-1 5 53-15,-2 11-113 0,1 10 40 16,-2 6-50-16,-2 11 0 0,5 7-3 16,1 5 3-16,7 1 0 15,3 4-19-15,4 3 19 0,8 0 0 16,5-1 0-16,5 2 0 0,5-5 0 15,7-1-13-15,4-3 13 0,7-4 0 16,12-4-22-16,7-5 22 16,13-5 0-16,14-3-48 0,13-4 47 15,11-5 1-15,14 0-86 0,11-5 70 16,12-1-114-16,12-3-329 16,14-5 111-16,-18-10-432 0,6-10-538 0</inkml:trace>
  <inkml:trace contextRef="#ctx0" brushRef="#br0" timeOffset="4299.57">25810 6781 745 0,'0'0'1601'0,"0"0"-1433"15,0 0-25-15,0 0 59 0,0 0 26 16,0 0-39-16,0 0-56 0,0 0-59 16,0 0-58-16,0 0-1 15,58-29 99-15,-18 22-47 0,6-1-58 16,3 0 61-16,3-1-70 0,3-1 0 15,3 1 0-15,0-2 0 0,0 1-52 16,1-1 27-16,-6 0-4 0,-1 2-196 16,-6 1 152-16,-5-1-73 0,-4 3-336 15,-3-2 37-15,-12 6-139 0,-2-5-784 16</inkml:trace>
  <inkml:trace contextRef="#ctx0" brushRef="#br0" timeOffset="4917.14">27207 6237 1577 0,'0'0'1125'16,"25"-48"-923"-16,-10 28-35 0,4 5 89 16,2 2-91-16,4 1-70 0,3 5-63 15,2 3 31-15,-2 2-63 0,0 2 10 16,-2 8-10-16,-4 2 0 16,-2 6-60-16,-7 3 56 0,-4 1 4 15,-9 5-111-15,-1 2 108 0,-11 1-20 16,-3 0-60-16,-6-1 67 0,-3-2-9 0,-4-1 9 15,-1-1 16-15,-1-1 0 0,2-3 19 16,6 0-6-16,0-5-13 0,9 0 16 16,1-2-16-16,4 0 0 0,4-4-25 15,3-2 25-15,1 0 0 0,4 0-28 16,6 1 28-16,9 2 3 16,8 1 10-16,2-2 25 0,4 1-38 15,1-2 19-15,-2 3-19 0,1 2 0 16,-4 4-10-16,-2-1 9 0,-4 1 1 15,-6 3-6-15,-4 1 6 16,-3 2 0-16,-8 2-16 0,-2 2 16 16,-5-1 16-16,-8 0-10 0,-7 3 48 15,-8 3-54-15,-4 0 26 0,-3-5 3 16,0 0-29-16,-3-2 25 0,3-6-25 16,-1-2 0-16,3-4 25 15,-3-1-22-15,4-6-3 0,4-2 16 16,0-3-16-16,6 0 0 0,8-3 6 15,7 1-6-15,4-1 0 0,3-1-107 16,2 1 24-16,11-6-115 0,12-2-473 16,-1 1 88-16,7-4-133 0</inkml:trace>
  <inkml:trace contextRef="#ctx0" brushRef="#br0" timeOffset="5905.15">26884 7312 2081 0,'0'0'788'15,"0"0"-544"1,0 0-142-16,16-38-51 0,7 26-35 16,4 0 73-16,6-2-3 15,4 0-10-15,7 1 35 0,7-2-57 16,5-1-48-16,5 2 57 0,2-1-63 16,6-1 32-16,1 1-20 0,6 1-12 15,0-1 0-15,-3 3 0 0,2-1 0 16,-7 1-41-16,-3 0 16 15,-5 1 25-15,-7 0-259 0,-6 2 144 0,-10 1-57 0,-9 1-213 0,-8 5 105 16,-9-1-115-16,-6 3-613 16,-6 0 242-16</inkml:trace>
  <inkml:trace contextRef="#ctx0" brushRef="#br0" timeOffset="6486.14">27379 7609 416 0,'0'0'108'0,"48"-49"61"0,-23 21 11 15,-1-2 15-15,-2 1 154 0,-2-2-161 16,-3 3 14-16,-6 4 165 0,-6 4-163 15,-5 2 15-15,-7 6 78 0,-3 0-121 16,-6 4-26-16,-6 2 16 16,-3 6-45-16,-7 4-55 0,-1 6-50 15,-3 6 73-15,-3 2-35 0,2 5-51 16,1 4 76-16,4 2-79 0,4 3 12 16,5 4-12-16,7 0 0 0,8 1-35 15,8-1 35-15,5 3 0 0,11 0-36 16,10-3 36-16,4 0 0 15,6-3-23-15,2 2 21 0,2-2 2 16,-3 0-89-16,-1 1 70 0,-4-2 16 16,-8 0-286-16,-7 1 289 0,-9 0 0 15,-8 1-13-15,-8-4-19 0,-12-2 20 16,-9-1 12-16,-8-4 47 16,-7-2-12-16,-8-5-35 0,-2-3 64 15,0-6-10-15,0-4 3 0,9-3 60 16,2-11-38-16,11-5-22 15,6-7 69-15,7-5-32 0,11-8 20 16,7-4 7 0,2-9-121-16,12-4 32 0,10-6-32 15,6-5 0-15,10-1-29 0,5-2 29 16,5 3 0-16,6 4-28 16,1 8 28-16,-1 4 0 0,-7 9-52 15,0 6 51-15,-10 5 1 0,-2 4-248 16,-5 7 157-16,-6 2-64 0,-2 7-389 15,-3-1 91-15,-8 3-304 0</inkml:trace>
  <inkml:trace contextRef="#ctx0" brushRef="#br0" timeOffset="7111.86">28836 6116 2524 0,'0'0'129'0,"0"0"87"0,0 0 111 16,0 0-263-16,0 0-64 0,0 0-87 16,-2 36 87-16,-4 2 13 0,0 6-10 15,-2 4 45-15,-4 6-48 0,0 3 3 16,-2 2-3-16,1 1 0 16,-3 1-29-16,0-1-3 0,-3-3-103 15,2-2-167-15,1-4 112 0,1-6-75 16,3-5-397-16,7-12 170 0,0-8-65 15</inkml:trace>
  <inkml:trace contextRef="#ctx0" brushRef="#br0" timeOffset="7449.89">28495 6456 2801 0,'0'0'507'16,"-11"-35"-266"-16,11 23-105 0,7 1-35 15,5-1-41-15,5 0 6 16,5-1-66-16,6 1 3 0,2 0-3 16,6 0 0-16,2 1-46 0,3 1 44 15,-1-1 2-15,3 4-129 0,-2 1 37 16,2 0-41-16,-6 4-245 16,2-4 118-16,-6 5-155 0,-4-2-465 0,-9 2 226 0,-4 0-37 0</inkml:trace>
  <inkml:trace contextRef="#ctx0" brushRef="#br0" timeOffset="8280.86">28758 6669 1015 0,'0'0'1516'0,"0"0"-1310"0,0 0-65 16,0 0-71-16,0 0-60 0,0 0-7 16,50-36 26-16,-27 27-29 0,-3-1-40 15,-1 1 39-15,-2 1-14 0,0-3-216 16,-1 1 82-16,-2-4 17 0,-1 2-30 16,-4-2 117-16,-5 2 45 0,-2 2 16 15,-2 2 39-15,-2 3 61 0,-3 1 104 16,-6 1-75-16,-2 2-32 15,-4 2-23-15,-2 6 6 0,0 6-10 16,2 7 4-16,2 2-1 0,2 4-83 16,2 1 23-16,5 1-26 0,0-1-3 15,6-1-24-15,4 1 5 16,2-4 19-16,3 1-182 0,3-7 118 16,1-4-33-16,5-6-115 0,3-7 116 15,3-5 18-15,4-9 78 0,1-4 52 16,-2-1 61-16,0-2 57 15,1-2-38-15,-3 2-33 0,-2-2 16 16,1 3 3-16,-4 5-39 0,-3 2-28 16,-4 4 34-16,-3 5-31 0,-5 2-35 15,-1 2 48-15,0 2-67 0,-1 6-60 16,3 0 60-16,0 9 0 0,0 3-26 16,0 0 26-16,-1 1 0 0,-1-3-49 15,0 0 30-15,0 0 0 0,1-4-134 16,1 0 137-16,-4-6-22 15,6-6-70-15,6-2 108 0,7-5 29 16,3-8 22-16,4-2 28 0,0-2 7 16,1-3-26-16,-1 2 35 0,0-2-38 15,-2 2-47-15,-2 4 65 0,-3 2-75 16,-4 6 41-16,-2 0-41 16,-6 5 0-16,-1 1-35 0,-2 0 32 15,-2 3 3-15,2 3-69 0,2 4 69 16,3 3 0-16,0 4-32 0,-1-1 31 15,-2 0 1-15,-1-1-88 0,0-2 88 16,-1-2-48-16,2-3-104 0,3-3 133 16,4-5-16-16,7-4 35 15,8-6 9-15,4-6 30 0,4-3-36 16,2-1 60-16,5-3-2 0,0 2 8 16,2-2 48-16,-4 2-47 0,-5 6-17 15,-8 5 92-15,-8 8 81 0,-7 2-102 16,-7 12-15-16,-4 10-109 0,-4 11-53 15,0 14 53-15,-9 5 0 0,-5 12-47 16,-4 8 1-16,-5 6-29 16,4-15-713-16,-2-7-741 0</inkml:trace>
  <inkml:trace contextRef="#ctx0" brushRef="#br0" timeOffset="11927.15">19464 4413 150 0,'0'0'248'0,"0"0"-124"0,0 0 9 16,0 0 102-16,0 0-127 0,0 0-11 16,0 0 11-16,0 0-76 15,0 0-15-15,22-21-1 0,-20 19-16 16,1 0-2-16,0 0-27 0,-2 2 15 15,3-1 1-15,-3 1 7 0,1-1-7 16,0 1 10-16,-2 0 1 16,0-2 2-16,0 2 32 0,0 0 92 15,0 0-75-15,0 0-7 0,0 0-27 16,0 0-15-16,0 0-12 0,0 0 8 16,0 0 4-16,0 0 12 0,2 2 30 15,-2-1-26-15,1 2-15 0,0-1 22 16,-1 0-10-16,0-2 17 0,0 0-4 15,0 0 0-15,0 1 6 0,0 0 33 16,0 1-29-16,0-1 9 0,-2-1 20 16,0 1-48-16,0 2-17 15,-4 0-63-15,4-2-240 0,-10 4-195 0</inkml:trace>
  <inkml:trace contextRef="#ctx0" brushRef="#br0" timeOffset="15482.47">19776 4237 274 0,'0'0'166'16,"0"0"-116"-16,0 0-33 0,0 0 41 15,0 0 47-15,0 0-70 16,0 0-12-16,0 0 114 0,0 0-29 16,0 0 6-16,8-12 49 0,-8 11-95 15,0-1 7-15,0 1 81 0,-1 0-104 16,0-1-13-16,1 1 20 0,0-2-33 15,-2 1-10-15,2 0 62 0,-2 0-36 16,0 0 30-16,1 1 35 0,0-3-55 16,-2 3-33-16,2 1 52 15,-2-3-45-15,2 2-6 0,-2-1 12 16,2 1-6-16,-2 0 10 0,0 1-9 16,3-2-25-16,-4 2 14 0,3 0 11 15,-2 0-24-15,-2 0-2 0,2 2 19 16,1-1-17-16,-2 2-2 0,2 1 9 15,0-4 3-15,-1 2-10 16,-2 1 17-16,2-2-18 0,-1 1 31 16,0 0-11-16,0 0 1 0,0-2-1 15,-1 1-9-15,-1 0-13 0,2 1 0 16,-4-2 6-16,3 2 20 0,-3 0-26 16,0-2 0-16,0 2 17 0,-1 0-15 15,2-1 5-15,-4 2-3 16,-2 1-1-16,-2-2-3 0,-1 2-9 15,3 0 8-15,-3 0-7 0,5-1 8 16,-2 0 0-16,0 1 13 0,1-3-13 16,-2 2 0-16,-2-1-12 15,2 1 12-15,-4 1 3 0,4-3-3 16,-4 3 13-16,4-1-10 0,-5 0 4 16,4 1-4-16,1 2-3 0,-2-2 0 15,1 2 2-15,-2-1-2 0,2 2-29 16,-1 1 29-16,0 0 0 0,-1 4-9 15,1-3 9-15,-3 2-16 0,0-1-3 16,2 2 4-16,-3-2 14 16,3 3-31-16,-2-1 30 0,0 0 2 15,-1 0-18-15,3-1 17 0,-3 1 1 16,1-2-20-16,-1 2 20 0,0-2 0 16,2 0-2-16,0 1 2 0,0 0 13 15,-2-1-10-15,1 0-3 16,0 0 4-16,-1 2 9 0,0 0-13 15,2 2 0-15,-2-1-7 0,-2 0 7 16,4 1 0-16,-5-2 2 16,0 4 7-16,3-2-9 0,-1 0-26 15,-3-1 26-15,1 3 1 0,-1 0 9 16,0-3 3-16,0 3-13 0,0-2-7 16,2 0 7-16,-2 0 7 0,-2 0-1 15,1 0 4-15,2-1-7 0,-1 2 10 16,2-2 32-16,-2 0 0 0,0-1 36 15,0 3-4-15,4-2-38 0,-4 1-23 16,2 0 10-16,1 0-26 16,1 0 12-16,1 0-2 0,1-1-10 15,-1 2-21-15,0-1 21 0,2 0 0 16,-2-1-14-16,3 2 14 0,-2-1 0 16,-1 1-10-16,2-3 10 0,-1 1 0 15,2 1-11-15,-1-1 11 16,1 0 0-16,1 1-5 0,-1-1 5 15,0 0 0-15,-2 2 0 0,4 0 6 16,0-2-6-16,0 2 10 16,0 1-10-16,0-3 0 0,2 4-5 15,-1-1 5-15,2 2 0 0,-2-1-10 16,0 2 10-16,1-1 0 0,-4 1-2 16,2 0 2-16,-2 2 0 0,-1-1-5 15,1 1 5-15,0 1 0 0,-3-1 2 16,2-1-2-16,0 3 0 0,-1-3 2 15,0 2-2-15,0 0 0 0,1-1-5 16,1-1 5-16,-1 0 0 16,1 1-6-16,1 1 6 0,-1-2 0 15,1-2-3-15,2 2 3 0,-3 0 0 16,4 2-1-16,-4-2 1 16,3 1 0-16,-2 0-13 0,2 1 13 15,-2-1 0-15,0 0-5 0,1-1 5 16,2 0 0-16,-2 2-6 0,4-2 6 15,0-2 0-15,2 1-9 16,0-2 9-16,0 1 0 0,2-2-12 16,0 0 11-16,1-3 1 0,1 2-26 15,0-3 26-15,0 0 0 0,1 1 0 16,-1-1 0-16,3 0 0 0,-2-3 3 16,1 1 0-16,0 2-3 0,1-3-11 15,0 0 11-15,1 1 0 0,0-4 3 16,0 1-3-16,0-2 0 0,0-1-1 15,0 2 1-15,1-1 0 16,-1 2-2-16,3 1 2 0,-3-2 0 16,2 2-3-16,-2 0 3 0,3-1 0 15,-3 0 7-15,0 1-8 16,3-2 1-16,-2 2-27 0,0-1 27 16,2 0 0-16,1-1-24 0,0 0 23 15,0-1 1-15,3 0-13 0,1 1 13 16,0-1 0-16,4 0-10 15,1-1 9-15,2-2 1 0,-1-1 0 16,0 0 3-16,2-1-3 0,-4 0-14 16,4 0 14-16,-2 0 0 0,4-2 2 15,-1-4 8-15,3 2-10 0,-1-2 3 16,2-2 13-16,2 0-16 0,-3-2 1 16,2 1 6-16,4-2-7 0,-2-1-6 15,0 3 6-15,0-2 0 0,0-2 2 16,2 0-2-16,-2 1 0 0,3 2 0 15,-3 0 0-15,3-2 0 16,-5-2-14-16,5 4 14 0,0-4 0 16,-3 1 3-16,2 1 0 0,2-3-3 15,-2 2 13-15,0-2-13 0,1 1 0 16,0-1 1-16,-2-1 5 16,2 1-6-16,-1-2 2 0,-2 2 2 15,-1 1-4-15,4-1-6 0,-3-1 6 16,-2-1 0-16,2-1 2 0,-1 1 11 15,0 1-13-15,-1-1 2 16,0-1 5-16,-1 0-7 0,0-1 2 16,-1 2 11-16,2 1-13 0,-4-3 2 15,1 3-2-15,0 1 0 0,-1-2 2 16,0 2-2-16,-2 1 0 0,0-1 2 16,-2 0 1-16,2 2-3 0,0-2-2 15,-1 1 2-15,0 0 0 0,1-2 4 16,-2 2 2-16,5 0-6 0,-2 0 0 15,1-4 0-15,0 5 0 0,1-4-5 16,1 2 5-16,-4-1 0 16,3 1 2-16,-3-1 1 0,2 0-3 15,0-1 2-15,-1 1 5 0,0-1-7 16,-1-1-6-16,3 2 6 0,0-2 0 16,-2-1 3-16,2-1 10 15,-1 1-13-15,1-1 3 0,0 0 7 16,1 0-10-16,-2 2-1 0,1-1 1 15,1 2 0-15,-1-2-1 0,-1 3 1 16,1-1 0-16,-3 3 1 16,1 0-1-16,-1-4 0 0,0 6 1 15,-2-1 2-15,2-3-3 0,0 1 2 16,-2 2 2-16,0-3-4 0,-1 0 3 16,3-3 7-16,-5 2-10 0,2-3 3 15,-1-1 10-15,1-1-13 0,-1 0 13 16,0-2-1-16,-1 1-12 0,2 0 4 15,-5-2 15-15,3 2-19 0,-2-1 16 16,2 0-10-16,0-1-6 0,-1 4 4 16,0-3-1-16,2 2-3 15,0 1 3-15,-3 0 3 0,2 1-6 16,-1-2-4-16,1 4 4 0,-2-2 0 16,2 2 3-16,0 1-3 0,-1 1 0 15,-2 0 7-15,3 1-7 16,-3-2 0-16,-3 4-6 0,2-1 6 15,-2 2 0-15,-2 0 13 0,1 2-10 16,-3 0 10-16,-1 2-3 0,0 3 16 16,0-2-4-16,-2 2-16 15,-4 0 30-15,-2-2-36 0,-1 0-31 16,-10 2 31-16,-2 1 0 0,0 0-55 16,-1 3 54-16,0 1-37 0,-2 0-151 15,0-2 47-15,-2 2-55 0,2 0-149 16,3 2-178-16,2 0-646 0</inkml:trace>
  <inkml:trace contextRef="#ctx0" brushRef="#br0" timeOffset="15984.53">18327 6218 1570 0,'0'0'474'0,"0"0"-286"16,0 0 71-16,0 0-46 0,3-36-36 15,-3 35 9-15,2-3-77 0,1 3-52 16,-2 1-50-16,3 0 40 15,-1 0 1-15,5 8-6 0,-3 6 66 16,3 9-29-16,2 6 0 0,-5 3 29 16,0 2-108-16,-2-1 12 15,2 0-2-15,-1 3-10 0,0 3-19 16,0-2 18-16,2-2 1 0,0-3-133 16,-6-32 16-16,16 48-7 0,-5-32-253 15,2-8 84-15,2-8-114 0,-4-1-509 16,2-10 167-16</inkml:trace>
  <inkml:trace contextRef="#ctx0" brushRef="#br0" timeOffset="16859.52">18752 6158 2096 0,'0'0'291'15,"0"0"-113"-15,0 0-78 0,0 0 26 16,0 0 34-16,0 0-99 15,0 0 32-15,0 0 6 0,-20 44-16 16,15-26-79-16,1-1 28 0,-1-1-23 16,3 0-9-16,0 1-22 0,2 1 22 15,-4-1 0-15,4-1-28 16,-2 1 28-16,2-3 0 0,0-1-35 16,0-2 33-16,0-5 2 0,2 0-86 15,-2-5 63-15,4 0-34 0,-4-1-11 16,4 2 68-16,-2-2 3 0,4-2 17 15,-1 0 15-15,0-8-22 0,3-4 0 16,-2-2 9-16,-1 1-22 0,-2-1 16 16,-2 3-16-16,-1-1 0 0,0 1-6 15,-4 1 6-15,0-3 16 16,-3 3-10-16,-1 0 36 0,0 0-33 16,3 3 4-16,-3-2 19 0,4 3-29 15,1 2 19-15,-1 2-2 0,3 0-20 16,0-2 28-16,-1 2-28 15,0-1 0-15,0 2-18 0,2 2 18 16,0-3 0-16,0 3-76 0,0-2 73 16,0 0-48-16,4 2-22 0,0-3 73 15,2 1 0-15,-2-2-1 16,2 1 1-16,1 0 0 0,0-1 2 16,1 1-2-16,2-2 0 0,4 0-4 15,2-1 4-15,-2 2 0 0,1 1-6 16,-2-3 6-16,2 4 0 0,-3 1-5 15,0 0 3-15,0 2 2 0,-1 0-49 16,-3 0 48-16,0 3 1 0,-3 0-29 16,-2-2 29-16,2 4 0 15,0 2-12-15,3 1 12 0,-2 5 0 16,-1-1 13-16,-1 4 0 0,-4-1-13 16,0-2 2-16,1 1 11 0,-1-2-13 15,0 0 3-15,3 0-3 0,-3-3 0 16,0 2 0-16,1-5 0 15,1-2 0-15,0 0-29 0,0 2 29 16,2-2 0-16,-2 1-19 0,1-2 19 16,1 1 0-16,0-3 1 0,0 0-1 15,-1-1 0-15,1 0 3 16,0 0 19-16,-2 0-15 0,2-4-1 16,0 2 33-16,-1-4-36 0,0 1 16 15,-1 0-3-15,0-2-16 0,-1 0 13 16,0-1 19-16,-1-4-23 0,0-1 1 15,-4-2 28-15,2 1-38 0,-2-1 16 16,0 2 0-16,-2 1-16 0,1-2 23 16,0 2-17-16,-2 0-6 15,2 2 3-15,-6-1 7 0,3 2-10 16,-3 3 6-16,-1 0-6 0,0 2 0 16,2 1-42-16,-2 0 29 0,1 2 6 15,3 1-213-15,3 0 56 0,1 0-116 16,2 0-527-16,2-5 12 0</inkml:trace>
  <inkml:trace contextRef="#ctx0" brushRef="#br0" timeOffset="17218.98">19215 5745 1729 0,'0'0'201'0,"0"0"-116"0,0 0 155 16,0 0-117-16,-35-1 19 0,30 3 58 15,1 0-65-15,-1 3-16 16,1 0-10-16,0-2-29 0,1 4-58 16,0-2-3-16,2 0-14 0,1-1-5 15,0 0-51-15,0 2 49 0,0-5 2 16,0 2-70-16,4-2 32 15,-4-1-46-15,1 0 14 0,2 0 70 16,-3-5 73-16,0-5-12 0,1 1-16 16,-1 0-19-16,0 3-20 0,-1 2 45 15,-3-2-51-15,-1-1-23 16,-2 2 21-16,0-1-60 0,-1 2-285 16,3 2 79-16,-3-1-127 0,3 0-248 15,2 2 470-15,3 0-866 0</inkml:trace>
  <inkml:trace contextRef="#ctx0" brushRef="#br0" timeOffset="17484.7">19312 5677 2072 0,'0'0'101'0,"0"0"-69"16,0 0 201-16,0 0-26 0,0 0-46 15,0 0-26-15,0 0 60 0,0 0 6 16,-2 33 3-16,-4-7-68 15,0 3-51-15,-1 6-69 0,-1 2 66 16,3 3-82-16,-1 4 31 0,0 4-28 16,2 5-3-16,-2 6 0 0,1 4 0 15,1 2 0-15,-1 3-114 16,5-68 23-16,-7 127-68 0,7-77-268 16,3-10 103-16,6-14-67 0,0-12-277 15,2-8 245-15,2-8 72 0,-2-3-96 16,0-8-52-16</inkml:trace>
  <inkml:trace contextRef="#ctx0" brushRef="#br0" timeOffset="17781.64">19472 6120 1193 0,'0'0'498'0,"0"0"-287"0,0 0 49 15,0 0 38-15,0 0-214 0,0 0 16 16,0 0 99-16,0 0-74 15,0 0-57-15,-16 36-52 0,11-28 16 16,4-3-32-16,-3 3-6 0,1-3 6 16,0 1 0-16,2-2-23 0,0-3 23 15,1-1 13-15,0 0 9 16,0-5-22-16,-3-5-3 0,3-4-10 16,-3-2 13-16,2 0 13 0,-4 0-3 15,-1 5 41-15,2 3-51 0,0 3 19 16,4-1-22-16,-5 4 3 0,1 0-186 15,0 1 38-15,-1 1-71 0,1 1-548 16,-2 3 129-16,-3 3-102 0</inkml:trace>
  <inkml:trace contextRef="#ctx0" brushRef="#br0" timeOffset="18378.45">18926 7160 2304 0,'0'0'278'0,"0"-43"-181"16,-3 26-65-16,-2 1 36 0,-1 4 16 16,-2 1 2-16,-2 2-25 0,-2 2-32 15,-2 3 13-15,-3 3 22 16,-2 1-16-16,-2 9 0 0,2 0 50 15,-5 7-34-15,3 4-48 0,2 3 64 16,-1 1-49-16,3 4-12 0,5 1 10 16,0-1-29-16,5 2-29 15,2 2 29-15,0-3 0 0,5-1-52 16,0-8 37-16,2-7-27 0,4-3-152 16,2-9 114-16,2-5 13 0,5-7 67 15,4-5 67-15,-1-8-19 0,0 0-26 16,0-1 49-16,0 1-17 0,-2 1 3 15,-2 3 26-15,-2 6-45 0,0 2-29 16,-2 2 45-16,-1 5-54 0,-4 1 19 16,1 3-19-16,-1 1 0 15,7 0-51-15,3 0 50 0,3 1 1 16,2 4-28-16,4 1 28 0,0-4 0 16,2 4-135-16,3-4 49 0,2 2-45 31,1-2-221-31,2-2 84 15,0-3-175-15,-8-4-591 0,1-5 0 0</inkml:trace>
  <inkml:trace contextRef="#ctx0" brushRef="#br0" timeOffset="19473.02">19443 6961 385 0,'0'0'303'16,"11"-47"-72"-16,-9 25 59 0,-2 7-111 16,-4 4 46-16,-2 5 217 0,-5-2-151 15,-2 5-64-15,-2 3 50 16,-1 0-91-16,0 5-23 0,-3 7 6 15,2 0-38-15,0 6-40 0,2 3-21 16,-1-1 47-16,5 4-57 0,1 0-51 16,2 1 48-16,0 1-57 0,4-2-22 15,1 0 22-15,3 0 0 0,0-3-103 16,0 4 62-16,4-5-57 0,1-2-172 16,6-12 123-16,5-6-73 0,3-12-260 15,6-6 367-15,2-9 71 16,-1-1-104-16,1-4-87 0,1-4 9 15,-1-3-20-15,-3 2 219 0,-4-3 25 16,-2 5 42-16,1 2-39 0,-6 5 23 16,-1 5 117-16,-2 7-9 0,-5 6 15 15,-2 4 133-15,-2 5-133 16,-1 1 6-16,0 0 190 0,-4 1-192 16,-5 9-57-16,-3 7 3 0,-4 6 29 15,0 2-33-15,0 0-28 16,6 1 28-16,0-4-95 0,2 1 38 15,2-3-38-15,6-3 0 0,0-2-46 16,6-3 44-16,2-1 2 0,4-10-149 16,4-5 124-16,2-4 3 0,4-11 22 15,-1-2 16-15,2-3-16 0,-2-1 19 16,0 1-10-16,-2 1-9 0,-2 2 19 16,-3 5 32-16,-1 0 12 0,-2 6-37 15,-6 1 46-15,0 6-72 0,-3 1 10 16,2-1-10-16,-3 3 0 15,3 0-54-15,-1 0 54 0,-1 3 0 16,1 3 22-16,4 2 4 0,1 6-26 16,1 0 3-16,3 4-3 0,-1-4 0 15,-11-14 0-15,26 24-19 16,-7-17 19-16,-3-7-181 0,4-3 181 16,0-7 0-16,3-5 16 0,-5-1 13 15,1 1-29-15,-2-2 19 0,-2 2-13 16,-3-2-6-16,-1 2 22 15,-5-1 19-15,2 0-19 0,-4 4-6 16,2 6 35-16,-5 0-51 0,-1 2 31 16,1 2-9-16,1 0-22 0,-2-2-6 15,0 4-7-15,2 0 13 0,-2 0-94 16,3 4 94-16,1-1 0 0,1 4-10 16,2 2 10-16,4 3 0 0,-2-1-73 15,0 1 39-15,5-7-46 0,-4-5-171 16,4-1 209-16,-2-7 42 15,1-3 0-15,0-1 51 0,1-1-28 16,-2-1-17-16,1-2 55 0,-2 0-23 16,2 0-35-16,-2 0 64 0,2-1-64 15,-2 4 29-15,-1-2-26 16,0 4-6-16,-1 5-20 0,-2-1 20 16,-3 4 0-16,1-1-23 0,2 3 22 15,3-3 1-15,1 0-51 0,5 3 35 16,3-1 16-16,-5 2-169 15,2 0 86-15,-2 2-49 0,-4 2-192 16,1-4 78-16,1 0-42 0,3-7-179 16,-2-8 265-16,-1-3 202 0,-1-8 101 15,-1-2 110-15,-2-1-61 0,0-4-43 16,-5-2-88-16,0-2 14 0,-3 2-14 16,0 0-6-16,0 3 10 0,-4 3 32 15,-2 2 26-15,2 7 132 0,-1 10-77 16,0 4-81-16,-1 6 96 0,0 3 77 15,-5 12-177-15,-2 11-48 16,-5 10 52-16,6 10 31 0,0 2-32 16,6-3-41-16,3 4 35 0,3-1-48 15,0 0-10-15,5 2 8 16,3-4 2-16,0 2-420 0,-1-1 330 16,0-2-87-16,1-7-736 0,-4-12 275 15,5-8-37-15</inkml:trace>
  <inkml:trace contextRef="#ctx0" brushRef="#br0" timeOffset="19801.1">20518 6801 473 0,'0'0'274'0,"-3"-44"-163"16,-5 19-92-16,-3-1 92 0,-3 1 3 16,-2 1-114-16,1 4 0 0,0 1 1 15,3 3 93-15,3 4 144 0,4 2 354 16,2 6-453-16,3 1 10 0,0-2 152 16,0 2-214-16,8-2-87 0,5-1-74 15,6 2 71-15,4 0-13 0,6-1-10 16,0 0 25-16,2 2-47 15,4-2-182-15,2-1 42 0,-2 2-6 16,-2 0-164-16,-1-1 134 0,-1 0-30 16,-5-2-294-16,-2 0 248 0,-1-1 104 15,-4-1 196-15,-6 1 229 16,-2 3-73-16,-6 1 14 0,-2 2-115 16,-1 0 66-16,-2 2 185 0,0 0-49 15,0 0 43-15,-2 0 116 0,-4 4-238 16,0 4-26-16,-4 4 10 15,2 4-49-15,0 1-1 0,0 2 17 16,3-1-52-16,2-3-64 0,3 2-12 16,0-3-2-16,6 3-11 0,-4 0-248 15,1-1-5-15,-3-2-240 0,0-4-1442 0</inkml:trace>
  <inkml:trace contextRef="#ctx0" brushRef="#br0" timeOffset="21209.85">21495 6037 1170 0,'0'0'684'0,"0"0"-195"16,0 0-243-16,0 0-18 0,0 0 45 15,0 0-174-15,0 0-47 0,0 0-49 16,0 0 57-16,32 12 1 0,-29 15-7 16,-2 6 45-16,-1 2-96 15,0-2 22-15,0 2-25 0,0-1 0 16,0 2-58-16,-3 4 58 0,2-1-115 16,-3 0-416-16,4-6 428 0,4-6-161 15,0-10-602-15,0-5 110 16,7-9-49-16</inkml:trace>
  <inkml:trace contextRef="#ctx0" brushRef="#br0" timeOffset="21506.69">21810 6152 1322 0,'0'0'251'0,"0"0"204"16,0 0-89-16,0 0-76 0,0 0 83 15,0 0-229-15,0 0-144 0,0 0 54 16,0 0-54-16,0 0 96 0,-42 50-4 15,18-12 20-15,0 0-30 0,2 4 13 16,-6 2 53-16,0 5-73 0,-3 4-72 16,-1 3 127-16,-3 6-84 15,-3 2-27-15,-1 1 53 0,2-1-72 16,-5 0 12-16,5-1-12 0,0-3 0 16,2-6-6-16,3-3 6 15,4-6 0-15,5-5 9 0,-1-6-9 16,3-4 0-16,8-3-146 0,-1-6 111 15,9-7-44-15,4-6-226 0,1-3 153 16,1-5-147-16,10-4-567 16,-1-3 328-16,6-6-162 0</inkml:trace>
  <inkml:trace contextRef="#ctx0" brushRef="#br0" timeOffset="21944.26">21568 6913 235 0,'0'0'443'0,"42"-21"4"16,-25 10-249-16,-2 3 33 0,-2 1 114 16,0-1-180-16,1-2 4 15,2 2 116-15,-3-3-127 0,0 3-20 16,2 0 39-16,2-3-42 0,1 5-27 16,0-1-28-16,0 0 0 0,-2 7-36 15,-3 0-41-15,-5 0 42 16,-1 2-45-16,-3 4-19 0,-2 6 19 15,-2 8 0-15,-2 7 3 0,-9 2 51 16,-2 5-13-16,-3-2-38 16,-3 1 70-16,0 0-13 0,2-2-41 15,-4-2 69-15,5-3-88 0,4-8 32 16,5-4-32-16,4-6 0 0,3-3-29 16,2 0 28-16,7-1 1 0,10 0-28 15,9-4 28-15,2 0 0 0,4 0-3 16,-2 0 3-16,0 0 0 0,-2 0 6 15,0 4-6-15,-8 4 6 0,1 3 13 16,-8 6 48-16,-6 2-39 0,-9 9-3 16,-12 3 25-16,-12 9-15 15,-17 6-20-15,-17 5-30 0,-15 6 2 16,-18 2-150-16,-13 5 87 0,-14 4-170 16,23-16-648-16,-13-4-408 0</inkml:trace>
  <inkml:trace contextRef="#ctx0" brushRef="#br0" timeOffset="22178.6">14862 8705 2704 0,'0'0'0'16,"0"0"-472"-16,0 0-1474 0</inkml:trace>
  <inkml:trace contextRef="#ctx0" brushRef="#br0" timeOffset="30108.37">21771 2758 124 0,'0'0'1695'0,"0"0"-1419"0,0 0-88 32,0 0 22-32,0 0 48 0,0 0-132 0,0 0-46 15,0 0-32-15,0 0-21 16,3-28-27-16,-2 28 0 0,3 4 61 15,1 0-14-15,1 2-11 16,-2 4 12-16,1 2-13 0,0 4-13 16,1 0 55-16,-4 3-30 0,1-3-40 15,0 5 69-15,-1 6-35 0,0 1-38 0,-1 1 54 0,2 1-57 0,2-5-14 16,-1 0 14-16,0-3 0 0,1-2-50 16,3-2 49-16,-2 0 1 15,-1-2-153-15,-1-3 74 0,1-1-78 16,-1-1-238-16,-2-5 37 0,-1-2-151 15,-1-1-1041-15</inkml:trace>
  <inkml:trace contextRef="#ctx0" brushRef="#br0" timeOffset="30420.86">22083 2738 3423 0,'0'0'127'0,"0"0"-25"0,0 0 103 15,0-36-42-15,0 32-163 0,0 4-35 16,0 6 7-16,3 7 6 0,-3 12 6 16,-3 10 16-16,-8 6 0 0,-5 6-3 15,-4 5 3-15,-4 7 0 0,-1 1-47 16,-4 5 9-16,-1-2 16 16,1-2-240-16,4-5 176 0,3-4-19 15,5-8-54-15,4-4 157 0,3-7-21 16,5-3-56-16,4-5 76 0,1-4-61 15,0-5-109-15,5-1 22 16,0-6-124-16,5-1-273 0,-2-2 145 16,0-6 6-16,2 0-486 0</inkml:trace>
  <inkml:trace contextRef="#ctx0" brushRef="#br0" timeOffset="30876.54">22226 3226 2324 0,'0'0'194'0,"0"0"-43"0,13-37 206 15,-8 30-142-15,3 1-69 0,4-2-98 16,4 1 31-16,-1 2-34 0,0 2-42 16,1 2 54-16,1 1-57 15,2 0-32-15,-3 4 32 0,-3 0 0 16,-4 1-76-16,1 2 60 0,-6 2-35 15,-2 3-156-15,-2 4 179 0,-2 4-4 16,-8 0 16-16,-3-3 16 16,-6 5 16-16,2-4-10 0,-2-2 32 15,-3 0-9-15,4-2 57 0,2-4 22 16,0 1-44-16,4-2-45 0,4-2 41 16,-1-2-60-16,6-1 3 15,-1-1-5-15,3 1 2 0,1 0-69 16,0 1 69-16,7 1 0 0,6 0 2 15,7 1 26-15,3 0 1 0,2-1-23 16,0 0 57-16,-1-1-47 0,3 3 10 16,-6 4 18-16,-1-1-44 0,-1 2 22 31,-6 2 3-31,-5 2-6 0,-6-1-3 16,-2 1 47-16,-10 3-38 0,-7 0-13 15,-8 6 82-15,-9-2-59 0,0 4-6 16,-10 2 12-16,-2 1-41 15,-3 2-44-15,-7 5 18 0,-1 2-90 16,-3 4-333-16,-2-2 89 0,16-10-345 16</inkml:trace>
  <inkml:trace contextRef="#ctx0" brushRef="#br0" timeOffset="31674.14">14180 7658 3079 0,'0'0'322'15,"0"0"-246"-15,0 0 26 0,0 0-102 16,0 0-83-16,0 0 83 0,0 0 21 15,0 0-2-15,47 6 41 0,-24 10-60 16,-1 1 3-16,-2 3-3 16,2 0 0-16,0 3-76 0,-2-1 38 15,0 1-99-15,0 2-221 0,-1-1 91 16,-4-1-88-16,-2 0-417 0,-2-9 225 16,-3 0-122-16</inkml:trace>
  <inkml:trace contextRef="#ctx0" brushRef="#br0" timeOffset="31924.1">14636 7644 453 0,'0'0'1368'0,"6"-56"-1066"0,-6 36 183 15,0 9-160-15,-2 8-53 0,1 1 79 16,-2 2-171-16,2 0-161 16,-4 6-18-16,-5 16-1 0,-6 12 0 15,-2 17 3-15,-4 12 50 0,1-1-53 16,4 0-12-16,-1 3 10 0,1 0 2 15,1-1-114-15,3-1 102 16,-2-2-96-16,4-5-274 0,2-5 254 16,2-10-68-16,2-9-333 0,1-9 160 15,4-11 18-15,0-7-141 0,0-3 186 16,0-2-92-16</inkml:trace>
  <inkml:trace contextRef="#ctx0" brushRef="#br0" timeOffset="32377.19">14619 7993 1007 0,'0'0'313'0,"16"-33"-124"15,-11 18-17-15,2 2 14 0,0 1 119 16,-2 1-150-16,-1-2-6 16,3 2 106-16,1-2-127 0,0 1-31 15,2-3-24-15,2 3-34 0,0 1-39 16,4 2-10-16,-1 0-3 0,-2 3 13 15,-2 4-66-15,-3 0 65 0,-4 2-27 16,-3 6-150-16,-1 6 80 16,-4 8 98-16,-8 10 25 0,-6 5 21 15,-6 4-24-15,-2-3-19 0,2 0 20 16,0-3-10-16,2-4-10 0,4-2 52 16,4-7-30-16,6-7 4 15,2-3 16-15,5-8-45 0,1 1-16 16,1 0 13-16,6-2 1 0,5-1 2 15,8-5 64-15,7-6 0 0,1-4-45 16,1 2 39-16,-2 0-23 0,-2 3-16 16,-1 2 51-16,-1 4-34 0,-3 4-14 15,-3 0 51-15,-2 4-60 16,-5 6 15-16,0 2-5 0,-5 4-23 16,-4 2 19-16,-1 5-19 0,-2 2 0 15,-5 5 9-15,-1 2-9 0,-1-2 0 16,-2 2-113-16,-1 2 1 0,3-2-76 15,-3 0-356-15,2-10-32 16,4-2-416-16</inkml:trace>
  <inkml:trace contextRef="#ctx0" brushRef="#br0" timeOffset="33597.89">16879 6605 1006 0,'0'0'82'0,"0"0"-51"0,0 0-31 16,0 0 95-16,0 0-7 0,-11 36-17 15,3-21-58-15,2 2 6 0,-4 0-18 16,0-1-2-16,0 2 1 0,-2-4-2 16,-1 5 1-16,-2-3-1 0,1 0 4 15,-5-1-1-15,3-1 2 0,-5 1 0 16,-1-2 17-16,-2 1-7 0,0-1 133 15,-1 0-39-15,-2-1-6 16,-2 2 68-16,1-2-91 0,-4 1-7 16,1-1 39-16,2-1-71 0,-3-2 0 15,1 2 6-15,2-3-41 16,-2-2-2-16,2 2-2 0,0-1-1 16,-2-2 0-16,2 1-4 0,-1-1 3 15,1-1 2-15,-3 0-19 0,0 1 18 16,-1-1 1-16,-3-1 0 15,0 2 0-15,-3-2 3 0,-1 2 14 16,1-1-16-16,1-1 0 0,0 1 4 16,-2-1 14-16,3-1-17 0,0 0 23 15,-1-2-6-15,4 0 4 0,0-2 29 16,2-3-17-16,-1-3-2 0,1-1 9 16,1 1 0-16,1-3-23 0,-2 2-9 15,1-3 19-15,-1 0-10 0,3-2-9 16,-2 1 41-16,-1-3-25 15,0 1-17-15,0 2 14 0,-3 0-13 16,1-3-4-16,0 1 13 0,1 0-19 16,-2-2 20-16,1 2-8 0,0-2-8 15,-3 0 5-15,0 1 4 0,-1-3-13 16,2 0 0-16,0-2 7 16,0-2 12-16,3-1 6 0,1-1 40 15,0-3-17-15,4-1-42 0,-4-2 42 16,1-1-48-16,2-1 22 0,1-3-6 15,0 0 10-15,0-2-23 16,-1 0 42-16,1-2-45 0,0 0 22 16,0 1-19-16,0 0-3 0,-2-1 20 15,1 4-1-15,1 0-19 0,-1 4 12 16,2 0-12-16,4 3 0 0,1 2-84 16,2 3-18-16,2 3-61 0,2 1-304 15,6 5-28-15,2-2-527 0</inkml:trace>
  <inkml:trace contextRef="#ctx0" brushRef="#br0" timeOffset="34382.71">15716 3877 2436 0,'0'0'355'0,"0"0"-246"0,0 0 48 15,0 0-61-15,0 0-86 0,0 0 25 16,0 0 19-16,0 0 96 0,39 39-42 15,-24-9-38-15,-1 6 50 0,1 4-35 16,-2 8-69-16,-2 4 75 0,2 4-15 16,-5 6-55-16,0 0 78 15,2 2-93-15,-2-4 41 0,0-1-32 16,1-7-15-16,0-5 0 0,5-5 0 16,-1-3 0-16,4-7-41 15,-1-1 38-15,4-9 3 0,0 1-177 16,2-8 92-16,-1-2-66 0,2 0-290 15,-2-7 124-15,-1-2-157 0,-7-4-646 16,-3 0 105-16</inkml:trace>
  <inkml:trace contextRef="#ctx0" brushRef="#br0" timeOffset="34726.43">15508 5216 2951 0,'0'0'122'16,"-49"38"-122"-16,30-19 20 0,10-10 59 15,5-3-56-15,3-4 2 0,1 0-12 16,1-2-13-16,11-3 2 16,8-8 21-16,11-7 15 0,6-6-32 15,4-4 45-15,5-3-35 0,3-4-9 16,4-1 56-16,-1-5-44 0,3 0 0 15,1-5 16-15,1 0 0 0,-1-2-35 16,0 0 95-16,-1 0-35 0,-3 1-19 16,-3 2 63-16,-2 2-94 0,-3 3 27 15,-4 3-15-15,-3 3-22 0,-3 6-15 16,-5 6 15-16,-4 0 0 16,-2 9-83-16,-7 4 81 0,-1 5-144 15,-7 2-312-15,0 6 128 0,-6 0-261 16,-2 6-1000-16</inkml:trace>
  <inkml:trace contextRef="#ctx0" brushRef="#br0" timeOffset="35429.48">15771 4642 2485 0,'0'0'68'0,"0"0"-32"16,5-34 141-16,6 19-80 16,5-1-11-16,5 0-47 0,5 4 31 15,0 1-28-15,0 3-20 0,4 2 17 16,2 0-39-16,0 1-12 0,0 5 11 16,-1-1 1-16,-2 1-26 0,-1 2 26 15,-1 4 0-15,-6 0-50 16,1 4 47-16,-6-2-7 0,-2 1-89 15,-3 3 73-15,-3 0-22 0,-5 4-101 16,-2 1 78-16,-1 2-26 0,-7 2-177 16,-2 2 89-16,-2 2 68 0,-1-1-162 15,0-2 2-15,4-9-117 0,0 0-597 16</inkml:trace>
  <inkml:trace contextRef="#ctx0" brushRef="#br0" timeOffset="35746.28">16139 4358 307 0,'0'0'140'0,"0"0"-125"15,0 0-13-15,0 0 1 16,0 0 187-16,0 0-34 0,0 0 20 16,0 0 199-16,0 0-216 0,0 0 13 15,-31-30 59-15,30 26-189 0,-2 0 23 16,2-2 75-16,-2 4-98 16,2-2 35-16,-2-2 33 0,1 1-87 15,0 0 26-15,0 1-30 0,0-4-3 0,2-2-16 0,0 1-43 16,2-4 4-16,4-2-61 0,1-2-438 15,-2 6 59-15,-1-6-244 0</inkml:trace>
  <inkml:trace contextRef="#ctx0" brushRef="#br0" timeOffset="36217.1">16120 4265 457 0,'0'0'52'0,"0"0"-36"16,0 0 193-16,0 0-7 0,0 0 19 15,0 0 167-15,0 0-180 0,0 0 3 16,0 0 113-16,0-7-256 0,0 5 3 15,0-8 36-15,-4-2-26 16,-4-2-17-16,-1-1 29 0,-2-2-12 16,-2-2-20-16,0 4-3 0,-1-5 15 15,-3-2-28-15,1 0-22 0,-5 0 22 16,1-4-45-16,1 2-10 16,-1-2 7-16,3 2 3 0,1-6-109 15,5 4-13-15,7-6-113 0,4 6-503 16,0-4-401-16</inkml:trace>
  <inkml:trace contextRef="#ctx0" brushRef="#br0" timeOffset="39960.28">19423 4372 355 0,'0'0'613'0,"0"0"-479"0,-39-4-107 15,27 4-26-15,2 0 53 0,-4 4 41 16,1-2-94-16,-2 2-1 0,-3 4-1 15,-1 0 1-15,-2 3-16 0,-2 0 12 16,-1-1-9-16,-3 5 10 0,-2-3-30 16,-3 3 32-16,3-2 1 0,-2 2 0 15,-2 2 1-15,1 0-1 0,-3-1-21 16,-1 3 8-16,0 1-4 16,-1 1-25-16,-1 1 3 0,1-1 16 15,1 2-35-15,3-3 58 16,-5 2-4-16,5 0 6 0,-2-1-2 15,2 3 3-15,2 0 19 0,-2 3-22 16,4-1 2-16,-3 1 21 0,1 2 7 16,2 1 15-16,-3 0 4 0,1 1-16 15,2 0-7-15,-1-3 0 0,2 0-13 16,2 0-11-16,-4-2 12 0,8 2-14 16,-5-1 0-16,3 0 0 15,-3 1 0-15,2-2-1 0,0 2 0 16,-3-1-1-16,0 0 2 0,1 1 1 15,-1 0-1-15,-1 0 0 0,-1 2 5 16,1 0 15-16,1-1 55 0,1 0 9 16,2 1-61-16,4 0 16 0,-2 0 46 15,6-2-4-15,-1 1-19 16,4-1 6-16,3 3-52 0,2-2-16 16,-2 2-1-16,3-1 1 0,0 0 0 15,0-1-3-15,-1 0-8 0,1 2 9 16,-2-2 1-16,0 2-1 0,0 1-18 15,-4 1-87-15,0-2 52 16,-3 4 19-16,2-5-36 0,-3 0 43 16,4-2 13-16,-4-2 16 0,2 1 0 15,0 0 13-15,2-2-8 16,2 0-4-16,0-3 12 0,4-2 127 16,2-2-45-16,3-2-17 0,3 0 58 15,3-1-68-15,3-3-10 0,6 1 17 16,2-1-75-16,0-2-2 0,8-1-15 15,-1-4 14-15,6-3 1 0,1-2 1 16,1 0-12-16,6-7 0 0,-2-4 8 16,3-2 3-16,5-2-18 0,1-5-3 15,-1-2-6-15,4 0 13 16,-2-3 11-16,2-2-15 0,3-2-3 16,0-2-19-16,2-2 26 0,2-3-10 15,1-3 3-15,-1-2 20 0,5-3 1 16,1-1 2-16,3-3 0 0,-2-3 1 15,1-1 14-15,0-1-2 16,0-1-11-16,-2 0 3 0,2-2 8 16,3-6-11-16,-2 1 3 0,-1-4 8 15,0-3-10-15,-1-2 12 0,-3 1-15 16,-1 1 2-16,-6 1 2 16,-1 3-2-16,-3 2 1 0,-2-1 2 15,-6 3-4-15,3 0 1 0,-9 4 2 16,-2 1 0-16,-2 2 12 0,-10 4-10 15,-2 6-2-15,-4 3 12 0,-9 5-2 16,-2 6 2-16,-6 2 10 0,-10 7 19 16,-4 3-19-16,-7 5-22 0,-8 7-4 15,-2 5-2-15,-4 5-36 0,-5 8-37 16,-2 7 30-16,-1 3-4 16,0 5-234-16,2 3 72 0,12-6-147 15,5 2-627-15</inkml:trace>
  <inkml:trace contextRef="#ctx0" brushRef="#br0" timeOffset="41511.87">22432 2933 137 0,'0'0'3'16,"0"0"-3"-16,-8-39 222 0,3 27 23 16,0 2-157-16,2 2 3 15,-1 0 10-15,1 2-69 0,-2 0-30 16,2 0 56-16,-5 0-42 0,2-1 7 15,2 0 26-15,-4 1-23 0,2-1 26 16,1 0-6-16,-3 2-17 0,3 0-27 16,-1-1-2-16,1 1-7 15,0 0 6-15,-3-1-3 0,4 1 2 16,-4-2 1-16,2 1-31 0,-2 0 31 16,-2 0-16-16,-1-1 14 15,-2-2 0-15,-3-1-10 0,1 4 13 16,-1-1 1-16,-1 2 29 0,-1-1-30 15,0 1-13-15,-2 0 12 0,-2 1 1 16,-2 1 46-16,-2-1 25 0,0 1-71 16,-3 1-14-16,1 0 14 0,-1 2-2 15,-3 0 2-15,1 0-22 0,-1 6 22 16,-3-4 4-16,5 5-2 0,-5 0 37 16,2 2-28-16,-3-1-9 0,2 4 7 15,0-1 20-15,-1-1-26 16,3 2 29-16,-3 3 0 0,1 0-31 15,-1-1 38-15,-2 2-16 0,-2 0-20 16,0 3 30-16,-1 0-20 0,0 1-10 16,-1 0 26-16,1 4 7 15,-1-3-3-15,2 3 35 0,-2 0-26 16,5 4-12-16,2-1 18 0,2 1-35 16,3 0 4-16,5 0-2 0,1 1 1 15,7 2-16-15,3 1 3 16,0 2 13-16,-1 2-15 0,5 3 31 15,-2 1-9-15,3 3-22 0,0 3 2 16,3 4 10-16,0 3-11 0,-1 0-2 16,1 3 0-16,1 2-1 0,0 0 0 15,1 1 2-15,2 1 11 0,1-3-11 16,1 2-1-16,6 0 3 16,2-1 15-16,2 2-16 0,5-4 15 15,3-1 207-15,1-3-222 0,6 1-2 16,6-2-14-16,2-2 14 0,2 2-29 15,6 0 7-15,-2 1 22 16,4-4-279-16,-1-3 212 0,1-4 67 16,0-2 3-16,3-2-3 0,-2-2-2 15,3-6-1-15,3 2-85 0,-2-6 30 16,4-1 12-16,-3-8-123 0,0-4-303 16,2-6 472-16,-1-6 16 0,1-8-3 15,-3-4-12-15,-1-7 2 16,2-6 10-16,0-2-9 0,-3-9 31 15,0-1-33-15,1-3 17 0,-4-6 36 16,0-3-22-16,-2-3-4 0,1-3 1 16,-4-5-4-16,1-5-23 15,-3-4 72-15,-4-3-33 0,-1-7-3 0,-5-1 26 16,-3 0-42-16,-4 0-7 0,-4-1 30 16,-8 3-20-16,-4 5 3 0,-5 0 26 15,-10 6-12-15,-5 4 38 0,-8 3-16 16,-1 4-63-16,-5 4-2 0,-3 7-19 15,-4 2-1-15,-5 7-220 0,12 10-317 16,-4 6-76-16</inkml:trace>
  <inkml:trace contextRef="#ctx0" brushRef="#br0" timeOffset="42043.93">23810 3361 215 0,'0'0'506'0,"-16"-33"-249"16,10 19-39-16,4 6 186 0,0 2-163 16,1 2 5-16,1-2 107 0,-3 2-166 15,3 2 3-15,0 2-67 16,0 0-123-16,-2 5 12 0,-1 10-5 16,0 9 128-16,-3 5-43 0,-1 7-47 15,-4 4 12-15,3-1-57 0,0 3 20 16,-2 4-11-16,0 0-9 0,4 0-19 15,-1-1 19-15,4-1 0 0,1 1-83 16,2 2-16-16,5-3-52 0,6-4-187 16,6-7-293-16,3-9 482 15,0-10-407-15,3-10-203 0</inkml:trace>
  <inkml:trace contextRef="#ctx0" brushRef="#br0" timeOffset="43012.58">24230 3448 2508 0,'0'0'419'0,"0"0"-125"0,-48-30-169 15,34 30-55-15,4 8 3 16,-2 6-16-16,1 4-57 0,-2 10-47 16,2 4 47-16,-4 6 0 0,2 3-11 15,2 3 11-15,1 1 0 0,3 2-16 16,4-2 16-16,3 1 0 0,2-2-153 15,6-7 45-15,4-4-27 0,6-6-137 16,4-7 104-16,3-7-29 0,2-9-299 16,2-4 418-16,0-1 75 15,-2-10-59-15,-2-2 27 0,-3-7 35 16,-6-4 34-16,-2-3 5 0,-6-2 36 16,-4-3 214-16,-4-1-144 0,-4-2-25 15,-4-1 61-15,-2 0-75 16,-4 0-19-16,-3 1 16 0,1 3-13 15,-4 2-33-15,1 0 1 0,1 5 25 16,-1 5-38-16,3 1-36 0,3 3 81 16,3 4-8-16,4 4-21 15,0 3 11-15,5 1-72 0,1 4-12 16,0-3 9-16,0 1 3 0,0 0-143 16,7-2 25-16,5-1 54 0,9-2-12 15,4-1 73-15,6 2 3 0,1-1-38 16,3 2 38-16,1-1 0 0,0 4-38 15,0-4 36-15,0 5 2 0,-4 0-49 16,-3 1 49-16,-6 0 0 0,-2 4-11 16,-2 1 11-16,-9 2 0 0,1 2-38 15,-6 2 36-15,-5 3 2 16,0 6 0-16,-2 2 3 0,-8 7 42 16,1 2 23-16,-4 3-14 0,2 2-54 15,0 3 13-15,5 1-13 16,2 0 0-16,4 3-22 0,5-1 21 15,3 0 1-15,8-2-41 0,3-4 40 16,2-3 1-16,6-4-58 0,-2-6-9 16,7-2-20-16,-1-6-167 15,2-2 102-15,2-6 107 0,-2-4-39 16,-4-3 35-16,-1-6-25 0,-8-4-36 16,-1-2 45-16,-10-2 16 0,-3-3 4 15,-5 0 45-15,-1-3 0 0,-7-3 14 16,-2-1-14-16,-4-1-19 0,-6-2 19 15,3 0 13-15,-3-2 7 0,-1 2 119 16,2 1-22-16,-1-1-23 0,3 3 61 16,-1 0-55-16,1 3-32 15,1 2 28-15,3 0-35 0,1 2 4 16,5 2 15-16,2 1-3 0,1 0-45 16,3 2-26-16,3 0 30 0,2 0-34 15,8 0 46-15,2-1-28 16,4 0-20-16,5-2-64 0,2 0 61 15,6 1 3-15,2-2-42 0,0 2 41 16,4 2 1-16,-5 0-64 0,3 0 51 16,-5 2-19-16,-3 2-54 0,-7 4 73 15,-5 2-10-15,-7 2-51 16,-3 0 61-16,-5 2-16 0,2 2-77 16,-3 2 83-16,-4 8-41 0,-4 3 64 15,-4 4 38-15,-2 5-38 0,1-1 0 16,0 2-1-16,3 1-24 0,2 0-192 15,2 2 13-15,2-2-46 0,4 0-387 16,0-8 83-16,2-5-82 0</inkml:trace>
  <inkml:trace contextRef="#ctx0" brushRef="#br0" timeOffset="43624.12">25712 3109 2100 0,'0'0'0'0,"-20"-44"0"0,15 28 39 15,0 7 87-15,1 3 40 0,0 1 72 16,-2 1-93-16,2 0-45 0,0 1 19 15,-1 2-39-15,4 1-80 0,-3 0-2 16,-2 4 1-16,-2 4-14 0,0 7-24 16,2 1 39-16,-2-2 0 0,4 0-32 15,0-2 19-15,2-3 13 16,2-2-74-16,0-3 14 0,0 0-31 16,0-3-75-16,0-1 118 0,0 1 48 15,0-1 64-15,0-2 33 0,0-6-81 16,0-4-3-16,0-4-7 15,-4 2-6-15,-1 1-16 0,-4 4 16 16,-2-1-39-16,-2 5-106 0,1 4 42 16,-2 1-13-16,1 4-196 0,1 4 114 15,0 0-19-15,3 4-128 16,3 1 110-16,2 2 49 0,4 1-130 16,0-2 215-16,6 4 29 0,2-5 35 15,1 2 37-15,4-2 3 0,2-1 22 16,2-5 128-16,2-1 121 0,0 0 162 15,-1 0-192-15,-3 2 4 0,-2 4 44 16,1 4-175-16,-5 3 29 0,0 9 99 16,-2 4-19-16,0 8-87 0,-6 5-24 15,-1 5-64-15,-5 3-51 16,-6 4 4-16,-6 5 2 0,-2-1-6 16,-4 4-16-16,1-1 3 0,-4 2 13 15,5-2-90-15,0-2-80 16,5 2-59-16,2-6-341 0,4-18-129 15,4-6 380-15</inkml:trace>
  <inkml:trace contextRef="#ctx0" brushRef="#br0" timeOffset="43780.39">25692 3800 3009 0,'0'0'122'0,"-16"-38"-20"0,12 30-57 15,0 6 12-15,3 2-57 0,-2 0-134 16,-6 8-96-16,-6 12-211 0,-6 6-360 16,0-2 130-16,-6-4-387 0</inkml:trace>
  <inkml:trace contextRef="#ctx0" brushRef="#br0" timeOffset="47830.1">1155 14424 1498 0,'0'0'59'16,"0"0"22"-16,0 0 150 16,0 0-173-16,0 0-58 0,0 0-175 15,0 0 175-15,0 0 13 0,11 1 74 16,-1 3-44-16,6 1-1 0,3 2 23 16,1 0-26-16,1-1 26 0,1 1 29 15,3-2-43-15,-1 3 14 0,8 0-7 16,-4-2-19-16,7-1 0 15,2 0 9-15,2-2-6 0,2 0-3 0,4-1-10 16,2 0 0-16,1-2-22 16,4 2 2-16,4 0 11 0,1-2-4 15,2 0 6-15,4 1 14 0,-3 2 6 16,4 1-42-16,1 0 35 0,3-2-6 16,0 4-13-16,0 0 23 15,3 1-39-15,1 0 3 0,1-1 23 16,0-2-26-16,3 0 1 0,2-1 18 15,0-3-16-15,4 0 20 0,0 0-20 16,1-1 3-16,1-2 7 16,-3 0 13-16,3 1-7 0,0 0-13 15,0 1 30-15,0-3-30 0,-2 3 10 16,2-1 13-16,-3-2-29 0,0 4 16 16,1-1 0-16,-1 1-16 0,0 0-4 15,-1 0 4-15,0 0 0 0,-2 0 13 16,-1 0-13-16,3 0 0 0,-4 1-4 15,0 1 4-15,-3-1 0 16,1 0-1-16,-2 1 1 0,0-1 0 16,-3-1-4-16,3 0 4 0,0 0 0 15,-3 0 9-15,2 0-9 0,-3 0 0 16,1 0 2-16,-1 3 2 0,-1-3-4 16,1 0 3-16,-4 0 3 15,3 0-6-15,-2 1 3 0,-2-1 4 16,-1 1-7-16,2-1 16 0,-1 0 0 15,0 0 0-15,1 0-10 16,0-1 42-16,1-3-48 0,-1 3 22 16,0-5-6-16,0 4-16 0,-4-2 22 15,0 1-12-15,1-2-10 0,-2-1 1 16,0 1 2-16,-3 2-3 0,-4-2 7 16,-2 1-7-16,-2 1 0 0,-6-3 22 15,-1 0-19-15,-4 1-3 0,-3 2 19 16,-2-2-19-16,-4 1 10 0,-2 1-1 15,-3 1 45-15,-4-1-32 16,-5 2-9-16,-3-1 47 0,-4 2-31 16,-2 0-20-16,-1 0 39 0,0 0-48 15,0 0-8-15,-3 0 8 0,-1 0 0 16,0 0 16-16,0 0 28 16,-2 0-44-16,-5 2-269 0,-8 2 49 15,-6 0-116-15,0-3-854 0,-7-2-505 16</inkml:trace>
  <inkml:trace contextRef="#ctx0" brushRef="#br0" timeOffset="48814.43">4715 13688 1603 0,'0'0'1194'0,"0"0"-1165"0,0 0-29 16,0 0-33-16,0 0 33 0,-40 5 32 16,32-12 3-16,-4-3-31 0,-3-8 15 15,3-2-19-15,-2-5-35 16,3-2 33-16,-1-5 2 0,-1-5-64 16,-2-6 42-16,-1-5-43 0,-3-2-85 15,-2-5 79-15,-4-4-7 0,-2-2-61 16,-2-8 64-16,-3-1 14 0,-2-6-27 15,4-5 33-15,-8-2 34 0,1-3 21 16,1-1 2-16,-4 0-2 16,1-1 5-16,2 0 14 0,0-1 1 15,2 0 77-15,-1-2-38 0,-1 0 38 16,3 2 48-16,2 0-32 0,0 3-83 16,2 1-18-16,0 1 56 0,4 3 6 15,0 3-16-15,2 1-29 0,0 1-19 16,6 4-7-16,-1-1 23 15,4 3-4-15,2 1 7 0,2 4 20 16,5 2-14-16,2 4-35 0,2 3 32 16,2 7-16-16,0 4 16 0,4 7 29 15,2 4-35-15,2 4-20 16,0 6 35-16,2 0-41 0,4 4-12 16,-1 2 11-16,2-1 1 0,1 2-39 15,2 1 39-15,2-3 0 0,0 3-19 16,0-1 19-16,4-2 0 0,-2 2-7 15,2-2 7-15,-2 3 0 0,0-1-1 16,-1 2 1-16,-1-1 0 0,-3 3-4 16,-2-1 4-16,0 4 0 0,-3-1-47 15,-2 3 45-15,-2 0-88 0,-2 3-177 16,-2-2 80-16,1-1-81 0,-1-7-525 16,-4 1 86-16</inkml:trace>
  <inkml:trace contextRef="#ctx0" brushRef="#br0" timeOffset="49064.41">3899 9856 134 0,'0'0'2402'0,"0"0"-2131"0,0 0-200 15,0 0-33-15,-7-34-38 0,15 30 13 16,6-1-13-16,2 2 0 0,0 3 0 15,1 3 0-15,0 5 0 0,1 5 2 16,-4 6 1-16,4 4-3 0,-5 3-5 16,-1 8 5-16,-1 3 0 0,-3 6-60 15,-3-1 2-15,0 4-39 0,2 0-125 16,0 1 70-16,-1 0-59 0,4-1-448 16,-6-12 47-16,1-2-138 0</inkml:trace>
  <inkml:trace contextRef="#ctx0" brushRef="#br0" timeOffset="53601.53">2904 9033 13 0,'0'0'88'0,"0"0"326"0,0 0-205 16,0 0 101-16,0 0-177 15,-37-31-9-15,33 25 100 0,-3-1-93 16,1 2 2-16,0 1 42 0,1 1-81 15,1 2 4-15,0-3 18 0,4 4-70 16,-3 0 18-16,3 0-64 16,0 5-52-16,0 7 52 0,6 11 49 15,-1 5 0-15,0 1-4 0,2 2-45 16,-2-7 3-16,2 1-3 0,-3-5-19 16,5-1 18-16,-3-7-16 0,-2-6-115 15,0 0 15-15,-3-5 0 0,3-1-38 16,-3 0 144-16,2-5 11 0,0-9 74 15,-1-8-74-15,-2-9-20 0,0-1-1 16,0 1 21-16,-2 5 13 0,-4 0 13 16,1 1-25-16,-2 2 16 15,-1 3 12-15,-1 7-13 0,0 1 10 16,3 8 120-16,1 1-42 0,0 3-11 16,-1 0 37-16,-2 6-72 0,-2 7 0 15,3 8-23-15,-1 6 7 0,4 2-16 16,3 2-13-16,1-6 6 15,0-2-19-15,4-3-19 0,2-5 19 16,-2-2 0-16,0-6-52 0,2-1 50 16,-2-2-1-16,1-1-44 0,0 1 46 15,3-1-24-15,0-3-40 16,0-7 63-16,-1-6-11 0,0-5 13 16,-2-2 3-16,-2 0 1 0,-3-1 15 15,0 4 7-15,-4-1-4 0,-2 4 1 16,1 0 13-16,1 6-20 0,1 2 0 15,1 2 32-15,-4 2 10 0,1 0-3 16,2 0 51-16,-5 4-39 0,3 6-54 16,0 6 19-16,-1 9-32 15,2 4 19-15,0-1-19 0,4-2 0 16,0-5-28-16,0-3 28 0,4-1 0 16,0-5-57-16,-1-3 54 0,1-2 2 15,0-3-69-15,1 0 67 0,3 0 3 16,-2-2-45-16,2-6 45 15,1-7 0-15,6-12 0 0,-6-6 4 16,4-5-4-16,-3 1-35 0,-4 9 35 16,1-4 0-16,-2 9 12 0,-1 1-12 15,-1 7 0-15,-3 3 0 0,0 8 7 16,0 2-7-16,1 0-39 16,1 2-41-16,4 12 3 0,5 8-17 15,8 4-93-15,-3-5-202 0,0-4-1020 0</inkml:trace>
  <inkml:trace contextRef="#ctx0" brushRef="#br0" timeOffset="54070.23">6414 6021 1266 0,'0'0'384'15,"0"0"-274"-15,0 0-93 0,0 0-17 16,0 0-27-16,-7-43-9 16,10 35 7-16,2 2 3 0,0 0 3 15,1 0-13-15,3-2-192 0,-1 1 13 16,0 3-91-16,-3-1-346 0</inkml:trace>
  <inkml:trace contextRef="#ctx0" brushRef="#br0" timeOffset="55085.91">6607 5632 3 0,'0'0'20'0,"0"0"440"15,0 0-268-15,0 0-13 0,0 0 108 16,-19-35-144-16,15 30-16 0,0-1 124 16,2 1-157-16,-2 0-42 0,2 2 23 15,0-2-56-15,0 2 30 16,1-1-26-16,0 1-7 0,1 1 16 15,0 0-2-15,0 1-14 0,0 1-13 16,0-1-3-16,-2 1-42 0,2 0 0 16,0 0-36-16,0 1 46 15,0 2 32-15,0 2 146 0,0 2-87 16,0 1-11-16,3 1 0 0,0-2-48 16,-1-1-2-16,4 0-30 15,-2-4 32-15,2 0 0 0,1-5 20 16,5-6 22-16,0-11-10 0,1-6-2 15,-2-3-17-15,-3 0-10 0,-1 2 1 16,-3 0 22-16,-2 2 6 0,-2 2-6 16,0 2 20-16,-4 5-43 0,0 7 126 15,2 2-19-15,-1 3 9 0,0 3 70 16,1 1-54-16,-2 2-45 0,-2 8-84 16,2 10 0-16,0 9-6 0,2 4-9 15,0 2 9-15,2-3 0 16,4-4-33-16,3-5 31 0,1-5 2 15,3-4-74-15,-2-5-3 0,0-6 39 16,2-3 12-16,-3 0 26 0,-1-7 0 16,1-5-28-16,-2-3 27 15,2-3 0-15,-4-5-50 0,0-1 51 16,-2-1 0-16,-2 2 2 0,0 0 14 16,-3 5-6-16,-1 0-4 15,-3 4 16-15,2 3 1 0,-4 4-1 16,2 5 26-16,0 2 1 0,-2 2-21 15,0 12 52-15,-3 7-48 0,0 7-19 16,0 5 32-16,2-1-42 0,4 0 26 16,0-2-26-16,2-4-3 0,3-4-35 15,1-5 35-15,0-5 0 0,3-3-61 16,-1-5 48-16,0-2 13 0,2 0-92 16,1 0 66-16,0-2 4 0,1-6-14 15,3-8 36-15,0-8 0 16,1-4-1-16,-2-2 1 0,-3 1 0 15,-1 4 1-15,-4 3 31 0,0 3-12 16,0 4-20-16,0 5 54 0,-3 4 4 16,1 1 41-16,-1 3 41 15,2 0-29-15,-5 0-76 0,5 7-7 16,0 7-28-16,1 10-76 0,2 3 60 16,9 2 16-16,8-7-120 0,7-8-43 15,8-8-122-15,-5-5-704 16,2-6-51-16</inkml:trace>
  <inkml:trace contextRef="#ctx0" brushRef="#br0" timeOffset="56445.14">10526 1756 1395 0,'0'0'384'0,"0"0"-348"16,0 0 9-16,0 0 159 0,0 0-45 15,0 0-13-15,0 0 22 0,0 0-168 16,0 0-19-16,-18-20-195 0,18 26 214 16,0 8 0-16,0 0 59 15,0 4-59-15,-2-2 0 0,-1 0 0 16,-1-3 0-16,0 2-2 0,1-6 5 16,1-1 6-16,0-3-8 0,1-2-1 15,-2 0 0-15,3-1 0 0,-2 0 17 16,0-2 51-16,2 0-4 15,-2-2-51-15,-1-4-13 0,-1-6 0 16,1-6 19-16,1 1 1 0,-2-2 25 16,2 2 74-16,0 4-25 0,0 5-11 15,1 2 71-15,-2 1-26 0,2 5-26 16,0 0 48-16,-1 0-23 16,-2 0-127-16,3 7 3 0,-3 7-3 15,-1 12 0-15,1 4-25 0,0 2 25 16,2-5 0-16,2-4-62 0,0-7 59 15,3 0 3-15,1-4-79 0,-1-6 66 16,1-2-38-16,0-1-163 0,2-3 214 16,2-4 1-16,3-8 12 15,1-8 41-15,-3-3-54 0,-1-3 2 16,-2 3 21-16,-4-1-17 0,2 4 7 16,-4 0 32-16,0 3-23 0,-2 6-13 15,0 3 49-15,0 7-20 0,-1-2 38 16,-1 0 54-16,1 3-79 15,1 0-48-15,-4 6-6 0,4 6-23 16,-1 6-62-16,0 4 87 0,3 3 1 16,0-5-67-16,3-3 54 0,-2-2 13 15,3-3-70-15,-2-5 58 0,0-3-30 16,0-3-175-16,0-1 161 16,4-1 56-16,-1-10 73 0,3-8 14 15,1-7-52-15,1-5-26 0,-5-1 36 16,0 5-45-16,-1-2 19 0,-2 4 13 15,-2 2 12-15,0 8-37 0,-2 6 101 16,0 4 15-16,0 3 0 16,0 1 25-16,-1 1-148 0,3 5-6 15,0 10-35-15,0 14-9 0,5 9-71 16,7 4 119-16,4 2-107 0,7-8-602 16,-6-10-61-16,-1-10-538 0</inkml:trace>
  <inkml:trace contextRef="#ctx0" brushRef="#br0" timeOffset="57726.25">6734 3046 1418 0,'0'0'1084'0,"0"0"-952"15,0 0 29-15,-34-20 80 0,32 23-119 16,0 10-122-16,2 10 25 16,2 9-6-16,3 7 13 0,3 3-16 15,1 1 3-15,5 2-19 0,0 2-67 16,4 0 64-16,2-1 3 0,1-2-118 16,3-4-68-16,3-2-104 0,-3-10-474 15,-6-10 178-15,1-7-177 0</inkml:trace>
  <inkml:trace contextRef="#ctx0" brushRef="#br0" timeOffset="58444.93">7124 2996 2330 0,'0'0'426'15,"-37"6"-313"-15,20 8-55 0,5 2 44 16,2 6 14-16,4 2-11 0,0 7-16 15,2-2-89-15,4 5 26 0,0-1-29 16,6-4 3-16,3 3-86 16,3-2 84-16,3-4-34 0,1-4-69 15,0-2 57-15,4-8-144 0,-2-4-182 16,1-7 164-16,-3-1 2 0,0-8 108 16,-3-3 35-16,-1-5 6 0,-1-2-9 15,-2-5 68-15,-1-4 16 16,-5-1 33-16,0 2-3 0,-3-2 5 15,0 0 167-15,-6 2-76 0,0 0-25 16,-5 4 51-16,-1 1-56 0,-1 4-25 16,-5 1 23-16,2 4-8 0,-2 2-28 15,2 2-10-15,-2 3 6 0,2 0-31 16,3 2-33-16,1-1 35 16,5 3-41-16,2-2-14 0,2 2 11 15,3 1 3-15,0-3-57 0,0 2 19 16,7-3-81-16,5-4-3 0,7-7 122 15,3-5 0-15,5-1 3 0,0-3 0 16,-2 4-3-16,2-2-1 16,-3 2 1-16,1 3 0 0,-2-2 2 15,-3 5 4-15,0 0-6 0,-3 4 4 16,-1 0 12-16,-4 6 0 0,-3 0-16 16,-2 4 45-16,-2 0-26 0,-1 4-13 15,0 4 36-15,2 10 6 0,-1 3-29 16,0 6 51-16,-2 1-60 15,2 1 22-15,2 0-33 0,1-2 1 16,3 1-77-16,1-1 64 0,2-1 13 16,1-4-82-16,2-2 81 0,3-6-55 15,-1-6-177-15,1-5 118 0,-1-4-31 16,-1-9-6-16,1-4 152 16,-3-4 35-16,0-2 4 0,-4-2-4 15,0-2-2-15,-5-2-4 0,-5 1 22 16,-2 0-6-16,0 2 78 0,-8 0-11 15,-1 3-35-15,-2 2 7 0,-5 3-14 16,-1 2-38-16,-6 3-23 16,1 5 17-16,-2 2-26 0,-2 3-66 15,2 2 63-15,-1 6-39 0,4 2-259 16,1 1 75-16,4-2-81 0,4 1-469 16,4-6 144-16,1-2-88 0</inkml:trace>
  <inkml:trace contextRef="#ctx0" brushRef="#br0" timeOffset="58773.02">7668 2434 1672 0,'0'0'568'15,"0"0"-358"-15,0 0 141 0,0 0-167 16,0 0-43-16,0 0-23 0,0 0-118 15,0 0-3-15,0 0-148 0,0 0 135 16,-26 6 14-16,23 8-59 16,0 5 60-16,1-4-31 0,-1-6-212 15,2-4 79-15,-2-2 33 0,2-2 132 16,-3-1 9-16,0 0 71 0,0-4-57 16,-2-2-4-16,1-2-19 0,1-2-30 15,-1-2 28-15,-1 0 2 0,4-1-158 16,-1-4 22-16,2 1-98 15,1-2-328-15,0 5 148 0,2 0 59 0</inkml:trace>
  <inkml:trace contextRef="#ctx0" brushRef="#br0" timeOffset="58960.5">7736 2230 1353 0,'0'0'737'0,"0"0"-494"16,0 0 106-16,0 0 66 0,0 0-291 15,0 0-121-15,0 0 35 0,12 58 96 16,-2-20-55-16,0 9-50 16,1 1-4-16,4 4-25 0,-3 5-41 15,1 3 22-15,3 7 19 0,0 2-121 16,1 1-16-16,1-1-319 0,-5-20-323 16,-1 1-284-16</inkml:trace>
  <inkml:trace contextRef="#ctx0" brushRef="#br0" timeOffset="59163.6">8264 2542 2951 0,'0'0'189'16,"-54"-5"13"-16,27 5-56 0,11 5-10 15,0-3-35-15,5 3-94 0,2 0 49 16,4-1-56-16,1 7-132 0,2 2 103 16,2 6-110-16,8 1-449 15,-1-3 43-15,0-5-253 0</inkml:trace>
  <inkml:trace contextRef="#ctx0" brushRef="#br0" timeOffset="68010.95">8559 2965 871 0,'0'0'55'0,"0"0"-52"16,0 0 3-16,0 0-4 0,-33-17 53 15,29 15 102-15,2 0-79 0,0-2-20 16,0 1-10-16,2 0-47 0,0 2 1 15,0-3 47-15,0 3 42 16,0-2-16-16,0 0 78 0,0 2-75 16,0 1-26-16,0 0-16 0,0 0-17 15,0 0 1-15,2 3 110 0,0 1 41 16,2 5-48-16,3 4 4 16,2 3-82-16,1 2-16 0,-1 0-19 15,-1 0-1-15,3-2-9 0,-1 2 0 16,1-2-16-16,1 0 15 0,0-1-196 15,0-2 19-15,-1 1-53 0,-3-4-377 16,-2-2 133-16,-4 0-76 0</inkml:trace>
  <inkml:trace contextRef="#ctx0" brushRef="#br0" timeOffset="68355.4">8486 3250 1681 0,'0'0'228'0,"0"0"-82"0,0 0-94 16,0 0 61-16,0 0 181 0,0 0-122 15,0 0-47-15,0 0-80 0,0 0-45 16,0 0-116-16,-22-16 23 16,29 19 93-16,4 2 2 0,3 2-2 15,2 0 3-15,3 1 13 0,0-6-6 16,-6 2-7-16,3-1-3 0,-3-3 0 15,1 0 0-15,-1-1-16 0,0-5-42 16,-2 1 35-16,0-3-15 0,-1-3-49 16,-3-2 35-16,0 1 10 15,-2 1-30-15,-4-2 37 0,1-2 12 16,-2 3-32-16,0 0-36 0,-2-1 20 16,1 1-127-16,0 3 52 0,1 1 32 15,-2 5-156-15,2-1 91 0,0 0-79 16,0 3-293-1</inkml:trace>
  <inkml:trace contextRef="#ctx0" brushRef="#br0" timeOffset="68842.53">8986 3456 2572 0,'0'0'138'16,"0"0"-80"-16,-34-28-55 0,26 24 59 16,4 0 85-16,0 0 55 0,0 1-58 15,0-1-68-15,0 1-47 0,2 1 50 16,2 0-79-16,0 1-38 15,0 1 9-15,0 0-56 0,1 1-46 16,3 5 131-16,4 0 0 0,1 9 13 16,2 2-7-16,0 1-6 0,1 0-32 15,-2 1 19-15,2 0-35 0,-1 1-208 16,0-2 121-16,-1 4-43 0,0-2-249 16,-2 0 87-16,-2-3-67 0,-2-4-508 15,-4-3 420-15</inkml:trace>
  <inkml:trace contextRef="#ctx0" brushRef="#br0" timeOffset="69108.31">8875 3457 1694 0,'0'0'669'15,"-45"-8"-566"-15,22 8-35 0,6 1 93 16,2 5 42-16,2-1-30 0,2 4-10 16,2 3-80-16,1 3-83 0,4 0-22 15,1 6 6-15,2 2 10 0,1 1-74 16,0 2 76-16,2 2 4 0,2-1-99 16,-1 1 16-16,2-1-65 0,1-1-193 15,0-2 59-15,2-5-100 0,-1-6-442 16,-2-6 97-16</inkml:trace>
  <inkml:trace contextRef="#ctx0" brushRef="#br0" timeOffset="69342.66">8874 3454 1767 0,'0'0'564'0,"0"0"-283"0,0 0-177 16,0 0-27-16,0 0 156 15,0 0-92-15,0 0-141 0,0 0-6 16,0 0 6-16,34-18 35 0,-11 28 35 16,9 4-16-16,1-2-54 0,6 0-66 15,6-3 65-15,3-1-183 0,4-7-447 16,-12-1-11-16,-2-5-677 0</inkml:trace>
  <inkml:trace contextRef="#ctx0" brushRef="#br0" timeOffset="71652.89">16016 7237 136 0,'0'0'482'0,"0"0"-204"16,0 0 21-16,0 0-81 15,0 0 30-15,0 0 86 0,0 0-298 16,0 0 16-16,-40 23 68 0,20-9-78 16,0 6-23-16,-1-2-5 15,1-4-13-15,-1 4-1 0,-1-5 0 16,1-1 2-16,-2-3 8 0,1 3-10 16,-2-5 4-16,0 0-4 0,-2-5-238 15,1-2 238-15,-2 0 152 0,-1-2-71 16,2-5-52-16,-2 0-6 0,0-1 77 15,0-4-35-15,0-1-17 0,-2-2 33 16,2-1 0-16,0-4-4 0,0 2-10 16,0-6 30-16,2 0-17 15,0-4 10-15,2-2 15 0,0 2-44 16,2-4-55-16,0 0 48 0,2 0-54 16,2 0 16-16,-1 0-16 0,0-1 0 15,1 0-9-15,-1 1 9 16,3 0 0-16,-3 1-19 0,1 0 19 15,-1 2 0-15,0 1-13 0,-2 1 13 16,-2-2 0-16,1 4-29 0,-2-2 29 16,-2 2 0-16,0-1-43 0,-2 0 43 15,0 0 0-15,-2 1-6 16,0 2 6-16,-1 1 0 0,2 3-3 16,-3 0 3-16,0 2 0 0,0 2 13 15,0-1-13-15,0 6 0 0,0-1-3 16,0 3 2-16,4 1 1 0,-4 2-16 15,4 1 16-15,-2 3 0 0,4 1-28 16,-2 2 28-16,1 2 0 16,0 4-26-16,2 2 26 0,0 2 0 15,2 2-44-15,-1 4 44 0,0 0 0 16,0 9-34-16,0 2 32 0,0 6 2 16,1 2-44-16,-1 3 44 0,3 3 0 15,1 2-20-15,0 3 18 16,3 2 2-16,1 2-16 0,1 1 16 15,0 3 0-15,5 1-16 0,-1 3 16 16,2-1 0-16,2 4-4 0,2-3 4 16,1 2 0-16,1 1 2 15,2 1 11-15,1 1 3 0,0-1-16 16,4 4 51-16,-2-4-51 0,4 0 29 16,0-1-26-16,0-2-3 0,-2-3 2 15,4-1 2-15,-3-1-4 0,3-3 0 16,-1 2 6-16,-1-3-6 0,1 0-17 15,0-3 17-15,-2 1 0 0,2-1 1 16,-2-1-1-16,3-3 0 16,0-2 3-16,0-3-28 0,3-7-117 15,-1 1 142-15,6-2 52 0,0-3-52 16,4-2 2-16,2-3-2 16,0-2 0-16,6-2 2 0,0-1-2 15,7-4 0-15,2-5 0 0,5-3 19 16,2-7-19-16,2-7 0 0,5-6 26 15,4-7-26-15,2-5 19 16,3-6-6-16,0-8-13 0,3-1 3 16,-1-4 10-16,1-2-13 0,-2-2 3 15,2-3 4-15,-6-2-7 0,-2-3-47 16,0-2 24-16,-9-2-19 0,0-2-54 16,-5-4 96-16,-8 1-2 0,-2-3 2 15,-4 0 3-15,-6 0 13 0,-5-1-12 16,-1-1 37-16,-9 2 1 0,-3 2 25 15,-3-4 39-15,-3 6-30 0,-5-2-12 16,-5 0 22-16,-2 4-29 16,-6-1-12-16,-3 3 66 0,-3 4 6 15,-6 4-38-15,-3 4 31 0,-5 4-45 16,-3 8-61-16,-4 3 94 0,1 6-70 16,-5 7 0-16,-1 5 44 0,-2 10-26 15,-1 5-39-15,3 5 83 16,1 9-90-16,6 2-38 0,6 6-2 15,10 2 40-15,7 3-464 0,8 0 164 16,10-9-326-16,2-6-1940 0</inkml:trace>
  <inkml:trace contextRef="#ctx0" brushRef="#br0" timeOffset="73231.07">22779 1986 696 0,'5'-37'1439'0,"-5"12"-1242"15,0-1-180-15,3 6 15 0,-3 3 10 16,0 1 35-16,3 0-38 0,-3 4-32 16,0 1 9-16,0 2-16 0,0 4-21 15,-3 1 19-15,0 0-9 0,-3-2-85 16,-9 4 5-16,-8 2-9 0,-9 0-53 16,-5 8 82-16,-8 4 25 0,-3 0 31 15,-6 4 15-15,-4 1 3 16,-1 2 19-16,-2-1-9 0,-2 2 16 15,0 0 59-15,-3 0-20 0,-1 2-13 16,0-2 33-16,-2 0-40 0,-3 0-3 16,0 2 46-16,-1 1-20 15,-1 2-13-15,1 3 48 0,2 0-22 16,-1 2-10-16,4 3 6 0,3 0 16 16,2 5-41-16,2 0-52 15,1 2 35-15,3 4-38 0,1 3-20 16,1 2 20-16,0 3 0 0,7 0-22 15,-1 3 22-15,4 0 0 0,3-1-29 16,2 5 29-16,2 0 0 0,3 1-29 16,0 5 27-16,2-2 2 0,4 2-6 15,-2 2 6-15,7-2 0 0,0 0 1 16,3 2-1-16,5-2 0 0,4 1-14 16,4-5 14-16,5 0 0 15,3-6-29-15,5 1 29 0,9-4 0 16,6-1-42-16,2-7 42 0,9-2 0 15,5-3 2-15,4-3 14 16,7-3-16-16,2-3-16 0,7-6 0 16,4-6 15-16,4 0-15 0,1-6 16 15,6-3 0-15,4-6-3 16,-1-1 3-16,5-2 0 0,1-4 16 16,-4-2-3-16,3-5-13 0,-1 3 13 15,-2-4-10-15,0 0-3 0,-2-3 3 16,0 2 10-16,1-7-13 0,-3-1 1 15,-1-2 9-15,-2-1-10 0,-2-3-104 16,-3 1 72-16,-4-5-7 0,-4-2-45 16,-4-2 49-16,-2 0-4 0,-6-3-25 15,-1-4 64-15,-4 0 1 0,-9-4 12 16,2-3 6-16,-4-2-3 0,-5-2-9 16,0-4 9-16,-5-2-3 15,-4-4-10-15,-1-2 21 0,-1-3-24 16,-4-1-20-16,-3-1 20 0,1-2 2 15,-6 3 5-15,0 1 19 0,-7 1-7 16,-4 3-13-16,-2 2 110 0,-4 2-100 16,-3 4-9-16,-7-2 22 15,0 5 25-15,-5 6 17 0,-5 6 18 16,-3 2-22-16,-3 9-19 0,-2 3 10 16,-3 7-55-16,0 1 19 0,-3 7 10 15,-1 4-32-15,2 3 22 16,2 2-22-16,2 3 0 0,2 0 3 15,4 4-3-15,2 3 0 0,3 1-19 16,3 0 18-16,7-1 1 0,1-1-28 16,5 2 28-16,3-2 0 0,3 0-33 15,5-2 33-15,2 0 0 0,2 0-42 16,2-2 40-16,-2 2 2 0,1-2-83 16,2 1 80-16,-2 0-7 0,2-2-57 15,1 0 64-15,0 1 3 16,0-1-29-16,0-1 29 0,0 0 0 15,0 0 4-15,0 0 18 0,0 1-22 16,0-1-36-16,0 2 36 0,0 0 0 16,1 1-91-16,2 1-2 15,-3-1-46-15,1 5-248 0,0 0 177 16,-1 1-53-16,0-1-238 0,0-1 110 16,0 2-111-16</inkml:trace>
  <inkml:trace contextRef="#ctx0" brushRef="#br0" timeOffset="75817.34">10124 2136 75 0,'0'0'646'0,"0"0"-506"0,0 0-59 15,0 0 11-15,-36-15 5 0,30 15 115 16,-4-1-92-16,2 1-42 0,2 0-55 16,-4 0-23-16,4 0-2 15,-2 1-27-15,0 4-1 0,-2-2 27 16,1 2-20-16,-2 3-9 0,-2 2-10 15,-2-1-56-15,1 2 65 0,-1 1 21 16,0-3 12-16,1 3 1 16,-2 1-1-16,0-1 2 0,0 4-2 15,0 0 0-15,-3-1-3 0,2 4 0 16,-3-2 1-16,1 3-13 0,-1-1-37 16,0 1-43-16,-3 1-48 15,1 2 84-15,-2-2 10 0,-3 3-19 16,0 0 16-16,1 0 13 0,-5 1 9 15,3-1 28-15,-3 2 2 0,-2-1 1 16,1 2-1-16,0-3 0 0,0 2-14 16,-3-2 12-16,1 3 2 0,2 0 16 15,-3-3 7-15,0 2-3 0,-1-2 12 16,-1 3-19-16,1 0 0 0,-1-1-13 16,1-2 2-16,0 3-1 15,1-3 32-15,0 3 55 0,2-3 23 16,-2 2 52-16,1 4-88 0,-1-5-20 15,3 6 46-15,0-3-33 16,4 2 4-16,0 1 6 0,0-2-65 16,3 3-13-16,-1-1-23 0,-2-3 20 15,4 0-13-15,-2-1-49 16,-1 2 9-16,0 0 8 0,1-1-128 16,-2 2 58-16,0-2-22 0,-2 0-186 15,1 2 144-15,-2-2 45 0,1 3-62 16,-2 0 160-16,0-1 39 0,0 2 49 15,1-1 16-15,0-2 33 0,1 2 81 16,-1-2-48-16,2 1 51 0,-1-2 49 16,1 2-103-16,1 1-28 0,0 2 27 15,1-1-91-15,1 3-23 16,-1 1-13-16,-1-3-11 0,1 3 10 16,-2-2-33-16,-2 0 4 0,2 0 4 15,-3-1-49-15,1-1 17 0,2-1 6 16,-2-1 20-16,1 0 31 15,0-1 1-15,-2-1 4 0,3 1 26 16,-2 1 90-16,2 0 63 0,-2 0-112 16,3-2 7-16,0 2 91 0,-1 1-65 15,4-3-10-15,-2 3 36 16,-1 1-81-16,4 0 0 0,-3-2-4 16,2 2-23-16,1-2-9 0,0-1 13 15,1-1-25-15,3-4 2 0,-1 0-3 16,2-4 3-16,3 0 0 0,0-4 1 15,0 0-3-15,4-3-2 0,-1-1-7 16,2-1 6-16,-1-3-44 0,3-3-1 16,4-2 47-16,-1 2 3 0,2-3 2 15,-1-1-1-15,1 0 25 0,-3 1-1 16,3-2-2-16,2 0-4 0,-2 0 50 16,1 1-43-16,2-1-7 15,-1 0-12-15,0 0 9 0,0 0-15 16,2 0-4-16,-1 0 18 0,1 0-18 15,-1 0-29-15,1 0 6 16,0 0-16-16,0 0-51 0,0 0 41 16,0 1 30-16,0 1 17 0,2-1 0 15,-2-1 0-15,3 1-46 0,0-1-62 16,-1 2-27-16,1-1-175 16,0-1 46-16,-2 0-155 0,0-3-523 0,-19-2 944 15</inkml:trace>
  <inkml:trace contextRef="#ctx0" brushRef="#br0" timeOffset="76645.47">4778 7456 15 0,'0'0'1551'0,"0"0"-1352"0,0 0-199 16,0 0-72-16,0 0 40 0,0 0-98 15,0 0 78-15,0 0 29 0,0 0 17 16,20-8-39-16,-6 1-141 0,0 2-267 16,-5-2 55-16</inkml:trace>
  <inkml:trace contextRef="#ctx0" brushRef="#br0" timeOffset="77587.5">8315 3789 52 0,'0'0'134'0,"0"0"743"0,0 0-714 15,0 0-33-15,0 0-32 0,0 0-40 16,0 0 63-16,-33 16 25 0,33-16-55 16,0 0-46-16,0-1 14 15,0-2-4-15,1 2-36 0,2-3 27 16,-2-2-1-16,3 1 4 0,1-2 6 16,-1 1-29-16,0-2 6 0,0-2 36 15,0 4-26-15,2-1-16 0,-2 0-10 16,1 3-13-16,-2 0 23 0,1 0-16 15,0 2 16-15,1-4-20 0,4 2 4 16,1-1-5-16,3-2-5 0,4-2-22 16,-1-2 22-16,2-1-1 15,-4-2-41-15,2-1-59 0,-1 2 1 16,0-1-88-16,-3 4 68 0,-3-2-13 16,-1 1-183-16,-3 0 33 0,-3 6-43 15,-1 0-404-15</inkml:trace>
  <inkml:trace contextRef="#ctx0" brushRef="#br0" timeOffset="77790.61">8356 3592 1613 0,'0'0'124'0,"0"0"-7"0,0 0 97 15,0 0-85-15,0 0-38 0,0 0-91 16,0 0 0-16,0 0 31 0,6 38-7 15,7-22-23-15,0 0 1 0,1 0-2 16,0-2-13-16,0-1 12 0,2-2-174 16,0-1-19-16,0-4-37 15,-2-4-377-15,-3-2 34 0,-2 0 26 0</inkml:trace>
  <inkml:trace contextRef="#ctx0" brushRef="#br0" timeOffset="77962.47">8578 3530 661 0,'0'0'1379'0,"0"0"-1191"0,0 0-33 15,0 0-77-15,0 0 60 0,0 0-96 16,0 0-42-16,0 0-109 0,0 0-4 16,0 0 93-16,14-8 4 0,0 14-220 15,-1-1-50-15,-5-2-150 0,1 1-825 0</inkml:trace>
  <inkml:trace contextRef="#ctx0" brushRef="#br0" timeOffset="78557.89">4371 7840 226 0,'0'0'1873'0,"0"0"-1636"0,0 0-233 15,0 0 19-15,0 0-7 0,0 0 181 16,0 0-71-16,0 0-126 0,-31-11-72 15,38 4 72-15,2-2-33 16,6-6 4-16,4-2 29 0,3 0 0 16,1-3-120-16,0 1-19 0,-2-2 16 15,2 1-127-15,1-2 94 16,-4 1-16-16,-2 2-281 0,0 5 36 16,-8 0-26-16</inkml:trace>
  <inkml:trace contextRef="#ctx0" brushRef="#br0" timeOffset="78839.86">4632 7536 699 0,'0'0'554'0,"0"0"443"0,0 0-838 16,0 0-107-16,0 0 46 15,0 0 18-15,0 0 0 0,-21 33 3 16,24-25-58-16,2 0-61 0,4 1-42 16,3-2 42-16,4 0-2 0,2-3-59 15,-1-4 32-15,-1-2-65 0,-1-7-109 16,1-3 74-16,-2-3-39 0,0-7-114 15,-2-1 152-15,-2-4 32 16,-2-1 20-16,-1 3 78 0,-3 1 11 16,0 1 22-16,-4-1 9 0,0 4 29 15,-3 2 46-15,-1 0-45 0,3 5 9 16,-3 4 32-16,3 3-80 0,-2 4 2 16,2 2-20-16,1 0-15 15,0 1-16-15,0 4-441 0,0 2 21 16,0 6-69-16</inkml:trace>
  <inkml:trace contextRef="#ctx0" brushRef="#br0" timeOffset="79902.25">2390 9333 271 0,'0'0'371'16,"0"0"315"-16,0 0-494 0,0 0-192 15,0 0-85-15,0 0-58 0,0 0 141 16,0 0 2-16,0 0 0 0,48-19 12 15,-23 6-12-15,2-4-49 16,-1-3-114-16,5-4-65 0,-10 4-431 16</inkml:trace>
  <inkml:trace contextRef="#ctx0" brushRef="#br0" timeOffset="80355.33">2542 9345 2043 0,'0'0'531'0,"0"0"-531"16,0 0-440-16,40-16-90 16,-7-3 228-16,15-10 238 0,5-8 64 15,5-7 0-15,-12 6-837 0</inkml:trace>
  <inkml:trace contextRef="#ctx0" brushRef="#br0" timeOffset="81028.78">11006 1634 2730 0,'0'0'144'16,"0"0"-102"-16,0 0-39 0,0 0 29 15,-15-38-32-15,15 32-22 16,5 0 20-16,6 2-46 0,5 4-100 15,5 5 106-15,1 8-7 0,-1 2-429 16,-8-3-117-16,-3-3-606 0</inkml:trace>
  <inkml:trace contextRef="#ctx0" brushRef="#br0" timeOffset="84138.15">2503 9309 1270 0,'0'0'225'16,"0"0"-225"-16,0 0-20 16,0 0 20-16,0 0 17 0,0 0 77 15,0 0 1-15,0 0-94 0,0 0-1 16,0 0 3-16,29-41 29 16,-14 29-19-16,1 1 7 0,-3-1-20 15,2 4-2-15,1-3 1 0,1 2-1 16,1-2 2-16,0-2-13 0,4 1 13 15,-4-1 0-15,2 1 1 16,4-2-1-16,-2 0-1 0,3-1-14 16,-1-1 12-16,0 0-13 0,0 1 14 15,1-1-14-15,1 0 3 0,-1 3 12 16,0-3-1-16,2 0-1 0,0 1-2 16,2-2 4-16,-4 2 0 0,1-1-4 15,0 2 4-15,-2 0 0 0,0 0-3 16,0 0-8-16,2-2 11 0,-2 4 1 15,2-2 0-15,-3-4 1 0,4 5 3 16,-3-4-2-16,0 2-2 16,2-2 2-16,-3 1-2 0,1-3 0 15,0 3 0-15,0-4-2 0,0 3-27 16,-1-1-37-16,-1-3 37 0,0 4 10 16,-1-1 4-16,3 0 11 15,-3 2-9-15,1-4 10 0,-2 4 2 16,0-2 1-16,0 0 0 0,0 0 2 15,-2 1 0-15,1-2 4 0,2 2-3 16,-2 0 10-16,0-1 6 0,1 1 14 16,-3 2-10-16,3-2 0 15,-1 4-10-15,-2-2 0 0,6 0 5 16,-5 1-16-16,2-1-1 0,2 2 4 16,-2-5-4-16,1 2 1 0,3-2 3 15,0-2-4-15,1 0 6 0,2-2-7 16,-2 0-1-16,2-1 0 0,0-1-3 15,-1 1 4-15,0-2-2 0,0 2 1 16,0-1-2-16,-1 0 3 0,-2 0-1 16,2 2 0-16,-2-2-2 0,1 2 3 15,0 1 1-15,-3 0-1 16,2 1 14-16,-2-2 15 0,2 1-13 16,-2 1 49-16,0-3-36 0,1 2-9 15,0 1 19-15,0-3-26 0,0 2 6 16,0 0-2-16,0-2-4 15,-2 2-12-15,6-2 31 0,-4 2-30 16,2-2 1-16,-1 2 1 0,0-2-1 16,1 0-1-16,2-2-1 0,-2 0 2 15,3-2-1-15,1-2 3 16,-3 2-4-16,2-1 0 0,0-1 1 16,-1 2 2-16,2 0 12 0,0-2-1 15,-1 4 4-15,0-2 1 0,1 2 2 16,0-3-21-16,0 2 17 0,2 1-17 15,-2 1-2-15,-1-1 1 0,2-1 0 16,-2 1 1-16,0 1 0 0,1 1-1 16,-3-6-1-16,4 4 1 0,-2-5 2 15,1 1-1-15,0-2-1 16,0-1 3-16,-3 3-2 0,2-2 1 16,-2 1 0-16,-1 2 0 0,0 0 10 15,0 1-11-15,-1 0-1 0,-2 3 23 16,-1 3 22-16,2-2-22 0,-2 2-4 15,1 2-3-15,-1-2-14 16,0 1-2-16,1-3 4 0,2 1-2 16,-2-1-2-16,1-1 0 0,0-3 0 15,1 1-1-15,0-2 1 0,-2 0-1 16,2-2-11-16,-3 0 12 0,-2 0 0 16,2 2 2-16,-1-1-2 15,-2 0 0-15,1 1 0 0,0 1 11 16,-3 2-11-16,2-1 2 0,-1 1 0 15,0 2-2-15,-1 1 1 0,-2 2 3 16,2 0-1-16,0 0 13 0,-2 1 1 16,0-2 6-16,3 2-20 0,0-2 34 15,0 1-21-15,0-2-16 0,2 2 0 16,-1-1-1-16,2 0 0 16,-1-1-6-16,1 2 6 0,0 0-1 15,-1-1-2-15,0 4 3 0,2-2-1 16,-2 2-2-16,1-1 2 0,1 4-1 15,0-2-4-15,0 1 4 0,1 2 1 16,-1-2-11-16,2-1 11 16,-1 3 0-16,0-2-21 0,2-2 23 15,0 2 3-15,-1-2-3 0,1-2 0 16,1 0-15-16,0 1 14 0,0-2 1 16,1 1 0-16,2-1 0 0,-3 1 0 15,1-2 2-15,1 1-2 16,-1-1 0-16,0 1-1 0,2-2 1 15,1 1 0-15,0-2 1 0,0-1-1 16,1 2-3-16,1-4 2 0,-1-3 0 16,2 1 1-16,1-1 0 0,1-2 5 15,-1-2-4-15,1 1 1 0,2 0-2 16,-3 0 0-16,3-2 2 16,-5 2 8-16,2-1-7 0,-1 0-3 15,-2 1 6-15,1 0-3 0,-1 0 0 16,0 0 3-16,1 4 33 0,-1-3 16 15,0 3 51-15,1-3-57 0,-1 3 3 16,2-1-20-16,1-3-10 16,-2 0-22-16,2-1-3 0,0-3 3 15,3 1 3-15,-3-1-1 0,3-3-2 16,-1 2 0-16,0 0-8 0,0-2 8 16,0 0 0-16,0-1-3 0,1-1 1 15,-3 1 1-15,0 3-58 16,0 1 57-16,-1 0-14 0,-1 4 3 15,0-2 13-15,-1 2 2 0,-1 3-2 16,3 0 0-16,-3 2-1 0,1-1-4 16,-1 3 5-16,1-2 0 0,-1 0-8 15,2 2 6-15,-1 0 2 0,0-1-22 16,2 1 22-16,-2 1 0 0,2-1-21 16,-2-2 18-16,-1 3-20 0,0 0-35 15,0-1 55-15,-2 1-16 16,-1-3 9-16,0 4 10 0,1-1 2 15,-1-1-2-15,0 0 3 0,1 1-2 16,0-2 5-16,1 2-6 0,0 0-1 16,-1 0-20-16,2-1 21 0,-1 1 0 15,0-1 0-15,1 1-2 16,1 1 2-16,0-1-3 0,-1-1 2 16,0 2 0-16,0 0 1 0,2-1-2 15,-1 2 1-15,0-2-8 16,2-2 9-16,-2 4-4 0,2-1-1 15,-3-1 2-15,3 0 1 0,-2 3-15 16,-1-3 17-16,3 1 0 0,-3 0-4 16,4-2 4-16,-3 0 2 0,2-1 3 15,-1 4 8-15,1-2-12 0,0-2-1 16,-1 2 0-16,1 2 0 0,0-2 0 16,1 0 3-16,0 2-3 0,-2-2-1 15,1 2-11-15,1-2 11 0,-1 0 2 16,-2 0 2-16,2 1-3 15,-3-1-17-15,0 0 17 0,-2 0 0 16,1 0-10-16,-3 0-29 0,1 0 10 16,-2 0 3-16,0 3 10 0,-2-5 14 15,-1 2-1-15,0 2 3 16,0-2 1-16,0 0 11 0,0 1-12 16,0-1 1-16,0 4 0 0,-1-1-1 15,-2 1 2-15,0 1 13 16,1 3-14-16,-4 1-1 0,2 1 15 15,-1 0-14-15,0 1 19 0,-1 1 6 16,1 0-7-16,-2 3-3 0,1-2 9 16,-4 2-22-16,0 2 10 0,-2 2-13 15,-4-1 13-15,1 5-9 0,-1-3 2 16,1 3 7-16,-1-2-13 0,0 2-10 16,-1-1-3-16,-2 1 10 0,-1 1-27 15,2 0 17-15,-2 0 0 0,0 0 9 16,0 0 4-16,0 0 13 15,0 0 5-15,0 0-15 0,0 0 10 16,0 0 14-16,0 1-8 0,0-1-2 16,0 0-4-16,0 2 9 0,0-2-6 15,0 0-16-15,0 0 2 16,0 0-2-16,0 0-7 0,0 0 6 16,0 0-2-16,0 0-49 0,0 0 36 15,0 1-7-15,0-1 5 16,0 0 18-16,0 1 0 0,0 1-39 15,0-2 36-15,0 0-13 0,1 0-1 16,0 0 17-16,-1 0 0 0,2 1 0 16,-2-1 0-16,0 0 2 0,0 1 15 15,0-1 25-15,0 0 0 0,0 0 34 16,0 0-21-16,0 0 0 0,0 0 6 16,0 0-22-16,0 0-32 0,0 0-7 15,0 0-4-15,0 0-21 0,-2 0-75 16,0 3 9-16,0-2-9 15,1 5-156-15,0-2 16 0,-2 0-79 16,-1 4-815-16,19-34 716 0</inkml:trace>
  <inkml:trace contextRef="#ctx0" brushRef="#br0" timeOffset="86872.67">19335 4202 1030 0,'0'0'176'15,"0"0"-176"-15,0 0-52 0,0 0 23 16,0 0 29-16,0 0 16 0,0 0 10 15,37 12-12-15,-25-6-12 0,0-2-2 16,-1 0 0-16,-3 0-1 0,-1-2 0 16,-2 2-4-16,2 0-18 15,-2-1 23-15,0 0-39 0,1-1-7 16,-2 4 4-16,-2-5 9 0,0 0 32 16,-2 1 2-16,0-1 28 0,0 0 65 15,0-1 88-15,-4 2 82 16,-4 2-196-16,-7 1-9 0,-2 3 51 15,-3 1-48-15,-2 2-16 0,0 1 31 16,-1 0-51-16,-2 4-6 0,-5 0-5 16,1 3 1-16,-2 2-3 0,-3-1-7 15,0 5-5-15,-2 1 1 0,0 0 14 16,-1 5 0-16,0-3-3 0,-3 8-13 16,0 0 0-16,-4 3-1 15,-2 2-2-15,0 2 2 0,-2-1 0 16,-2 1-15-16,-2 1 3 0,-1 1-10 15,-6 3-36-15,-1 0 27 0,0 2-10 16,-5-4-13-16,-2 5 6 16,-1-2 0-16,0 1-35 0,0-1 58 15,0-1 26-15,4-1 11 0,2 1 18 16,4 0 55-16,2-4 192 0,7 0-39 16,4-3-34-16,3 0-31 0,6-2-98 15,7 1-23-15,1 0-28 16,3 0-1-16,2 3-22 0,3-2-21 15,1 2 21-15,2 1 0 0,1 1-26 16,0-1 25-16,3 4 1 0,2-4-52 16,2-1-35-16,1-2 23 0,4-4-66 15,1 3 75-15,3-4 0 16,0 2-20-16,7-2 43 0,3-6 6 16,1-2-357-16,2-4 383 0,5-2 62 15,3-6-13-15,6-4-17 0,1-4-3 16,6-7-5-16,4-2-6 0,3-11-17 15,4-7 28-15,5-5-16 0,3-8 3 16,4-5 10-16,1-9-4 16,6-6 17-16,1-4-3 0,3-6-10 15,3-5-23-15,2-6 21 0,0-7-24 16,5-10 0-16,0-3 28 0,0-6-25 16,-1-2-3-16,-4-2 7 0,-2-1 6 15,-7 2-10-15,-4 0-1 16,-8 5 1-16,-7 6 23 0,-9 6-9 15,-10 8 9-15,-10 10 7 0,-12 11 12 16,-7 7 58-16,-9 10 20 0,-8 11 89 16,-5 7-55-16,-7 5-61 0,-4 10-13 15,-7 9 35-15,-2 9-118 0,-2 11 25 16,-2 6-27-16,1 6 2 16,4 3-67-16,4 4 54 0,5-2 13 15,12-2-111-15,6 1-30 0,10-3-154 16,7-3-364-16,0-11 35 0,6-6-521 0</inkml:trace>
  <inkml:trace contextRef="#ctx0" brushRef="#br0" timeOffset="87950.69">20379 3772 124 0,'41'-6'75'0,"1"5"52"0,3-3-36 16,2 3-32-16,3 1 39 0,0 0-72 16,3 0-26-16,-1 4-2 0,4-2 2 15,1 2 0-15,1 0 2 16,2 2-2-16,4-1-11 0,-4 2 11 15,1 2-13-15,-1 0-20 0,0 3-35 16,-3 3 19-16,2 2 26 0,-4 2-1 16,1 1 8-16,-6 1 13 0,1 2-6 15,0 1 8-15,-1-3-1 0,1 2 2 16,0 0 0-16,-6 2 1 0,2 0 2 16,-2 1-3-16,-4-1 0 15,-1 2 1-15,-1-1 0 0,-2 0-2 16,2-1 1-16,-4-1 0 0,-3 1 1 15,-4-2 4-15,1 0 8 0,-4-1 16 16,-2 0 82-16,0-2-30 16,-5-2 24-16,-3 4 84 0,2-4-95 15,-3 1-2-15,-2 4 31 0,1-6-61 16,-2 2-16-16,-3-2 19 0,2-1-49 16,-2 0 1-16,3 1 2 0,-2-1-17 15,-1 2 18-15,4-1 7 16,-2-2-26-16,-2 3-1 0,2-3 0 15,1 2-1-15,0-2-1 0,-1 2-11 16,0-3-39-16,0-1-56 0,2 0-94 16,-2 1 85-16,-5-5 16 0,3-1-46 15,-3-3 85-15,-1-2 33 0,3 1-20 16,-3 1 49-16,3-2 10 16,-2 2-7-16,-2-2-2 0,2 1 19 15,-4-3 117-15,3 3-49 0,-2-1-17 16,2 2 14-16,-3-3-46 0,2 0-23 15,-1 1 37-15,-2 0-52 16,2-2 21-16,-2 0-22 0,0-1 0 16,0 3 3-16,0-3 13 0,0 1 20 15,0 1 9-15,0-2-15 0,-2 0-30 16,0 1-183-16,2-1-638 0</inkml:trace>
  <inkml:trace contextRef="#ctx0" brushRef="#br0" timeOffset="88810.04">22698 4309 1714 0,'-31'-40'45'0,"4"9"-19"15,-1-2-9-15,0 2 25 0,3 1 13 16,-4-4 75-16,-1 1-129 16,0 0 31-16,-5-1-30 0,0 1 1 15,2-2-2-15,-7 1-1 0,3 0 0 16,-5-3-13-16,2 2-8 0,-1-1 8 16,-2 3 13-16,-1-3 12 0,0 3-1 15,-4 1-11-15,0 0 0 16,-2 1 3-16,-4 4 10 0,-2 2 10 15,-1 5 6-15,-3 1 13 0,0 6 81 16,3 1-45-16,-5 5-10 0,4 3 68 16,0 2-78-16,1 2-39 0,2 0-16 15,-1 5 36-15,4 2-7 0,3 1 13 16,-4 2-3-16,3 5-42 0,2 1 16 16,4 0-16-16,4 3 0 0,0 1-3 15,2 2 0-15,2 2 3 16,-2 6-51-16,2 0 50 0,0 5 0 15,3 1-46-15,1 3 46 0,1-1-14 16,5 6-17-16,-1-1 32 16,2 2 0-16,6-1-36 0,3 3 35 15,5-3-2-15,5 1-42 0,4-2 25 16,5 0-2-16,10-1-48 0,3 2 21 16,6-2-3-16,4 0-28 15,6 0 18-15,6-1-6 0,4-1-88 16,2-1 69-16,7-1 18 0,1 0-22 15,3-1 30-15,3 0 9 0,2-2-20 16,4 0 69-16,2-1 1 0,2-3 2 16,2 2 2-16,2-6 11 0,3 2-13 15,0-3 1-15,3 0 1 0,1-3 5 16,1 1 6-16,3-1 0 16,1-3 13-16,1-2 94 0,3-2-120 15,-1-5-88-15,-1-3 88 0,1-3 39 16,-2-5-23-16,-3 0-16 0,2-1 4 15,-4-7 11-15,-3-1-14 16,-1-5 1-16,-5-4 5 0,-1-2-5 16,-7-3 0-16,-4-5 11 0,-9-1-13 15,-6-6 2-15,-8-2 12 0,-6-5-11 16,-9-3 23-16,-9-6 10 0,-3-3-16 16,-9-1-1-16,-9-6 27 0,-3-2-11 15,-12-2-12-15,-4 1 5 16,-9-6 18-16,-9 4-14 0,-8-2 13 15,-6 2-28-15,-7 4 34 0,-4-2 237 16,-2 6-68-16,-3 6-46 0,-3 3-30 16,-2 9-74-16,-3 7-70 0,0 6-22 15,0 7 21-15,-5 11-41 0,-2 6-337 16,22 3 24-16,-3 5-249 0</inkml:trace>
  <inkml:trace contextRef="#ctx0" brushRef="#br0" timeOffset="89859.84">15070 5901 1061 0,'-42'-57'120'0,"1"3"-104"0,-8 0 1 15,-1 10 152-15,1 8 17 0,-4 4-56 16,-1 8 39-16,0 5-85 16,-4 4 0-16,2 9 85 0,-1 3-137 15,1 6 7-15,0 6 45 0,0 10-45 16,0 6-16-16,5 7 3 0,-1 7-13 16,6 6 0-16,3 7-10 15,2 5-1-15,5 6-2 0,2 6 2 16,4 6-1-16,3 6-1 0,4 5 20 15,1 3 18-15,4 3 11 0,5-1 6 16,2 3-13-16,6 1-14 0,5-6-28 16,1-1 23-16,9-1-23 0,7 0-3 15,2-5 3-15,9 2 0 16,5-1 1-16,7 0-1 0,1-5 0 16,7-2-127-16,2-4 127 0,4-2 58 15,6-1-51-15,4-4 8 0,4-1-15 16,4-6-307-16,4-12 307 15,3-3 29-15,6-10-29 0,1-9-3 16,2-12-490-16,2-12 493 0,1-6 52 16,-3-13-36-16,1-9-11 15,-1-8-4-15,-4-9-1 0,-2-9-91 16,-4-7 19-16,-4-10-9 0,-6-5-52 16,-8-5 78-16,-7-3-14 0,-9-4-28 15,-9-1 28 1,-9-2-58-16,-8-1-23 0,-10-1 104 0,-8 3 46 0,-7 5 15 15,-9 2 14-15,-7 6 7 0,-7 2 127 16,-8 5-4-16,-2-1-6 0,-6 7 88 16,-6 1-131-16,-6 5-3 0,-3 8 65 15,-6 5-74-15,-3 6-40 0,-5 10 68 16,-5 5-65-16,-3 9-19 0,1 7 16 16,-2 7-9-16,1 5-49 0,4 12-13 15,5 3-3-15,4 5-10 16,8 2-294-16,4 0 28 0,18-6-107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44:59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5992 7226 554 0,'0'0'1501'0,"0"0"-1297"15,53-37-3-15,-26 26-121 16,2-1 17-16,7-3 45 0,3 1-55 16,4 0-39-16,3 0-45 15,5 0 23-15,2 0-26 0,5 0-9 16,-1 4 6-16,3 0 3 0,1 4-151 16,-1 0 38-16,3 5-16 0,0 1-159 15,1 0 120-15,1 1 6 0,2 5-17 0,2-2 114 16,3 1 44-16,3 2 21 0,1-1 4 15,5 0 9-15,3 2 81 0,5-3-23 16,3 0 10-16,6-1 88 0,3 0-59 16,4-1-9-16,7-2 44 15,3 1-74-15,5-1-25 0,3 0-4 16,5-1 3-16,2 0-45 0,6-1 3 16,0-2 10-16,4-1-13 0,3 0-19 15,1 0 19-15,5-1 2 0,3-2-2 16,0 1 3-16,6-1-3 0,-1-1 2 15,3 1 8-15,0 1-10 0,3-1 2 16,3 0 17-16,2-1-17 16,-1-1 18-16,6 0 31 0,1-2-15 15,2 2 15-15,2-2 20 0,4 0-29 16,0-1-7-16,2 2 16 0,4-2-16 16,-2 1-35-16,4 0 55 15,2 1-42-15,-1-1-4 0,5 0 14 16,0 2-23-16,0 0 6 0,0-1-6 15,3 2 0-15,-5 0 3 0,4-1-3 16,0-2 0-16,-2 2-6 16,2 1 6-16,0-3 0 0,-6 5 2 15,2-2 1-15,-1-2-3 0,-5 2 0 16,-1 3 0-16,-1-3 0 0,-2 3-33 16,0-1 33-16,-1 2 0 0,-3-1-1 15,-3 0 1-15,1-1 0 0,-2 0 3 16,-4 2-3-16,1-2 0 0,-1-2 2 15,-1 3 10-15,-1-2-12 0,0-1 0 16,-1 0 64-16,-2 2-19 0,-1-5-45 16,1 2 48-16,0-1-48 15,-2 1 19-15,2-2-13 0,-2 3-6 16,-2-4 13-16,-2 2-1 0,-1 0-12 16,-1 2 16-16,-1 0 26 15,-3 2-26-15,1 0 12 0,-4 1 7 16,0 1-28-16,0 0 31 0,-4 1-29 15,1 3-9-15,1-1 16 0,-5 1-16 16,2 0 0 0,-5 0 3-16,-2 1-3 0,2 3 0 0,-5 0-3 0,0 0 3 15,1 0 0-15,-4 2-6 0,0-2 6 16,-1-2 0-16,-5 1-4 16,4 1 4-16,-4-4 0 0,0 0 7 15,1 0-7-15,-1 0 0 0,-1 0 9 16,-2-3-9-16,-2 2 0 0,-3 0 16 15,-4-1-3-15,-3 2 47 0,-1 0-38 16,-4 0 73-16,0 0-48 0,-2 0-38 16,-1 2 57-16,0-1-66 0,-1 2-12 15,0-3 12-15,0 0 0 0,-1 1 3 16,-3-1-3-16,-1 0 0 0,-2 1-35 16,-2 1 23-16,1-2 12 15,-4 1-82-15,0-1 63 0,-3 0 19 16,-2 0-35-16,-1 0 35 0,0 0 0 15,-2 0 7-15,-2-1-7 0,1 1 0 16,-2-3 15-16,-1 3-15 0,0-1 0 16,0-2 7-16,-1 2-7 15,-2-2 0-15,-2 2-4 0,0-2 4 16,-3 0 0-16,-3-1 19 16,-1 2-19-16,-5 0 0 0,-5-2 7 0,-3 3-7 15,-6 1 0-15,-2 0 0 16,-6 0 0-16,-1 3 0 0,-6 1-22 15,-4 2 22-15,-2 0 0 0,-2 3-294 16,-2 0 106-16,-7-2-177 0,-4-2-1346 0</inkml:trace>
  <inkml:trace contextRef="#ctx0" brushRef="#br0" timeOffset="4843.53">8521 10414 1516 0,'0'0'222'15,"46"-19"-72"-15,-16 10-150 16,2 5 0-1,2-1 15-15,2 1 18 0,4-4-22 16,0 2-11-16,1 0-3 0,3-1 1 16,1 0-14-16,1-2-3 15,2-2 6-15,0 1 10 0,0 0 3 16,1-2 4-16,2 2 38 0,-1-2 26 16,4 1 10-16,0-1 65 0,4 1-66 0,-2-1 7 0,2 3 52 15,2-2-55-15,4 2-10 0,0 0 3 16,-1 2-16-16,4 2-13 0,-3 1-19 15,2 1 15-15,4 2-41 16,-2-1 16-16,2 2-9 0,1 0-7 16,1 3 13-16,3 0-13 0,-1-1 0 15,4 2-20-15,-2-2 20 0,2-1 0 16,2-1 13-16,3 0-6 16,0 0-7-16,1 0 16 0,1-1-4 15,0-3 14-15,1 1-23 0,3-1 39 16,2-3-7-16,1 2-9 0,0-2 54 15,1 1-20-15,0-1-8 16,2-2 30-16,0-1-18 0,2 1-61 16,0-2 80-16,3 2-55 0,0 0-9 15,-2 2 22-15,2 0-41 0,-3 2 22 16,0 1-15-16,2-1-7 0,0 1 19 16,-1 0-19-16,1 0 0 0,2 2 16 15,-3 0-1-15,2 0-15 0,-2 2 26 16,1 0-26-16,0 4 0 0,-2 2-7 15,-2-2 7-15,1 0 0 16,1 0 7-16,-2 0-7 0,1 1 0 16,-2-1 6-16,4-1-6 0,0 1 0 15,0-2 6-15,0 0-6 0,1 2 0 16,-2-3 2-16,3 0-2 16,-2-1 0-16,2 0 0 0,-2 0 0 15,1-1 0-15,-3 0 13 0,0-3-13 16,1 1 0-16,-2-1 3 0,1 1-3 15,0-1 0-15,-4-1 6 16,3 2-6-16,-1-2 0 0,1 0 4 16,0-2-4-16,1 0 0 0,1 1 12 15,0-1-12-15,-3 0 0 0,2-1-6 16,-3 2 6-16,-1-1 0 0,-1 0 9 16,1 1-9-16,-6 2 0 0,0-2-4 15,0 1 4-15,0 1 0 0,-5 0-6 16,3 3 4-16,-4-3 2 0,3 2-3 15,-2 1 3-15,0-2 0 16,-1 1-13-16,0 2 13 0,0-6 0 16,0 4 19-16,-1-2-19 0,0 0 0 15,1 0 9-15,-4-2-9 0,2 1 0 16,0 0 25-16,-1 1 10 16,-4 1-35-16,2 0 25 0,-4 1-18 15,-3 0-7-15,-3 1 22 0,2 1-22 16,-3 0 0-16,0 0-3 0,-4 1 3 15,0 1 0-15,1 0-10 16,-2 0 10-16,-2-1 0 0,0 2-9 16,-2-3 9-16,-2 0 0 0,1 0-7 15,0 0 7 1,1 0 0-16,-3 0 7 0,1 0-45 0,-2 0 38 0,-2 0-3 16,1-3 3-16,-2 3 0 0,-2-1 12 15,1 1-12-15,1 0 0 0,-4 0 29 16,1 0-14-16,-3 1-15 0,-1 2 0 15,-4-1 0-15,1 4 0 0,-6-2-6 16,1 0 6-16,-4 1 0 0,1 0-13 16,-8 1 13-16,2 0 0 0,-5 1-25 15,2-2 10-15,-6 2 15 16,2-2-161-16,-5 1 132 0,0-1-50 16,0 0-188-16,-1-1 107 0,-3-1-164 15,-3-3-773-15</inkml:trace>
  <inkml:trace contextRef="#ctx0" brushRef="#br0" timeOffset="11967.84">11760 12482 1444 0,'0'0'390'0,"0"0"-319"0,0 0 40 16,0 0 22-16,0 0-133 0,0 0-13 15,0 0 13-15,0 0 31 0,33 1 28 16,-2-1 21-16,1 0-25 16,0 0-3-16,5-2 32 0,3-1-48 15,3 0 28-15,2 2 20 0,3-2-7 16,3 3 1-16,4 0 15 0,3 3-29 0,4 0-6 0,2 1-49 16,2-3 30-16,2 6-39 0,3-2 2 15,0 2 1-15,1 1-3 0,1 0 2 16,-1 1 5-16,1 0-4 0,1 1 16 15,0-2 0-15,1-2-19 0,0 0 19 16,1-4-19-16,0 2 0 16,0-4 4-16,2 2-1 0,-2-1-3 15,0-1 1-15,2 0 28 0,-2 0 3 16,0 0-29-16,-2-1 29 16,-2-1 6-16,-2-2-22 0,-2 3 38 15,-3-2-41-15,-2-2 3 0,-2 1 35 16,-2 0-45-16,-5 0 19 0,-2 4 20 15,-2-1-29-15,-8-3 6 16,0 4-3-16,-8-3 16 0,1 0-29 16,-6 2 60-16,-1 1-40 0,-2-3-7 15,-4 3 31-15,-3-1-50 0,0 1-13 16,-5 0 11-16,2 0 2 0,-1 0-139 16,-3 1 32-16,0 2-122 0,-5-3-561 15,-3 0-388-15</inkml:trace>
  <inkml:trace contextRef="#ctx0" brushRef="#br0" timeOffset="13885.45">17245 12150 1546 0,'0'0'201'15,"0"0"-171"-15,0 0-1 0,54-19 65 16,-26 15-48-16,1 3-8 0,6 1 27 15,-2 1-39-15,3 3 7 0,5 2 2 16,1 0-34-16,-1 0 2 0,4 0 2 16,1 2-4-16,0-1 0 0,5 1 2 15,-2 0-1-15,2 1 17 16,2-3 30-16,6 0-20 0,0 0-10 16,6-5 49-16,3 2-29 0,1-2-3 15,9-1 25-15,-2 0-29 0,5 0 7 16,3 0-39-16,5 0 32 15,1-3-16-15,4-1-16 0,4-1 20 16,2 0-17-16,0-2 3 0,1 0 7 16,0 1 29-16,1-2-6 0,0 1-1 15,0 0 10-15,-1-1 3 0,4 2 23 16,-3 2-16-16,-1-2-10 0,0 1 9 16,2 1-28-16,0 1-23 15,-5 2 32-15,2 0-35 0,-2-1 13 16,-2 1-13-16,1-3 0 0,-4 3 16 15,2-1-3-15,-3 2-13 0,0-1 12 16,0 1 1-16,3 0-13 0,-3-1 16 16,1-1-16-16,-1 1 0 0,-1 0 0 15,-1-1 0-15,1 0 0 16,-2 0 3-16,2-2 7 0,0 3-10 16,-3-2 1-16,2 1 2 0,-2-1-3 15,2-2 3-15,-5 2 7 0,2 0-10 16,-2 1-1-16,-1 2 1 0,-1-3 0 15,-2 2 10-15,0-1-10 0,1 2 0 16,-4 0 9-16,1 0-9 16,0 0 0-16,-2 3 0 0,-2 0 0 15,3-2 0-15,0 3-3 0,0-1 3 16,1-1 0-16,0 1-2 0,-1-3 2 16,1 3 0-16,0-3-1 15,-3 0 1-15,2 0 0 0,1 0 3 16,-3 0 0-16,-1 0-3 0,1 0 2 15,-6 1 1-15,4 0-3 0,-2 1-2 16,0 0 2-16,-2 2 0 0,2-1 4 16,-1 2-4-16,0 1 0 0,1-1-65 15,-3 0 10-15,3 1 52 16,-1-2-16-16,2 2 19 0,-1 0 0 16,0-1-4-16,-3 0 4 0,5-1 0 15,-2 0-5-15,1 2 5 0,3-2 0 16,-3-2 3-16,3 1 0 0,-1 1-3 15,0 3 6-15,1-5-6 0,0 2 0 16,2 0-1-16,1 0 1 16,-2 0 0-16,3 0 2 0,0-1-2 15,2 4 0-15,-4-3 0 0,5-2 0 16,-2 4 0-16,2-4-165 0,-3 1 165 16,-1-2 0-16,-2-1 1 15,-4 0 8-15,-1 2-9 0,-4-2 3 16,-2 0 13-16,-4 0-16 0,-4 0 17 15,-2 0 2-15,-10 0-19 0,-2 2-16 16,-4 1 16-16,-5 1 0 0,-3-1-256 16,-9 1-132-16,-6-4-394 0</inkml:trace>
  <inkml:trace contextRef="#ctx0" brushRef="#br0" timeOffset="16831.14">9185 13379 1406 0,'0'0'588'0,"0"0"-435"16,0 0-46-16,0 0 19 0,0 0-100 16,0 0-20-16,42-25 45 0,-16 20-32 15,2 1-19-15,0 0-7 16,3 2 4-16,0 0 3 0,-2 2-22 15,2 0 22-15,-1 0 0 0,2 1-1 16,-1 2 0-16,2 1 0 0,2-2-3 16,1 2 4-16,1-1 17 0,2 0 25 15,1-2 12-15,3-1-12 0,-2 0 40 16,6 0-21-16,-2 0-6 16,4-5 16-16,2-1-13 0,1 0-26 15,3-1-32-15,-2 0 35 0,2 1-35 16,-2-1 19-16,3 4-12 15,0-3-7-15,0 3 0 0,-3 0 0 16,2 3 0-16,-2 0-8 0,-1 0 8 16,3 0 0-16,-3 0 0 0,3 2 0 15,-1-1 0-15,-2 2 13 0,3-1-7 16,0-2 1-16,-1 2 12 0,2 0 7 16,-1-2-17-16,1 2 1 15,1-1 22-15,-1 3-19 0,0-3-10 16,2 3 29-16,-1-1-32 0,-1 1 19 15,0-1-19-15,0 1 0 0,-3-2 3 16,2 2 10-16,0-1-13 0,1 1 2 16,-2-3-2-16,1 1 0 0,0 0 2 15,1-2-2-15,-3 0 0 0,4 0 19 16,-2 0-19-16,2 0 0 16,-1-1 2-16,0-2 4 0,-1 1-6 15,0-1 16-15,-1 2 16 0,0 1 16 16,0 0-45-16,-3 0 64 0,1 0-67 15,0 0 31-15,-1 0-15 16,1 0-16-16,1 0 23 0,0 1-8 16,-2 2-15-16,0-1-3 0,1-2 3 15,-2 4 0-15,2-2 0 0,0-1 0 16,-1-1 0-16,0 4 10 0,-1-3-10 16,0 1 0-16,-1 2-7 15,-1-2 7-15,1 0 0 0,-1 0 0 16,2-2 0-16,-1 2 0 0,0 0 3 15,-1 0 0-15,-2-1-3 0,0 2-3 16,1-1 3-16,-2 0 0 0,2-1 3 16,0 0-3-16,-2-1 0 0,2 3 0 15,-2-2 0-15,0 1 0 0,-1-2 3 16,-1 0-3-16,1 1 0 16,-1 0 3-16,-1-1 7 0,0 2-10 15,-1-1 9-15,0 0-9 0,1 1 0 16,-1 0 2-16,3 0 1 0,0-2-3 15,0 0-3-15,0 0 3 16,1 0 0-16,-1 0 0 0,2 0 0 16,-2-3 0-16,1 0 3 0,2 2 4 15,-2-2-7-15,2 1 3 0,-2-1-3 16,2-1 0-16,-2 1 3 0,2 1-3 16,1-1 0-16,0 0 0 15,-2 1 0-15,4-1 0 0,-4 0 3 16,4-1-3-16,-4 2 0 0,1-1-3 15,0-1 3-15,1 3 0 0,-2-5 10 16,0 4-10-16,2-2 0 0,-3 2-4 16,0-2 4-16,1 3 0 0,-2-2 3 15,0 1-3-15,-2 0 0 0,2-3-5 16,-1 4 5-16,-2-1 0 16,1 1 0-16,-4 0 0 0,2-1 0 15,-1 2 0-15,1 0 0 0,-4 0 0 16,4 0 0-16,-1 0 0 15,1 0 0-15,-2 0 3 0,5 0-3 16,-4 0 0-16,3-1 0 0,0 0 0 16,0-2 0-16,0 2 7 0,0 1-7 15,1 0 0-15,-2-2-7 0,2 0 7 16,0 0 0-16,-2 1 0 0,3 0 0 16,-3 1 0-16,2-2-6 0,0 2 6 15,-1-1 0-15,0 1 2 16,-1-1 1-16,0 1-3 0,2-2 7 15,0 1-7-15,-2-3 0 0,3 3 6 16,-1-1-6-16,1 0 0 0,-2-1-3 16,2 0 3-16,-1 2 0 0,0 0 3 15,1-1-3-15,-3 0 0 0,2 0 6 16,-1 2-6-16,0-1 0 16,-2 0-3-16,0-1 3 0,-2 2 0 15,0 0-3-15,2 0 3 0,-4 0 0 16,1-2 0-16,0 2 0 0,-1-2 0 15,-2 2 0-15,0 0 0 16,0-1 0-16,-2 1 3 0,0-3-3 16,0 3 0-16,-2-1 3 0,0 1-3 15,-1-1 0-15,-1 1 0 0,1 0 0 16,-1-2 0-16,-1 1 0 0,0 0 0 16,-3 1 0-16,-2-2 7 0,0 1-7 15,-4-2 0-15,0 2 6 16,-4 1-6-16,-2 0 0 0,-2-1 13 15,-4 1 22-15,0 0-4 0,-4 0-21 16,1 0 50-16,0 0-16 0,-3 0-44 16,2 0 145-16,-2 0-145 0,0 0 112 15,0 0-89-15,0 0 90 0,0 0-104 16,0 0 66-16,0 0-75 16,-2 0-66-16,-1 0 54 0,-1 0 12 15,0 0-164-15,0 2 64 0,1 4-139 16,1-4-758-16,-2-2-882 0,30-10 1082 15</inkml:trace>
  <inkml:trace contextRef="#ctx0" brushRef="#br0" timeOffset="20905.45">6253 14662 554 0,'0'0'512'0,"0"0"-317"0,36-45-48 15,-24 33-36-15,2 2 19 16,-2 0 26-16,0 0-114 0,1 2-22 15,-2 0-4-15,-1 6-14 0,0-1-1 16,-1 3 15-16,2 3 4 0,-2 2 19 16,2 4 32-16,1 1-26 15,1 2 30-15,2 0 32 0,1 2-58 16,1 1-4-16,3 0-6 0,3-3-38 16,-1-2 12-16,5 0-13 15,0-4 13-15,2 0-11 0,3-5 20 16,3 0-20-16,1-1 17 0,1-1 0 15,2-2 14-15,1 1 5 0,1-5 30 16,2 6 3-16,1-3-7 0,1 2 20 16,2 1-26-16,-2-2-56 0,3 1 62 15,3-1-9-15,3 0-23 0,1 1-26 16,2-2 26-16,3 0-32 0,0 1 4 16,2 0-4-16,-1-1 0 0,3-2-1 15,1 0 1-15,2 0 0 16,1-1 3-16,0 0 0 0,1 1-3 15,2 0-1-15,-2 2 1 0,1 2 0 16,-4 0 0-16,2 1 0 0,0 1 0 16,0 3-10-16,0-2 10 15,-1 3 0-15,1-1-6 0,1 1 6 16,1 2 0-16,2-2-8 0,-2-2 8 16,5-1 0-16,0 0-1 0,1 2 1 15,1 0 0-15,-1-3 7 16,0 1-7-16,-1 0 0 0,-1 2 0 15,2-3 6-15,-1 0-6 0,0 0-2 16,-1 1 2-16,0 1 0 0,-4-1-6 16,2 0 6-16,-1 1 0 0,-3-2 6 15,1 2-6-15,1 0 0 0,-1-1 3 16,-1 0 7-16,1-1-10 0,1 0-1 16,-1 0 1-16,0-2 0 0,-1-2 9 15,0 2-9-15,0 1 0 16,-2-2-6-16,0 2 6 0,0-3 0 15,-1 3-1-15,0-3 1 0,-1 1 0 16,2 0 1-16,-2 1 9 0,1-1-10 16,-1-1 3-16,1 1 6 15,-2-1-9-15,1 3 2 0,0-2 2 16,0 1-4-16,-1-1-4 0,-1-1 4 16,0 3 0-16,-2-3 4 0,1 4-1 15,-2 0-3-15,-1 0-3 16,1 0 3-16,-2 0 0 0,2 0-8 15,-2 0 8-15,3 0 0 0,0 1 0 16,0-1 0-16,0 0 0 0,2 0 2 16,0 0-2-16,0 0 0 0,-1 0 0 15,0 0 0-15,-1 0 0 0,0 3-3 16,2-3 3-16,-2 1 0 0,1 2 3 16,-1-1-3-16,1 0 0 0,2-2 10 15,-3 1-10-15,4 0 0 16,-3 1-4-16,2-1 4 0,-2-1 0 15,2 1-5-15,-2-1 5 0,2 0 0 16,0 0 3-16,-1 0 0 0,2 0-3 16,-4 0 3-16,4 0-3 15,-1 0 0-15,0 0 2 0,-1 0 1 16,0-1-3-16,0-2-1 0,0 3 1 16,0-1 0-16,0 0 3 0,0 1-3 15,0-2 0-15,-1 1-3 16,0 0 3-16,-1-1 0 0,0 1 2 15,-1 1-2-15,-2 0 0 0,-2 0-3 16,2 0 3-16,-2 0 0 0,2 0 3 0,-1-1-3 16,3 1 0-16,-3-3-1 15,1 3 1-15,-1-1 0 0,0-1 0 16,0 0 0-16,0-1 0 0,-4 2 13 16,0-1-35-16,-1 1 22 0,1-2 0 15,-1 3 3-15,1-4-3 0,0 3 13 16,0-2-4-16,-2 3-9 0,1 0 16 15,1 0-6-15,-4 0-10 0,3 0 3 16,-1 0 3-16,1 0-6 16,1 0 2-16,-3 0-2 0,2-1 0 15,0 0-6-15,-2-1 6 0,-2 1 0 16,1 0 0-16,1-2 0 0,-4 2 0 16,2-1 3-16,-2 0-3 15,-3 2 0-15,3 0-7 0,-6 0 7 0,3 0 0 16,0 0 3-16,0 0-3 15,-3 0 0-15,1 2 1 0,-1-2-1 16,-1 2 0-16,-2 0-8 0,3 0 8 16,-2-1 0-16,2 3 3 0,-2-3-3 15,1 5 0-15,0-4-6 16,0 1 6-16,0 0 0 0,1-2 3 16,2 0 3-16,-2 1-6 0,1-2 10 15,0 2-10-15,3-2 0 0,-3 2 3 16,0-1-3-16,1 2 0 0,-1-2 3 15,1 0-3-15,-1 2 0 0,0 0-6 16,2-2 6-16,-1 0 0 16,2 2 2-16,-2-2 1 0,4-1-3 15,-2 0 2-15,1 0-2 0,-1 0 0 16,1 0 3-16,0 0-3 0,4 0 0 16,-3 0-3-16,2 0 3 0,-2 0 0 15,2 0 0-15,-3 0 0 16,1 0 0-16,-1 0-3 0,0 3 2 15,1-2 1-15,-2 1-10 0,4-2 10 16,-3 1 0-16,2 0-4 0,0 2 4 16,2-3 0-16,0 1-4 0,1-1 4 15,-1 0 0-15,1 0 6 16,1 0-6-16,0-1 0 0,1-2-9 16,1 1 9-16,3 2 0 0,-2-3-3 15,0 0 3-15,3 2 0 0,-1-3-11 16,1 3 11-16,-1-2 0 0,3 0-11 15,0 2 11-15,0-3 0 0,0 1-15 16,-1 1 14 0,6-2 1-16,-5-2-51 0,5 1 50 15,1 1 1-15,-1-1-23 16,-1-1 23-16,2 0 0 0,-1 0 0 16,2-2 0-16,1 3 0 0,2-4 13 0,-4 2-13 0,4-1 0 0,-3 0 13 15,0 3-3-15,2-2-10 0,0 0 12 16,1 3-12-16,1-1 0 15,-4 1-3-15,3-1 3 0,2 2 0 16,-2-1-15-16,0-1 15 0,1 1 0 16,-1-2-14-16,4 1 14 0,0 0 0 15,-3-2-18-15,5 3 18 16,-2-1 0-16,-2 2-58 0,2-2 56 16,-1 2-20-16,0-2-10 0,-1 1 32 15,0 0 0-15,-1 1-18 0,0 0 16 16,-1 2 2-16,0-2-51 15,0 2 50-15,0-2-2 0,0 1-36 16,-1-1 39-16,0 3 0 0,1 0 2 16,-3-1 2-16,4-1-4 0,2 1 2 15,0 1 1-15,-1-1-3 0,4-1 2 16,-1 1 1-16,-2 0-3 0,3 1 10 16,1-3-10-16,0 2 0 0,1-3 1 15,-3 2-1-15,-2-2 0 0,3 2 2 16,-3-4 1-16,0 5-3 15,-1-3 4-15,1 3 15 0,-6-2-13 16,5 2 4-16,-5-2 19 0,0 0-4 16,2 2-15-16,-2 0 32 0,1 1-42 15,0 0 16-15,2 0-16 16,-2 0 0-16,-1 0-4 0,3 1 4 16,-4 2 0-16,-1-2-17 0,-1-1 16 15,-2 0 1-15,0 1-50 0,-1-1 49 16,-4 0 0-16,-2 0-15 15,0-1 16-15,-1 0 0 0,-2-3 2 16,-4 2 1-16,0 0-3 0,-4-1 4 16,-2 3 12-16,-1 0-16 0,-4 0-14 15,-2 3 13-15,-4 2 1 0,-3 0-174 16,-8 1-58-16,-4-4-163 0</inkml:trace>
  <inkml:trace contextRef="#ctx0" brushRef="#br0" timeOffset="24573.12">3028 15741 189 0,'0'0'1236'0,"37"6"-1181"0,-18-4-55 16,1-2 0-16,1 1 136 0,7-1-74 15,0 0-29-15,4-1-6 16,0 1-27-16,4-2 0 0,-2 1 2 16,3 0-1-16,3 1-1 0,-1 1 20 15,3 3 3-15,1 1 13 0,4 3 16 16,-1 2-29-16,2 0 12 0,2 1 8 15,-1 0-3-15,8-1-38 0,1 0 31 16,2-2 0-16,4 0 9 0,2-2 20 16,5 0-20-16,2-2-17 0,2-3 43 15,4 2-32-15,3-3-7 0,5 0 20 16,1-4-36-16,4 0 9 16,3 0-19-16,-1 0-1 0,1-2-1 15,2 2-1-15,1-1 0 0,2 1 0 16,-2 1 0-16,2 1-1 0,0-1 1 15,0 0-8-15,3-1 8 16,1 0 1-16,0-1-1 0,0-2 2 16,1 1-1-16,2-1 3 0,-2-1 8 15,1 0-9-15,-2-1 10 16,-2 1 45-16,5 2 0 0,-4 1 35 16,1 1-28-16,-2 0-36 0,0 4-13 15,-1-1 16-15,-2-2-32 0,2 2 1 16,-4-2 2-16,3 2-3 0,0-2-15 15,-1 2 15-15,1-1 0 0,0 0 1 16,-1 0-1-16,2 1 0 0,-2-3 3 16,-1 1 4-16,2-1-7 0,0 0 2 15,-1-1 1-15,2 0-3 0,11-2-6 16,2 0 6-16,0-1 0 16,-2-1 9-16,-12 4-9 0,-2-3 0 15,-2 2 3-15,1 1 0 0,0 1-3 16,1-3 13-16,0 3-4 0,2 0-9 15,0 0 3-15,3 0 3 16,-2 0 0-16,2 0 4 0,1 3 3 16,1 1-13-16,1-3-16 0,0 2 16 15,2 1 6-15,2 0 7 16,0 0 9-16,0 0-22 0,2 0 7 16,0 1-7-16,-2 2 0 0,1-3-1 15,1 0 1-15,-1 0 0 0,-1 0-15 16,2-3 15-16,-1 2 0 0,0-3 3 15,-1 1-3-15,1 2 0 0,0-3 3 16,-2 3 4-16,0-1-7 0,-2-2 2 16,1 3-2-16,0-2 0 0,-3 1 13 15,2 2-10-15,-2-2-3 0,1 2-6 16,-1 0 5-16,-4 4 1 16,1 0-12-16,-4 2 12 0,1 0 0 15,0 0-16-15,-2 0 16 0,-2 2 0 16,1 2-6-16,0-2 6 0,1 1 0 15,0 0-6-15,3-2 6 16,2 1 0-16,-13-3 2 0,-1 1-2 16,0-1 0-16,0-2 1 0,12 2 2 15,3 0-3-15,-2-2-9 0,2 1 9 16,-1-3 0-16,1 1 0 16,-2 0 6-16,1 1-6 0,-5 1 2 15,0 0 8-15,1-3-10 0,-2 2 3 16,-2 0 7-16,1-1-10 0,0 0 2 15,-5-1 14-15,2-1-16 0,2 0 3 16,-4 0 7-16,2 0-10 0,0 0-5 16,-1-1 5-16,1-1 0 0,-3 0 1 15,2 0 9-15,-2 0-10 0,2-1-7 16,-3-1 7-16,3-1 0 16,-5 1 12-16,2 0-12 0,0 0 0 15,-5 0 4-15,2 0 1 0,7 0-5 16,-1 1 0-16,0-1 13 0,-1-1-13 15,-7 1 9-15,-3-2-9 16,1 1 0-16,2-2 10 0,-2 3-10 16,3-1 0-16,-5 1 3 0,5-1 36 15,-3-1-26-15,-2 1-1 0,4 1 8 16,-3-1-20-16,0-1 12 16,0 1-9-16,1 1-3 0,-1 0 3 15,-1-1 3-15,-1 1-6 0,-2 0-6 16,2 0 6-16,-4-2 0 0,0 2 12 15,-1-1-12-15,-4 1 0 0,2 0 13 16,-2 0-13-16,-1-1 0 0,-1-2 19 16,2 3 7-16,-1 0-26 0,2-1 19 15,-2 2 0-15,2-1-19 0,0-1 3 16,-1 2-3-16,3-1 0 16,-3 1 3-16,3-1-3 0,-1 3 0 15,-2-3-7-15,1 3 7 0,2-5 0 16,-4 2 3-16,2-1-3 0,-2 0 0 15,0-2 0-15,0 0 0 16,0 1 0-16,-4 0 10 0,3 0-12 16,-2 0 2-16,1 1 0 0,-2 2 22 15,1-2-22-15,-2 0 23 0,-1 3-17 16,0 0-6-16,-2-1-3 16,1 3 3-16,-5 0 0 0,3-1-14 15,-5 1 14-15,0 0 0 0,0 1-7 16,0-1 7-16,-2 3 0 0,0-2-10 15,0 0 10-15,-2-1 0 0,0 0 3 16,-1 0-3-16,-1 0 0 0,4 0 2 16,-1 0 1-16,-2-1-3 0,4 1 4 15,-3 0 5-15,3 0-9 0,-1 0 10 16,1 0-10-16,-1 0 0 16,3 0 3-16,-3 0-3 0,-1 1 0 15,1-1-12-15,-2 2 12 0,0 0 0 16,-1 0-20-16,-1-1 20 0,-4 2 0 15,0-1-58-15,-3 0 56 16,2 2 2-16,-2-3-44 0,1 2 44 16,-2-2 0-16,4 0 1 0,-2 2-1 15,1 1 0-15,1-3 3 0,0 1-3 16,-3-2 0-16,2 0 16 16,-2 1-10-16,2-1-6 0,-3 0 19 15,4 0 7-15,-4 0-26 0,1 0 22 16,-2 1-6-16,1-1-16 0,-1 0 10 15,-2 2-10-15,0-1 0 0,1-1-8 16,-1 0 8-16,-2 1 0 0,-1-1-17 16,0 0 17-16,-4 0 0 0,0 0-55 15,-2-1 55-15,1 0 0 0,2-2-32 16,-2 0 32-16,-2 2 0 16,2-2 2-16,0 2 1 0,-1 0-3 15,2-1 4-15,-1 0-1 0,-1 0-3 16,0 1 2-16,1 0 4 0,2-2-6 15,-2 2 3-15,2-1 13 16,1 0-16-16,3 0 4 0,-2 1-4 16,2 1 0-16,-1-3-1 0,0 1 1 15,-1 2 0-15,2-2-11 0,-2 2 11 16,0-1 0-16,2-2-5 16,-3 2 5-16,1 0 0 0,2-3-1 15,-2 2 1-15,2 0 0 0,-3-2 2 16,0 2 4-16,-1-2-6 0,-2-1 3 15,2 2 4-15,-2-1-7 0,0 2 6 16,2-2-6-16,-3 1 0 0,1-1 3 16,3 3 7-16,-2-3-10 0,2 1 6 15,-2-1-6-15,2 1 0 0,0 2-7 16,-1-3 7-16,-2 3 0 16,1-2-7-16,0 0 7 0,-3 3 0 15,2 0 4-15,-2-1-4 0,0 0 0 16,-1-2-22-16,1 2 22 0,-3 1 0 15,1 0-6-15,1-2 6 16,-4 1 0-16,2 0-4 0,0-1 4 16,-2 2 0-16,0 0 0 0,1 0 0 15,0-1 0-15,2 0-11 0,-2 1 11 16,-1-3 0-16,2 2 6 16,-1 1-6-16,0 0 0 0,1 0 4 15,0 0-1-15,-2 0-3 0,1 0-1 16,1 0 1-16,-1-2 0 0,-2 2-16 15,3-1 16-15,-1-2 0 0,-1 2 12 16,1 1-8-16,0-3-4 0,-1 1 0 16,1 0 0-16,1 1 0 0,-3-3 12 15,2 4-12-15,-3-3 0 0,1-1 4 16,1 3-1-16,-2-3-3 16,0 3-5-16,0-1 5 0,-3 0 0 15,2 0 3-15,-2 1-3 0,-2-2 0 16,1 1 13-16,-2 0-13 0,1 0 0 15,-4-1 3-15,-2 0 13 16,2 1-16-16,-5-1 19 0,2 2 0 16,-2-2 13-16,-1 3-29 0,-1-1 51 15,0 1-54-15,1-2 22 0,1 1-18 16,-1-2-4-16,0 2-38 16,-2 1 19-16,1 0 19 0,-1 0-134 15,-1 0 45-15,1 0-103 0,-2 0-505 16,1 0-555-16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45:32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21566 2329 3104 0,'0'0'437'0,"0"0"-342"16,0 0-41-16,-13-33-54 0,11 33-49 16,2 12 49-16,0 9 57 0,4 10 66 15,0 8 3-15,0 6-76 0,-1 4-38 16,1 10 80-16,-3 6-64 15,2 10 0-15,-3 5 32 0,-4 5-60 16,-5 3 40-16,-5 6-12 0,-3 2-28 16,-6 1 44-16,-1 3-38 15,-4-4 50-15,-1 1-38 0,-2-2 180 16,3-3-93-16,-1 3-102 0,2-5 132 16,2 1-86-16,1-2-34 0,3-1 111 15,2-4-126-15,4-1 24 16,3-3-24-16,6-4 0 0,2-4-156 15,4-4 135-15,4-5-25 0,5-3-234 16,4-6 233-16,2-4-95 0,4-10-330 16,2-3 159-16,0-6-129 0,-5-14-664 15,0-8-197-15</inkml:trace>
  <inkml:trace contextRef="#ctx0" brushRef="#br0" timeOffset="1390.55">21589 2261 878 0,'-4'-40'1192'0,"0"12"-1176"0,2-2 7 15,2 8 110-15,2 0 3 16,3 4-10-16,3 1 6 0,-1 1-64 16,-2 5-20-16,2 3 4 0,-3 4 15 15,0 2 4-15,5-1-39 0,0 0-7 16,10 3-25-16,5 6-14 15,4-1 14-15,4 3 0 0,9-3 1 16,5 2 11-16,8-3-12 0,10-4 4 16,6 0 12-16,7-5-16 0,6-3 13 15,5-3 6-15,1-1-6 0,3-3-7 16,3-2 32-16,-1 1 7 0,0-1-42 16,3-2 45-16,-2 0-13 0,-1-1-15 15,4 0 63-15,-2 2-26 0,0-1-29 16,2 0 36-16,1 5-23 0,2 2-34 15,2 0 50-15,0 1-45 16,-6 4 1-16,-2 6 34 0,-5 1-47 16,-7 0 7-16,-3 4-7 0,-7 1 0 15,-7 3 3-15,-6 0-3 16,-6 4 0-16,-3-1-3 0,-10 1 3 16,1 5 0-16,-9-3-10 0,-1 3 10 15,-5-1 0-15,-3 1-25 0,-3 2 25 16,0 1 0-16,-1 1 3 15,-2 2-3-15,0 1 0 0,-2 1-3 16,3 1 3-16,-2-1 0 0,-1 2 3 16,2 3 7-16,-4 2-10 0,1 3 15 15,-2 2-2-15,-1 2-13 0,-1 5 22 16,-3 0 26-16,1 3-23 0,-1 3-6 16,-2 4 22-16,-2 2-7 0,-4 1-24 15,0 4 68-15,0 1-72 0,0 2 29 16,-2 0 12-16,2 2-47 15,0 0 48-15,2-1-36 0,4 2-12 16,2-2 22-16,2 0-12 0,2-1-10 16,0-1-44-16,4-3 44 15,-2-3 0-15,1 1-3 0,0-4 3 16,-3 1 0-16,0-3-16 0,-2-1 16 16,-3-3 0-16,0-2 13 15,-5-2-13-15,1-2 0 0,-2-4 28 16,-1-2-22-16,0-2-6 0,0-4 31 15,0 2-25-15,0-2-6 0,0-2 16 16,2-2-16-16,0 0 0 0,0-1 3 16,0-2-3-16,0-2 0 0,-1 0-40 15,0 2 40-15,-1-4 0 0,-1-1-69 16,-3-2 43-16,-1 2 26 0,-2-5-113 16,-2 2 97-16,-2-5 16 15,-2 2-101-15,-1-1 99 0,-4-3 2 16,0-3-63-16,-4-1 61 0,-4 0 2 15,-4-2-63-15,-5 2 60 0,-4-4 3 16,-3 0-57-16,-8 0 57 16,0 0 0-16,-10 0 16 0,-2 0 19 15,-6 0-35-15,-4-2 28 0,-2 2 16 16,-6 0-9-16,-3 3-29 0,-2 0 60 16,-5 2-66-16,1 0 19 15,-4 3-19-15,-3 2 0 0,0-4-12 16,-2 4 12-16,2 0 0 0,3 1-22 15,-2 0 22-15,-1 1 0 0,3 4 9 16,-3 0-59-16,3 1-29 0,-2 2 79 16,2 2 85-16,-1-2-85 0,1-1 47 15,1 2-34-15,3-2-13 0,-1-4-6 16,2 0 6-16,3-2 0 0,0 1-54 16,2-2 29-16,4-3 22 15,1 1-7-15,6-1 10 0,2 0 0 16,5-3 32-16,4 1-17 0,3-4-15 15,5 2 16-15,4-1-16 16,3-2 0-16,5 2-55 0,4-2 33 16,3-1 12-16,5 0-199 0,5 0 114 15,4-1-74-15,4-8-437 0,5 1-41 16,3-6-804-16</inkml:trace>
  <inkml:trace contextRef="#ctx0" brushRef="#br0" timeOffset="2176.19">22986 1177 1729 0,'0'0'461'16,"-4"-54"-286"-16,3 34-114 0,1 1 10 15,5 6 50-15,6-1-25 16,5 0-2-16,4 2-7 0,6 0-17 16,8 1-41-16,3 2-26 0,6 1 33 15,2 2-36-15,2 4 19 0,-2 2-13 16,-1 2-6-16,-3 8-34 15,-3 2 31-15,-5 2-7 0,-8 5-38 16,-6 4 48-16,-7 1-13 0,-9 2-9 16,-3 5 22-16,-10 2 22 0,-8 2 52 15,-4 2-7-15,-7 2-47 0,-4-2 8 16,-3 3 27-16,1-5-55 0,6 0 19 16,1-3 3-16,8-6-22 0,4 0-10 15,5-5 10-15,4 0 0 0,6-1-45 16,1-1 42-16,7-2 3 0,5-1-58 15,2-1 45-15,8 1 13 0,3-4-73 16,6-3 72-16,5 2-22 0,5-2-51 16,6-1 49-16,2 0-17 0,7-4-68 15,3-1 53-15,3-3-43 16,5 0-149-16,4-7 77 0,1-3-39 16,1-8-286-16,-2 1 158 0,-3-2 10 15,-19 3-293-15,-5 0 440 0</inkml:trace>
  <inkml:trace contextRef="#ctx0" brushRef="#br0" timeOffset="2536.3">24513 1105 1479 0,'-6'-34'542'0,"-2"10"-334"0,-2 0 25 16,-1 9-120-16,2 4 25 0,2 2 123 15,-1 2-91-15,-3 3-62 0,-1 4 20 16,-4 2-68-16,-1 7-60 0,0 7 0 16,-3 4 0-16,-2 4 0 0,2 3-33 15,3-2 33-15,4 3 0 16,2-3-39-16,7 1 36 0,3-2 3 16,2 0-51-16,7-3 51 0,3-1 0 15,2 1-32-15,2 1 32 0,1-2 0 16,-3 1 2-16,0 2 15 0,-1-1-17 15,-4 0-9-15,-1-1 9 16,-4-2 0-16,-3-2 9 0,-6-1-9 16,-3 0 0-16,-4 0 3 0,-5 1 23 15,-3-1-26-15,-3 3-109 0,-4 0 30 16,-5-2-66-16,-2-2-225 0,-1-2 54 16,8-2-125-16,0-6-911 0</inkml:trace>
  <inkml:trace contextRef="#ctx0" brushRef="#br0" timeOffset="2739.5">24357 1108 1869 0,'24'-40'586'0,"-6"5"-511"0,4 2 92 16,-4 12-1-16,1 2-22 0,4 3-25 15,-1 3 21-15,5 5-54 0,1 1-86 16,1 6-6-16,2 1 3 0,2 0 3 15,1 2-83-15,0 4 83 0,2 0-147 16,-2 0-226-16,-1 0 115 16,0 0-95-16,-9-4-576 0,-1-2-53 0</inkml:trace>
  <inkml:trace contextRef="#ctx0" brushRef="#br0" timeOffset="3130.19">25230 808 2214 0,'0'0'310'0,"0"0"-62"0,0 0 150 16,0 0-174-16,0 0-69 0,0 0-126 16,0 0 37-16,0 0-15 0,-48 15-4 15,23 23 67-15,-7 17-99 0,-2 5 26 16,0 4-13-16,2 3-28 16,6-7 7-16,1 0-45 0,4-2 38 15,3 0-157-15,8-4 90 0,7-3-81 16,7-6-164-16,8-3 197 0,7-9-10 15,6-2-78-15,2-5 45 0,2-7-223 16,4-6 323-16,-1-3 56 16,2-8-62-16,-1-3 51 0,-5-8 13 15,-1-6 42-15,-5-2 149 0,-7-6-4 16,-2-1 29-16,-6-3 90 0,-4-1-121 16,-3 2-35-16,-4-2-4 15,-6 0-3-15,-3 5-39 0,-2 6-35 16,-3 5 54-16,2 6-102 0,2 6 20 15,2 11-82-15,4 8 38 0,6 10-223 16,2 8 223-16,4 7-73 0,9 7-375 16,-1-11 12-16,4 0-285 0</inkml:trace>
  <inkml:trace contextRef="#ctx0" brushRef="#br0" timeOffset="3677.01">25517 2788 3504 0,'0'0'136'0,"-16"-43"-136"15,12 33 32-15,2 4-4 0,2 2 32 16,0 0-44-16,0 3 47 0,2-2-63 15,4 3-65-15,2 2 65 0,6 4 0 16,-1 8-14-16,0-1 14 16,-2 6 0-16,-3 1-36 0,-5 2 36 15,-3 1 0-15,-8 5 2 0,-7 0 27 16,-5 1 18-16,-4 2-34 0,-4 1 94 16,0 0-48-16,-1 1-43 15,1-2 73-15,2-2-83 0,5 1 31 16,5-4-6-16,3 0-31 0,7-2-40 15,5 1 39-15,1 6 1 0,4 1-86 16,5 0 68-16,7-4-262 0,10-7 198 16,4-5 44-16,5-4 38 0,4-5-245 15,7-3 153-15,1-4 6 16,5-6-162-16,3-4 7 0,-2-6-92 16,4-6-390-16,-14 2 140 0,-2-4-151 0</inkml:trace>
  <inkml:trace contextRef="#ctx0" brushRef="#br0" timeOffset="4020.72">26209 2864 2234 0,'0'-39'256'16,"-2"7"-34"-16,-3 3 29 0,-2 9-100 15,1 7-20-15,-1 3 127 0,3 6-49 16,1 0-52-16,1 4-88 0,-4 0-31 16,2 6-38-16,-5 8-157 15,-6 13 157-15,2 8 0 0,-3 5-16 16,3 2 16-16,3-3 0 0,4 1-88 15,4-1 75-15,2-1-53 0,6 0-128 16,4-2 156-16,5-3-6 0,4-4-94 16,1 1 136-16,1-5-26 0,-2-2-30 15,-6-1 58-15,-2-2 0 0,-6-1 16 16,-5 1-13-16,0-1 13 16,-9 1 13-16,-5 0 51 0,-3 0-80 15,-6 0 41-15,-2-3 4 0,-6-1-17 16,-1-1-24-16,-1-2-8 0,-2-1-27 15,1 0-78-15,-1-1 77 16,0-2-51-16,5-2-183 0,2-2 50 16,5-4-110-16,6-1-368 0,7-4-3 15</inkml:trace>
  <inkml:trace contextRef="#ctx0" brushRef="#br0" timeOffset="4208.2">26247 2724 2827 0,'0'0'372'16,"19"-40"-286"-16,-10 25-41 0,-2 5-1 15,2 2 71-15,3 1-36 0,0 2-34 16,6 2 15-16,0-1-60 16,5 3-41-16,2-1 28 0,6 2 13 15,1 0-92-15,4 0 57 0,1 2-89 16,5-2-199-16,-2 0 63 0,-2-2-153 15,-7 1-538-15,-6-6-152 0</inkml:trace>
  <inkml:trace contextRef="#ctx0" brushRef="#br0" timeOffset="4584.7">26914 2489 1448 0,'0'0'1485'16,"0"0"-1248"-16,0 0 66 0,0 0-189 15,0 0-114-15,0 0 3 16,-25 35 124-16,6 5-26 0,-5 9-38 15,-3 7 12-15,1 2-75 0,0 4 19 16,0 2-13-16,0 0-6 0,4 0-103 16,-1 4 43-16,3-2-54 0,3-1-216 15,6-2 184-15,7-9-310 0,4-7 176 16,12-8 128-16,8-10-124 0,7-8-38 16,3-7 226-16,5-9 88 15,4-5 62-15,-1-5 25 0,0-9 11 16,-1-4 45-16,-5-5-27 0,-3-5 17 15,-3-1 139-15,-6-7-102 0,-3-2-2 16,-10 2 66-16,-5 4-81 16,-7 3-7-16,-8 6 35 0,-9 3 15 15,-3 8-73-15,-7 6-92 0,-4 6 32 16,-1 4-63-16,-5 5-139 0,5 10 136 16,1 5-91-16,8 5-244 15,5 3 127-15,7-4-237 0,7-3-1354 0</inkml:trace>
  <inkml:trace contextRef="#ctx0" brushRef="#br0" timeOffset="6443.67">23474 5188 1994 0,'0'0'744'0,"0"0"-583"16,0 0-161-16,-3 37-42 0,3-10 42 15,0 5 77-15,3 3-25 0,0-1-14 16,-2 6 23-16,4 4-10 0,-2 4-35 15,-2 4 32-15,-1 2-48 0,0 3 19 16,-1 0-6-16,-4 5-13 0,-2 0-21 16,-2 2 20-16,-5 3-53 15,-3 2-99-15,1-1 89 0,-1 0-20 16,-2-2-177-16,0-1 48 0,1-8-53 16,4-3-429-16,4-18 73 0,2-7-37 15</inkml:trace>
  <inkml:trace contextRef="#ctx0" brushRef="#br0" timeOffset="7758.78">23237 5231 1881 0,'0'0'395'16,"13"-56"-298"-16,-2 33-55 0,1 7 46 15,5 0 80-15,3 1-43 0,4 1-22 16,4 0 3-16,4 1-26 0,5 1-29 15,9 0-19-15,6 1 16 16,6 2-48-16,8-3 3 0,6 1-3 16,4-1 0-16,6 0-10 0,4 0 10 15,3-1 0-15,3-2-22 0,0 2 6 16,3-2 16-16,-3-2-89 0,-3-3 89 16,-2 1-3-16,-1-1-20 15,-3 2 23-15,-3 0 0 0,-3 2 13 16,-3 2-3-16,-2-1-10 0,-3 4 16 15,-4 2 12-15,1 0 14 0,-4 2-23 16,0 0 32-16,-4 3-41 0,-3 3 3 16,-4 0 28-16,-5 1-28 0,-4 4 3 15,-5 0 12-15,-5 4-28 16,-3 2 20-16,-2 0-20 0,-2 3 0 16,-3 4-30-16,-1 2 28 0,-4 2 2 15,-2 2-42-15,0 0 42 0,-1 5 0 16,-3 0-22-16,-2 4 22 0,1 2 0 15,-5 4-15-15,2 4 15 16,-2 2 0-16,-1 4 16 0,1 3-16 16,-2 1 0-16,0 3 3 0,-2 2 0 15,0 6-3-15,-1 2 13 0,0 0 6 16,0 5-19-16,0 0 13 0,0 0-3 16,0-2-10-16,0-2 19 15,0 1-7-15,2-2-12 0,2-1 13 16,2-4-7-16,4-4-6 0,-1-4 4 15,4-2-4-15,-3-8 0 0,3 1 2 16,-4-4 4-16,2-1-6 0,0 0-43 16,-1-5 43-16,-2 3 0 0,2-5-58 15,-2-1 46-15,-2-2 12 16,0-4-97-16,-4-1 95 0,1-2-9 16,-3-1-82-16,-1-2 90 0,-7-4-19 15,-2 1-36-15,-2-2 57 0,-4-1 1 16,-5-1-3-16,-3-2 3 15,-4 1 0-15,-3-4-2 0,-3 2 2 16,-6-2 0-16,-2-1 3 0,-8-1 3 16,-2-3-6-16,-7 3-1 0,-4-4 1 15,-2 2 0-15,-4-2-44 16,-1 0 43-16,0-6-11 0,0 4 6 16,0-2 6-16,0-2 16 0,1 4-13 15,-3-1 39-15,1 0-7 0,1 1-22 16,-1-1 32-16,0 0-26 0,1-1-16 15,-1 3 55-15,-1-3-33 0,1 3-22 16,1 1 49-16,0 0-49 0,1 0 26 16,1 1-20-16,0 3-9 0,4 0 0 15,0 0 0-15,1 1 0 16,6-1-3-16,0 0 3 0,2 2 0 16,3-1-6-16,3-1 6 0,-1 0 0 15,4 1-6-15,0-1 6 0,4 0 0 16,0-1 3-16,2 0-3 15,4 2 0-15,3-4 16 0,0 3-9 16,2-1-7-16,2 1 19 0,1-3 13 16,2 2-13-16,4 0-10 0,0-1 26 15,4 2-35-15,0 2 19 16,2-2-9-16,3-2-10 0,2 2 19 16,1 0-9-16,3-2-10 0,2 2 9 15,1-3-9-15,0 4 0 0,1-3-13 16,0-1 13-16,1 3 0 0,2-4-7 15,0 3 7-15,2-3 0 0,4 0 13 16,0 0 18-16,5-4-31 0,4-6 29 16,-1-2-26-16,4-1-3 0,-1-3 3 15,-1-3 7-15,1-5-10 0,-1 0 0 16,0-5 0-16,-2-3 0 16,0-7-41-16,-2-3 28 0,0-4-32 15,-1-4-117-15,-4-1 143 0,-3 0-26 16,1-1-83-16,-2-1 100 0,-1 1-27 15,2 0-41-15,3 4 6 16,0 4-29-16,2 4-152 0,0 4 12 16,-2 11-150-16,0 5-1070 0</inkml:trace>
  <inkml:trace contextRef="#ctx0" brushRef="#br0" timeOffset="10230.73">25389 4116 21 0,'0'0'182'0,"0"0"187"15,0 0-108-15,4-41-147 16,0 27-17-16,0 2 109 0,0 0-112 15,0 4-16-15,-4 3 88 0,2 0-13 16,-2 3 45-16,2 0 165 0,-1-1-156 16,-1 3-55-16,0 0-152 15,-1 11-26-15,-6 9 26 0,-1 5 99 16,-4 8-28-16,0 5-7 0,0 0-38 16,-4 5-13-16,0 4-13 0,-1 1-9 15,-3 0 8-15,1 2 1 0,4-3-203 16,5-7 93-16,2-3-22 0,8-7-253 15,2-9 93-15,8-6 15 0,4-11-325 16,0-4 139-16,3-2 55 0</inkml:trace>
  <inkml:trace contextRef="#ctx0" brushRef="#br0" timeOffset="10590.07">25735 4125 2267 0,'0'0'278'0,"-12"-38"66"0,4 26-174 16,2 8-70-16,3 1 56 0,0 3-29 16,1 0-127-16,-1 4-53 15,-2 9 53-15,-5 9 0 0,-2 6-2 16,2 5 2-16,-2 2 0 0,4 1-7 16,2-3 7-16,2 2 0 0,4 1-69 15,0-3 15-15,4-4-33 0,6-3-237 16,2-8 312-16,2-7-5 0,5-4-116 15,1-5 133-15,0-4 0 0,3-5 7 16,-2-6 28-16,-1-2 4 0,0-6-10 16,-3-2 6-16,-2-2-6 15,-3-1-9-15,-3-3 15 0,-5 1-35 16,-4 1 13-16,-2 2-10 0,-4 1-3 16,-4 3-84-16,-2-1-6 0,-2 6-90 15,-2 3-89-15,3 1-45 16,1 7 41-16,3 2-130 0,1 2 145 15,5 1-35-15,0 0-343 0</inkml:trace>
  <inkml:trace contextRef="#ctx0" brushRef="#br0" timeOffset="10952.82">25969 4075 157 0,'0'0'446'0,"42"-27"265"0,-20 10-360 0,-8 3-16 0,1 4 134 15,-2 2-252-15,-3 1-40 0,-2 2 26 16,1 3-85-16,-1 2-60 0,4 4-55 15,-1 6-5-15,1 4 2 0,-3 4-74 16,-1 4 71-16,-3 5 3 0,-2 1-54 16,-3 4 53-16,-3 5 1 0,-6 1-48 15,-4 0 16-15,-3-2-45 0,-6-1 60 16,1-3 17-16,-2-3 4 0,3-3 5 16,0-2 7-16,3-3-16 15,4-2 4-15,-1-5 12 0,8-4-16 16,2-2-10-16,2-3 10 0,2-1 0 15,3-3 10-15,6 3-10 0,7-4 28 16,7 0-15-16,4-6 23 31,5-4-36-31,0 1-97 0,4-3 59 16,1 0-26-16,-1-3-129 0,3 1 21 16,-5-1-54-16,-2-2-384 15,-8 5 203-15,-1-2-118 0</inkml:trace>
  <inkml:trace contextRef="#ctx0" brushRef="#br0" timeOffset="11140.33">26605 4115 1215 0,'0'0'91'0,"29"-51"134"0,-20 30 255 16,-2 7-217-16,-3 2-17 0,-4 7 79 16,0 0-113-16,0 5-36 0,0 0-7 15,0 4-169-15,-5 5-76 0,-3 14 76 16,-3 3 12-16,0 6-12 15,2 0 16-15,1 3-16 0,3 0 0 16,-1 2-171-16,4-1 46 0,2 0-48 16,0-4-272-16,4-4 105 15,8-5-23-15,5-7-279 0,8-8 206 16,7-8 80-16,3-6 53 0</inkml:trace>
  <inkml:trace contextRef="#ctx0" brushRef="#br0" timeOffset="11280.96">26834 4361 171 0,'37'-22'411'0,"1"-5"-14"0,-6 3 170 16,-3 1-229-16,-5 6 19 0,-9 4 224 15,-6 6-302-15,-5 3 11 0,-4 4 46 16,0 5-254-16,3 10-82 0,-2 13-19 16,-1 11 19-16,-4 7 0 0,-8 9-9 15,-3 1 9-15,1 9 0 0,-4 3-252 16,0 7 26-16,-5 6-151 0,6-21-794 16,-3 2-369-16</inkml:trace>
  <inkml:trace contextRef="#ctx0" brushRef="#br0" timeOffset="11640.35">26351 5497 3168 0,'0'0'19'16,"0"0"74"-16,0 0 31 0,0 0-82 15,0 0-20-15,0 0 32 0,-45 48 12 16,26-2-56-16,1 4 37 16,0 1-47-16,2 2-9 0,3-1-23 15,2 2-200-15,3-4 98 0,4 2 0 16,2-1-171-16,2-2-542 0,-2-13 262 16,2-5-214-16</inkml:trace>
  <inkml:trace contextRef="#ctx0" brushRef="#br0" timeOffset="12079.5">26622 5735 2224 0,'0'0'295'15,"0"0"-12"-15,0 0-151 0,0 0-42 16,0 0 3-16,0 0-93 0,0 0-74 15,0 0 74-15,0 0 74 16,-27 34-23-16,17-6-48 0,-1 3 32 16,2 0-35-16,2 2 4 0,0 2 15 15,2 1-19-15,0-2-5 0,2 1-24 16,2-3 19-16,1-4-172 16,4-5 111-16,4-7-28 0,2-6-80 0,4-7 137 15,2-3 42-15,-2-5 45 16,1-6 0-16,-2-5-10 0,2-3 7 15,-2-6 6-15,-1-3-6 0,-1-1 29 16,-6-3 38-16,1 0-39 0,-6 0-51 16,0 0 29-16,-7 1-48 0,-4 4 3 15,-1 3-6-15,-2 4 3 0,-1 6-76 16,2-1 73-16,2 7-57 0,4 3-123 16,2 3 64-16,1 2-68 0,0 0-335 15,0 4 48-15,1 0-66 0,3 3-478 16</inkml:trace>
  <inkml:trace contextRef="#ctx0" brushRef="#br0" timeOffset="12377.14">26761 5749 1322 0,'0'0'267'0,"37"-20"-26"15,-20 12 313-15,-6 6-315 16,0-1-1-16,-5 3-6 0,0 0-117 16,-2 0-55-16,1 4-53 0,2 7 18 15,-1 6-18-15,-2 4 12 0,-4 3 0 16,0 2-19-16,-5-2-3 15,-3 4 3-15,-4-2 0 0,-1 5-87 16,-3-3 24-16,-2 0-36 0,1-1-165 16,0-5 165-16,-1-2 8 0,8-5-48 15,2-7 91-15,4-4 25 0,4-3 23 16,0-1 13-16,1-1 139 0,8-4 80 16,9-5-145-16,4 1-20 0,6-4-28 15,3 1 15-15,-2 5-54 0,3-2-53 16,2 2 51-16,0 2-51 15,-2-1-120-15,0 1 70 0,0 1-17 16,-2-1-200-16,-4 1 25 0,0 0-59 16,-10 2-476-16,-2-3 252 0</inkml:trace>
  <inkml:trace contextRef="#ctx0" brushRef="#br0" timeOffset="12753.8">27249 5837 1653 0,'0'0'523'0,"13"-38"-196"16,-12 27 11-16,-1 7 21 15,0 1-107-15,0 3-81 0,0 0-98 16,0 0-73-16,-1 7-71 0,-3 12 33 16,-1 1 38-16,-1 6 0 0,1 2-9 15,1-1 9-15,0 1 0 0,3 1-193 16,-1-3 98-16,2 0-52 0,0-2-184 16,0-2 128-16,3-5-59 0,2-4-221 15,6-6 256-15,5-6 38 0,3-5 174 16,5-6 15-16,1-6 150 15,0-3 288-15,1 0-188 0,-2 1-8 16,-3 0 55-16,-4 4-127 0,-1 2-16 16,-6 5 82-16,-5 3-61 0,-2 3-52 15,-2 1-66-15,0 0-53 0,2 2-4 16,0 5-92-16,1 6 90 0,0 10 2 16,0 2-29-16,-2 3 29 15,0 2 0-15,0-1-98 0,-2 0 60 16,0 2-32-16,0 2-125 0,0-1 135 15,0 0-27-15,0 2-160 0,2-2 83 16,3-4-69-16,7-3-389 16,-3-8 59-16,5-7-552 0</inkml:trace>
  <inkml:trace contextRef="#ctx0" brushRef="#br0" timeOffset="19372.75">20597 7239 1190 0,'0'0'1094'0,"0"0"-1065"0,0 0-6 16,0 0 38-16,0 0-32 15,0 0 0-15,-14-32-29 0,13 28-9 16,0 2-8-16,-3 0-16 0,2 0 7 16,-2 0-58-16,-1-4-88 0,-4 4 78 15,-6-5-3-15,-5-4-46 16,-7 1 107-16,-3 0 36 0,-1-3 0 15,-1 1 3-15,-1-4 17 0,-2 0 55 16,-1-1 19-16,-1-2 3 0,-2 0 81 16,0 1-97-16,1 2 7 0,-4-3 12 15,1 2-29-15,2 2 3 0,-1-4 13 16,0 5-3-16,3-2-23 0,0 1-9 16,-2 0-11-16,0 1-12 0,-1 2-19 15,-2 1 3-15,-2 0-13 0,-2-1-15 16,0 4 15-16,-5-4 0 15,-1 6-20-15,0-2 20 0,-4 0 0 16,1 1-16-16,-3 3 14 0,0-1 2 16,1-2-13-16,0 2 13 0,-1 2 0 15,2-2 1-15,-2 2 6 16,0 2-7-16,4-1 2 0,-2 2-2 16,-2 0 0-16,2 0-18 0,0 0 18 15,0 3 0-15,2 1 13 0,-5 1-13 16,2 1 0-16,1 2-25 15,-4 1 25-15,0 2 0 0,0 1-17 16,0 0 17-16,1 1 0 0,2 0-7 16,2 1 7-16,-1 3 0 0,3-2-2 15,2 2 2-15,2 2 0 0,2-1-16 16,2 1 16-16,2 2 0 0,0-2-15 16,1 4 14-16,0-1 1 0,4 1-16 15,-2 0 16-15,1 1 0 0,-2 1 2 16,-1-1-2-16,1 0 0 15,-4 0-3-15,1 1 3 0,1-1 0 16,-2 0 1-16,1 0 9 0,-2 0-10 16,2 2 16-16,2-2-16 15,0 1 0-15,2-2 3 0,4 2 10 16,-1-1 6-16,1 0 17 0,4-1 21 16,5 1-12-16,2 1-13 0,5 0 23 15,3 1-27-15,1 2-24 16,2 2 34-16,1 1-38 0,4 0-6 15,-2-1 6-15,3 1 0 0,-1 0-19 16,5 1 19-16,-2-2 0 0,4 0-15 16,-1-1 13-16,3 0 2 0,0-1-83 15,0-2 83-15,0 2-1 0,3-4-28 16,-1 1 28-16,1-1 1 0,0 1-13 16,5-1 13-16,-3 0 23 0,3 2-10 15,-3-1 32-15,3-2-36 0,-1 2 14 16,2-2-7-16,1 1-7 0,-1 0 4 15,0 0 19-15,2-2-32 16,0 4 3-16,-1-4-3 0,4 4 0 16,-1-2 0-16,2 1 0 0,3-1 0 15,4 3 3-15,-1-5-3 0,4 1 0 16,2 1-6-16,2 0 6 16,2-1 0-16,1 1-8 0,1 1 8 15,2-2 0-15,2-1-38 0,1 1 38 16,3-2 0-16,2-1-16 15,2-2 16-15,2-1 0 0,2-1-14 16,3-4 14-16,0 1 0 0,4-1 0 16,-1-2 0-16,1-1 0 0,1-1 10 15,3-1-10-15,-1-1 0 0,1 4 16 16,2-4-16-16,0 0 0 0,0 0-10 16,0 1 10-16,-1-2 0 0,0 1 3 15,2 2 4-15,0-2-7 0,-1 2-1 16,0 0 1-16,0-1 0 15,5 0-27-15,-3-3-43 0,3-2 70 16,-1 4 3-16,2-1 23 0,0 0-26 16,-2-2-11-16,-1-2 11 0,3-1 0 15,-5 0 1-15,-2-2-1 16,-4-2 0-16,2-3 13 0,-3 3-10 16,-1-5-3-16,-1 1 3 0,2-2 7 15,-6 1-10-15,-1-3 16 0,-2 0-13 16,-2 0-3-16,-2-1 3 15,-1-2 7-15,-2-2-10 0,3 2 12 16,-4-4 1-16,-2 1-13 0,2-2 13 16,-2-3-3-16,0 2-10 0,-1-2 12 15,2-2-2-15,-1-1-10 0,-2-2 10 16,1 0-10-16,-3-1 0 0,-4-2-7 16,1 1 7-16,-2-4 0 0,-4 0 3 15,-2-1 1-15,1-1-4 0,-3-1 3 16,-1-2 0-16,-2 0-3 0,-4-1 13 15,1-1-4-15,0-2-9 16,-2 1 19-16,-1-2 1 0,-2-3-4 16,1 2-13-16,-5-3 60 0,3-3-37 15,-3 2-20-15,1-2 51 0,-4-2-31 16,1-1-13-16,-3 1 28 0,-1-2-41 16,-6 5 6-16,-4-2-6 15,-3 5 0-15,-9-1 13 0,-4 3-13 16,-6 1 19-16,-10 4-3 0,-7 1 72 15,-10 2-88-15,-11 5 10 0,-8 4-26 16,-6 4 16-16,-7 5-139 16,-4 7 69-16,1 11-67 0,-1 1-362 15,26 5-5-15,0 0-324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46:12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24355 3050 2899 0,'0'0'103'0,"0"0"-103"0,0 0-50 15,0 0 48-15,0 0 4 0,0 0 18 16,0 0 79-16,0 0-38 15,53-14-42-15,-27 15 32 0,3 0-12 16,2 3-17-16,3-2 39 16,4-2-36-16,3 2-19 0,7 1 45 0,1-2-35 15,10 1 0-15,1-2 54 16,8 0-35-16,5 0-26 0,9 0 52 16,4 1-61-16,9-1 22 0,2 0-22 15,11-1 0-15,4-2-3 0,7-2 3 16,1 2 0-16,5-2 0 0,3 1 0 15,3 0 0-15,1 0-13 16,1 0 13-16,-1 2 0 0,2 1 13 16,-1 0-13-16,-1 1 0 0,-5 1 15 15,3 0 11-15,0 2 21 0,-2 1-25 16,1 0 98-16,0-1-1 0,2 1-14 16,0-2 19-16,1 1-99 0,0-2 10 15,1-1 20-15,0 0-55 0,2 0 44 16,0 0-16-16,1-4-28 0,-3-1 25 15,-1 4-4-15,-4-5-21 16,-4 5 31-16,-4 0-21 0,-3-3-10 16,-5 2 30-16,-4 1-8 0,-5-2-22 15,-7 1 34-15,-7 0-22 0,-5 0-12 16,-6 0 31-16,-10 2-18 16,-4 0-13-16,-8 0 21 0,-6 2-21 15,-6 0 0-15,-4 1-15 0,-5 0 15 16,-4-2 0-16,-5 2-50 0,-4-3 16 15,-4 1 34-15,-2 2-219 16,-5-3 175-16,-4 0-77 0,-3 0-295 16,0 0 201-16,-4-4-164 0,0 2-740 15,0-10-248-15</inkml:trace>
  <inkml:trace contextRef="#ctx0" brushRef="#br0" timeOffset="468.69">30280 2522 3183 0,'0'0'309'0,"0"0"-293"0,0 0-16 16,0 0-24-16,0 0-78 0,0 0 102 15,0 0 22-15,0 0-6 16,42 8 25-16,-20 8-22 0,5 3-12 16,1-2 44-16,4 3-51 0,3 2 19 15,3 0-16-15,5 1-3 0,2 1-3 16,3 0 1-16,3-3 2 0,0 5-73 16,-2-6 73-16,2 2 0 0,-2-2-51 15,0 0 38-15,-6-1 13 0,-2-2-13 16,-9-1 13-16,-5 2 0 0,-10-5 1 15,-7 2 2-15,-9-3 39 16,-2 1 25-16,-11 2 5 0,-10 1 80 16,-11 4 28-16,-7 2-4 0,-12 1-51 15,-7 5-72-15,-6 0 65 0,-6 7-81 16,-1 1-9-16,0 5 27 16,2 2-55-16,0 2-34 0,8 4-18 15,2 2 33-15,6 2-349 0,5-2 176 16,6-2-136-16,13-14-824 15,3-7-263-15</inkml:trace>
  <inkml:trace contextRef="#ctx0" brushRef="#br0" timeOffset="1734.25">24804 2505 2481 0,'0'0'448'0,"3"-41"-378"0,-2 25-47 15,-1 4-23-15,6 0 26 0,-2 0-17 16,1 1 84-16,0 3-45 0,-2 1-45 16,-2 3 61-16,-1 2-13 0,0 2-22 15,2 0 53-15,-2 0-82 0,0 0-31 16,0 0 30-16,-6 6-3 0,1 6 4 15,-10 8 58-15,-3 4-58 0,-5 4 25 16,2 0-9-16,-3-1-16 16,-2-2 10-16,-2 1-10 0,-1-4 0 15,0 4 15-15,-2-2 1 0,-1 0-16 16,3-3 16-16,-5 2-6 16,2-3-10-16,2 0 19 0,-2 0-4 15,0-2-15-15,4 1 16 0,-3-3 3 16,2 4-19-16,-1-3 26 0,-2 2-26 15,3 0 0-15,1 1-4 16,-1-2 4-16,-1 1 0 0,2 1-3 16,-1 1 3-16,2 1 0 0,5-4 0 15,-1 0 0-15,4-4 0 0,7-2-3 16,2-4 3-16,7-2 0 0,0-2-19 16,1 1 3-16,2-1 16 0,2 0-41 15,4-1 41-15,4 1 19 0,6-3-3 16,3 0 110-16,2-1-72 0,-1 0-38 15,2 0 47-15,2-1-41 16,0 1-3-16,1 1 46 0,2 2-65 16,-1 4 38-16,-3 1-19 0,1 2 16 15,3 2 6-15,-1 6-22 16,2-1-19-16,6 3-10 0,0 3 10 16,4 2 0-16,7 4 57 0,3 5-54 15,7-1-3-15,6 3-28 0,6 0-13 16,6 1-23-16,6-1-300 0,5 0 183 15,2-2-109-15,-18-13-844 16,3-2-591-16</inkml:trace>
  <inkml:trace contextRef="#ctx0" brushRef="#br0" timeOffset="6801.27">27360 3797 1441 0,'0'0'837'15,"0"0"-769"-15,0-35 55 0,0 33 103 16,0 0-65-16,0 0 9 0,-1 2-170 16,1 4-9-16,-1 10 9 15,-1 12 64-15,1 7 64 0,-2 8-64 16,3 5-36-16,0-1 4 0,0 4 32 15,0 3-39-15,0 3 48 16,0 1-73-16,3-1 23 0,0-1-1 16,-1 0-22-16,1-5-32 0,0 0-9 15,2-7-13-15,3-5-122 0,-1-6 125 16,2-6-67-16,3-6-165 16,1-6 109-16,3-6-78 0,-1-7-390 15,-4 0 138-15,-1-7-246 0</inkml:trace>
  <inkml:trace contextRef="#ctx0" brushRef="#br0" timeOffset="7287.7">28016 3978 1550 0,'0'0'283'15,"43"-45"-186"-15,-18 24-97 0,-3 1 1 16,0 5 61-16,0-4 65 0,-5 3-37 16,-2 6 17-16,-6 2-74 15,-4 4-14-15,-3 0 104 0,-2 2-10 16,0 0 80-16,-2 2 38 0,-7 0-218 16,-8 8-13-16,-11 6-13 0,-8 9 13 15,-2 2 55-15,1 3-33 16,4 2 20-16,2-1-36 0,6 2 10 15,3-2 0-15,9-1-16 0,6-3-27 16,7 1 14-16,4-2 13 0,11-2-23 16,5 0 23-16,5-2 0 0,6-2 13 15,2 1 13-15,3-3-26 0,2-1-45 16,-4-1 45-16,0 2 0 0,-8-1-7 16,-3 0 7-16,-6-2 0 15,-6-1-12-15,-7 1 12 0,-4-1 0 16,-8 0 1-16,-8 3 56 0,-7-2 17 15,-9 6-10-15,-4 0-4 0,-6-2-60 16,-2 3 19-16,-3-1-9 0,0-1-10 16,1 2-39-16,3-1 37 15,6 0-63-15,9-3-111 0,9-4 112 16,10-2-39-16,7-4-209 0,5-4-11 16,14-2-112-16,1 0-499 0,14-8 400 15</inkml:trace>
  <inkml:trace contextRef="#ctx0" brushRef="#br0" timeOffset="7696.78">28582 4300 1721 0,'0'0'1245'0,"0"0"-1148"15,-39 4-97-15,32-2 0 0,3 2 35 16,4-2 83-16,-1 2-38 0,1 0-51 15,0 1-20-15,1 2 29 0,3 1-38 16,3 0 23-16,6 0-49 16,7 0 17-16,6-3-148 0,2-1 103 15,1-4 38-15,0-5-103 0,1-3 78 32,-2-4-17-32,-2-3-61 0,-3-2 103 15,-3-1 3-15,-4-2 13 0,-7 2 42 16,-2 0 0-16,-7 1 19 0,0 1 22 15,-8 4 45-15,-3 0 61 0,-2 4-75 16,-2 1-28-16,-3 5 3 0,-2 2 9 16,-2 5-19-16,0 7-63 15,-2 4 59-15,4 4-75 0,1 4-12 16,3 1 12-16,5 5 0 0,9-1-67 16,2 3 64-16,9 1 3 0,8 1-227 15,5-1 116-15,6 2-55 0,6-3-363 16,8-4 255-16,3 0-235 0,-9-11-408 15,5-4 131-15</inkml:trace>
  <inkml:trace contextRef="#ctx0" brushRef="#br0" timeOffset="7947.53">29546 4348 1952 0,'0'0'279'16,"22"-56"77"-16,-18 30-115 0,-4 13 54 15,-6 1 142-15,-5 1-156 0,-4 5-74 16,-1 4-125-16,-4 2 40 15,-2 0-107-15,-6 11 32 0,-2 2-4 16,2 6-43-16,-4 5 13 0,6 4-13 16,4 4 0-16,5 3-61 0,6-1 59 15,9 0 2-15,7-2-231 16,14-2 152-16,14-6-50 0,19-5-177 16,19-3 166-16,19-9-105 0,18-7-347 15,-21 0 162-15,10-3-255 0</inkml:trace>
  <inkml:trace contextRef="#ctx0" brushRef="#br0" timeOffset="11340.71">24555 1944 183 0,'0'0'1878'0,"0"0"-1826"16,0 0-52-16,0 0-23 15,0 0 7-15,0 0 16 0,13 49 156 16,-7-20-134-16,-5 5 50 0,-1 0-4 16,0 5-36-16,-4 2 7 0,-1 5 22 15,-1 2-6-15,-3-3-23 0,2 2-12 16,2 2-1-16,2-4-3 0,1-2-16 16,2-3 16-16,4-3-16 0,0-2-28 15,1 1 28-15,6-3 0 16,-3-1-31-16,1-2 30 0,0-2-30 15,1-3-205-15,-2-2 58 0,1-3-30 16,-1-3-243-16,-3-5-2 0,-3-1-140 0</inkml:trace>
  <inkml:trace contextRef="#ctx0" brushRef="#br0" timeOffset="12142.04">24458 1904 1372 0,'0'0'813'16,"2"-47"-555"-16,6 31-148 15,0 0 10-15,6 3 27 0,2 1-70 0,1 0-26 16,7 2-32-16,0 1 20 0,5 1-39 16,2 3-50-16,4-1 48 15,2 4 0-15,2-2-50 0,2 0 50 16,3 1-12-16,1-2-92 0,1 1 22 15,-2-4-16-15,-2-2-87 0,-3 2 109 16,-2-1 26-16,-7 1 20 0,-5 3 30 16,-2 1 2-16,-6-2 5 15,-5 6 21-15,-3-1 19 0,-3 0 120 16,-4 1-65-16,0 0-29 0,-1 2 0 16,0 2-10-16,-1 6-15 0,0 2-34 15,0 8 17-15,-4 6-3 0,-1 5-16 16,0 2 31-16,-2 2-28 0,2 2-3 15,-1 3 12-15,2 0-22 0,4 3 3 16,-2 4-3-16,2-2 0 0,2 0 10 16,1 2-10-16,0-2 0 15,2-2-4-15,2 0 4 0,-1-3 0 16,2 2-7-16,-1-2 7 0,0-2 0 16,-2-2-3-16,2-2 3 0,-1-2 0 15,1-1-3-15,-2-3 3 0,1 1 0 16,-4-2 0-16,2 0 3 15,-2-3-3-15,0 0 3 0,-2-4 7 16,0 0-10-16,-5-3-3 0,0-2 3 16,-3-2 0-16,-3-1 3 0,-4 0-4 15,-3-1 1-15,-6-1-67 16,-2 1 47-16,-3-4-8 0,-3-3-40 16,-3 0 67-16,1-2-2 0,-5 0 3 15,0-1 0-15,2-1 0 0,1 0 3 16,3 0 16-16,5 0-16 0,4 0 10 15,5 0-6-15,7 0-7 0,5 0-26 16,6 0 25-16,1 1-82 0,0-1-379 16,7 0-73-16,2 0-60 15,4-2-497-15</inkml:trace>
  <inkml:trace contextRef="#ctx0" brushRef="#br0" timeOffset="12517.09">25498 1689 1817 0,'0'0'201'0,"0"0"-94"0,0-33 239 15,0 30-145-15,0 3-15 0,0 0-186 16,5 5-83-16,0 9 57 0,3 10-3 16,-2 5 29-16,2 7 0 15,-6 3 1-15,1 3 2 0,-3 1-3 16,0 5 0-16,0 1 3 0,-4 2-3 16,-1-2-5-16,1 3 5 0,-4-2 0 15,2-1 3-15,1-4 0 0,0-2-3 16,2-2-1-16,2 1 1 15,-3-6 0-15,4-2-13 0,-2-3 12 16,2-3 0-16,0-4-18 0,0-1 6 16,0-6 10-16,0 0-191 0,0-7 23 15,0-5-43-15,0-1-377 16,0-4-9-16,-1-3-114 0</inkml:trace>
  <inkml:trace contextRef="#ctx0" brushRef="#br0" timeOffset="13157.65">25522 1733 2180 0,'0'0'165'0,"-19"-35"-42"15,11 27 103-15,7 3-81 0,1 4 6 16,0-1-32-16,4-2-119 0,9 2-36 15,7-4-102-15,5 0 138 16,9-1-1-16,-1 0-28 0,3-3 27 16,3 2 2-16,3-4-185 0,1-2 98 15,2-2-36-15,-2-1-58 0,1-3 110 16,-4 0 12-16,-4 1 22 16,-4 1 37-16,-4 2 13 0,-4 1 3 15,-4 3 26-15,-3 4 26 0,-2 3 68 16,-8 2-33-16,1 3-9 0,-6 0-19 15,2 3-56-15,0 9-15 0,-1 9 12 16,-3 8 38-16,-4 7-15 0,-3 7-26 16,-3 2 19-16,2 5-32 15,-3 2 10-15,6-2-10 0,-1 2 0 16,4-2-5-16,2-2 5 0,5 0 0 16,0 0 4-16,3 1 40 0,0-4-15 15,2 1-29-15,0-4 39 0,0 0-39 16,0-1 2-16,0-1-2 15,-2 1 0-15,-3-1 3 0,0 0 10 16,-1-4-13-16,-2-1 13 0,-2-2-10 16,0 2-3-16,-6-2-4 0,1-2 4 15,-7-3 0-15,-1-3 3 16,-3-2 13-16,-6-4-16 0,-2-2 13 16,-4-1 9-16,-4-1-22 0,-5-2-9 15,-4-1 7-15,-3-4 2 0,-7 1-61 16,0-3 58-16,1 0-25 0,0-3-27 15,6-3 55-15,4 0 16 0,7 0-13 16,6 0 36-16,2 0-39 16,6 3-3-16,6-3-1 0,5 0 4 15,3 0-67-15,2 0-52 0,3 0-23 16,0 0-258-16,5-3-32 0,3 2-199 16,7-10-560-16</inkml:trace>
  <inkml:trace contextRef="#ctx0" brushRef="#br0" timeOffset="13516.98">26475 1604 1034 0,'0'0'1293'0,"0"0"-1125"0,0 0 55 16,0 0-220-16,0 0-3 0,0 0 0 15,-19 37 48-15,13-1 39 16,-1 5-23-16,0 2-3 0,1 6-29 16,-2 3-19-16,1 2 13 0,-1 0-26 15,3 2-34-15,-1-1 34 0,4 1 0 16,-4-5-21-16,2 1 21 15,0-3 0-15,0-4 4 0,0 1-4 16,2-4 0-16,-1-6-26 0,-1 0 23 16,3-8-26-16,-3-2-93 0,2-2 41 15,0-8-22-15,0-6-155 16,2 0 122-16,0-8-75 0,0-2-319 16,0 0-26-16,0-5-103 0</inkml:trace>
  <inkml:trace contextRef="#ctx0" brushRef="#br0" timeOffset="14128.93">26467 1721 2191 0,'0'0'178'0,"-4"-49"-75"15,4 30 175-15,5 6-117 0,5 2-39 16,3-1-100-16,3 1-9 0,4 1-13 15,1 0-80-15,5 0 80 16,2 2-3-16,1-4-68 0,2 1 55 16,1-1-74-16,-2 0-116 0,1-3 112 15,0 1 7-15,-3-4-36 0,0 2 68 16,-3-1 45-16,-1 4 10 16,-4-3 16-16,1 4 13 0,-5 2 68 15,-4 5 13-15,-2 2-26 0,-6 2 55 16,1 1-68-16,0 1-23 0,3 5-32 15,0 8 20-15,-1 9-14 0,-3 5 20 16,-4 5 16-16,0 7-23 0,0 2-22 16,0 3 25-16,0 3-38 0,0 1 16 15,0 1-16-15,0 0 0 0,0 2-4 16,0-2 4-16,0-1 0 16,4 0-17-16,0-1 17 0,-1-1 0 15,-1 0 3-15,1-3-3 0,-3 1 0 16,3-2-13-16,-3-1 13 0,0-2 0 15,-3-1 0-15,2 0 0 16,-3-2 0-16,-2-2-17 0,0-3 17 16,-6 2 0-16,-3-4-7 0,-4 0 7 15,-5 2 0-15,-2-8-68 0,-5 3-15 16,-4-8 15-16,-5 2 52 0,0-4 16 16,-4-2 10-16,-2 2-4 0,-1-3 10 15,2-1-12-15,1-2-1 16,2-3 23-16,5-3-26 0,8 0 22 15,2-1-19-15,8-2-3 0,7-1 3 16,3-1-15-16,9 0-56 0,0 0-222 16,0 0 86-16,9-4-129 0,1 0-722 15</inkml:trace>
  <inkml:trace contextRef="#ctx0" brushRef="#br0" timeOffset="14488.26">27359 1637 2346 0,'0'0'139'0,"0"0"-58"0,-40-31 87 15,37 30-46-15,2 1-48 0,0 0-74 16,-1 7-45-16,-2 7 45 0,-1 17 0 16,0 9 74-16,2 7-26 0,0 1-10 15,2-2-12-15,0 2-13 0,-1 0 6 16,1 2 32-16,-4 0-51 16,1 0 23-16,-3-1-14 0,0 0-9 15,-2-1 13-15,0-2-13 0,-2 2 0 16,-2-3-15-16,-1 0 15 0,-2-2 0 15,3-4-49-15,-3-9-21 16,5-6-36-16,2-9-126 0,2-4 126 16,6-7-65-16,0-2-234 0,-1-2 103 15,1-2 107-15,-2-8-1014 0</inkml:trace>
  <inkml:trace contextRef="#ctx0" brushRef="#br0" timeOffset="15066.33">27231 1648 2093 0,'0'-35'524'15,"0"15"-386"-15,7-3 4 0,5 9-1 16,2-4-48-16,6 4-93 16,2 0-27-16,0 2 25 0,5 2-12 15,0 0-56-15,2 1 70 0,2-2-32 16,1 1-197-16,1-1 120 0,0-1-30 15,1-3-107-15,-1 1 143 16,-4 0 5-16,-1-3 15 0,-1 2 83 16,-4-1 13-16,-5 4 49 0,-4 2 45 15,-4 4 38-15,-4 2 95 0,-2 3-89 16,-2 1-48-16,1 0-67 0,0 4-36 16,1 5 3-16,1 11 0 15,-5 7 68-15,0 9-17 0,0 7-15 16,-3 2 25-16,1 8-61 0,2 3 17 15,0 2-20-15,0 3 0 0,2-1-17 16,5 1 17-16,0 1 0 0,1-2-18 16,0-2 18-16,0 1 0 0,1-3-19 15,-1-3 17-15,0-2 2 0,0-3-10 16,-3-1 8-16,1-2 2 16,-2-4-3-16,-4 1 3 0,0-2 0 15,-7-6 1-15,-5 1-1 0,-3-2 0 16,-6-1 16-16,-7 0-10 0,0-2 4 15,-7-4 0-15,-2 0-1 16,-3-4-9-16,-7 0-15 0,-3-4 15 16,-4-2 0-16,0 0-57 0,-1-2 37 15,4-5-18-15,3-1-4 0,7-3 42 16,8-1 0-16,7 0 3 16,8-1 4-16,8-2-7 0,5-1-123 15,4 0-22-15,1 0-52 0,5 0-351 16,2 0 86-16,11-2-88 0</inkml:trace>
  <inkml:trace contextRef="#ctx0" brushRef="#br0" timeOffset="15441.29">28215 1528 2178 0,'0'0'130'15,"0"0"-75"-15,-3-40 255 0,2 38-153 16,1 2-141-16,0 3-16 0,4 10-77 16,0 14 75-16,1 9 2 15,-1 9 52-15,-2 6 6 0,0 4 2 16,-2 3 1-16,0 5-16 0,-2 1-25 15,-1 0 12-15,-1 0-32 0,-4 1 19 16,0 2-16-16,-3-3-3 0,-1-1-30 16,0-3 30-16,0-4 0 0,0-6-12 15,2-6-7-15,2-8 19 0,1-5-179 16,2-6 150-16,1-5-17 16,4-9-134-16,0-3 83 0,0-7-68 15,0-1-227-15,0-1 113 0,0-10 204 16,0 1-622-16,0-16-220 0</inkml:trace>
  <inkml:trace contextRef="#ctx0" brushRef="#br0" timeOffset="15959.03">28164 1684 714 0,'0'0'1545'0,"-14"-59"-1377"0,10 34 55 16,1 6-30-16,3 3-45 0,8 0 31 15,1 1-105-15,7 2-74 0,4 0-48 16,3 1 45-16,4 1-10 0,3 2-77 16,2-1 90-16,0 4-22 0,-1-2-132 15,-2 0 57-15,-2 1 1 0,-2-2-75 16,-5 2 113-16,-1-2 22 0,-4-1 36 16,-2 4 10-16,-5-2 6 15,-1 2 11-15,-3 4 2 0,-2 0 81 16,0 2-12-16,0 0-98 0,0 4-36 15,-1 7 36-15,-1 10 61 16,0 7-3-16,-3 11-3 0,-1 6 16 16,0 2-17-16,4 5-54 0,0 5 16 15,0 3-16-15,0 6 2 0,3 0 2 16,2 1-4-16,2 0-12 0,0-1 12 16,1 1 0-16,0-3-15 15,-3-3 14-15,3 1 1 0,-3-4-20 16,-1 0 20-16,0-4 0 0,-4-2-15 15,0-4 15-15,-2 0 0 0,-4-6-8 16,-3-5 8-16,-3-1 0 0,-4-7 3 16,-3 1 16-16,-3-6-3 0,-6 0-16 15,0-3 45-15,-7-1-32 0,-1-5-3 16,-3-3 3-16,-2 0-13 16,-2-4-61-16,3-4 25 0,0-3-31 15,7-1-68-15,4-1 96 0,5-6-15 16,6-2-111-16,6 1 45 0,4-3-96 15,4 0-473-15,4 1-60 0,0-2 18 0</inkml:trace>
  <inkml:trace contextRef="#ctx0" brushRef="#br0" timeOffset="16146.5">28654 2506 2591 0,'0'0'495'16,"0"0"-450"-16,0 0-45 0,45-13-176 15,-18 13 173-15,5 0 3 0,0 0-196 16,-4 4-58-16,-7 0-184 0,0-4-811 0</inkml:trace>
  <inkml:trace contextRef="#ctx0" brushRef="#br0" timeOffset="16336.81">29472 2501 1076 0,'0'0'1295'0,"34"0"-1295"15,-13 4-81-15,4-1-61 0,3 2 57 16,2 0-100-16,-8-3-400 15,2-1-122-15</inkml:trace>
  <inkml:trace contextRef="#ctx0" brushRef="#br0" timeOffset="16743.82">30439 1685 1721 0,'0'0'1085'0,"0"0"-1085"15,0 0-26-15,8 43 26 0,-3-11 106 16,1 5-3-16,-5 7 15 0,-1-3-31 16,-3 5-27-16,-2 2-40 0,-2 2 47 15,-1 4-39-15,0 3-21 16,2-1 47-16,-2-1-54 0,1 1 28 16,-1 0-2-16,0 0-26 0,1-3 9 15,2-1-9-15,0-1 0 0,1-5-10 16,2-2 10-16,2-1 0 0,0-6-54 15,3-5-10-15,1-5-92 0,1-8-123 16,-1-3 128-16,0-4-75 0,-1-4-321 16,-2-4 95-16,1 0 26 0</inkml:trace>
  <inkml:trace contextRef="#ctx0" brushRef="#br0" timeOffset="17368.75">30404 1760 1558 0,'-20'-39'1051'0,"8"11"-915"0,0 0-66 15,7 9 27-15,4 2-1 0,1 1-25 16,5 0-14-16,3 0-57 0,5 3 23 15,6-2-36-15,4 2 13 0,6 1-92 16,6-2 91-16,2 1-14 0,4 0-46 16,2 1 61-16,1 0-32 0,1 0-93 15,-1 0 105-15,0 0 1 0,-2-2 3 16,-4 2 15-16,0 3 1 16,-4 1-3-16,-4 3 3 0,-4 2 0 15,-3 3-7-15,-4 3 7 0,-5 1 0 16,-2 8 0-16,2 0-13 15,-5 8 13-15,0 4 12 0,1 4 27 16,-4 2-36-16,-2 9 13 0,0 1-16 16,-4 4 0-16,0 1-4 0,0 6 3 15,0 0 1-15,0 2-21 16,0 2 20-16,0-5 1 0,-2 4 0 16,-1-4 0-16,2 5 0 0,-2-7 1 15,-1 0 19-15,1-3 15 0,1-3 13 16,-2 0-6-16,0 1 0 0,1-2-4 15,-1 1 20-15,0-4-16 0,1-2-36 16,1 0 39-16,-2-1-45 0,0-2 3 16,0-1 10-16,1-2-13 0,0-4 12 15,1-2-13-15,-1-4 1 16,-2-2-16-16,-2-4 13 0,2-2 3 16,-7 0-93-16,-3-2 92 0,-6-1 0 15,-9 4 1-15,-3-1 20 0,-10 0 5 16,-5 2-22-16,-4-1 48 15,-5 0-19-15,0 1-22 0,-1 3 28 16,4 3-38-16,4-1-10 0,8 5 8 16,6 1 2-16,4 6-349 0,9-7-64 15,4 1-307-15</inkml:trace>
  <inkml:trace contextRef="#ctx0" brushRef="#br0" timeOffset="18933.18">27010 5990 1960 0,'0'0'308'16,"0"0"-237"-16,0-38 52 0,4 32 103 16,2-2-101-16,5 0-44 0,6 0-56 15,6 2 17-15,1 0-42 0,5 6-3 16,-1 0 3-16,4 3 0 0,-1 4-44 15,2 1 44-15,-2 5 0 16,-3 4-40-16,-3 3 39 0,-6 4 0 0,-10 4-42 16,-3 4 42-16,-6 3 1 15,-8 4-9-15,-11-1 9 0,-5 4 3 16,-8 0 10-16,-4 1 12 0,-3-3-8 16,-3 0 37-16,-1-3 13 0,2 1-31 15,2-2 15-15,4-4 45 16,1-3-29-16,11-1 0 0,2-5 19 15,10-1-35-15,6-6-35 0,2 0 47 16,7-2-63-16,5-4 22 0,6 0 1 16,5-5 2-16,7-1-16 15,3-4 48-15,10-4-47 0,7-3 22 16,1-1 2-16,5-2-34 0,1-4-41 16,0 0-25-16,-2-1 12 0,-1-1-137 15,-3-1 118-15,-4-1-42 0,-4 0-221 16,-4-1 39-16,-5-1-123 0,-11 4-578 15,-2-3-64-15</inkml:trace>
  <inkml:trace contextRef="#ctx0" brushRef="#br0" timeOffset="19370.73">27850 6048 2297 0,'20'-39'329'0,"-18"34"-248"16,1-1 38-16,-3 4 51 0,0-1-128 15,3 3-42-15,-3 3-141 0,0 6 141 16,-6 8 64-16,-4 11 58 0,-6 11-39 16,-6 2-80-16,0 2 10 15,-2 0 6-15,0 1-19 0,0 1 7 16,1 0-27-16,-1 3 20 0,4 0-89 16,3 0 60-16,3-4-112 0,10-6 86 15,4-6 53-15,12-7-62 0,6-9-13 16,4-7 77-16,6-3 25 0,2-6 11 15,2-7-4-15,1-5-13 0,2-7-16 16,-3-2 23-16,0-3-19 16,-7-8 6-16,-4 1 9 0,-2-5-3 15,-8-5 10-15,-3 0-3 0,-7-7-26 16,-1 1 0-16,-4-2 19 0,-4 2 0 16,-5 3-16-16,-1 4 17 0,-3 3-20 15,-2 5 2-15,19 32 23 16,-38-51-25-16,16 36-41 0,4 6 41 15,-1 6 0-15,3 3-87 0,3 6 84 16,2 8-55-16,3 5-83 0,5 6 57 16,5 2-155-16,7 0-481 15,2-7 23-15</inkml:trace>
  <inkml:trace contextRef="#ctx0" brushRef="#br0" timeOffset="19733.48">29004 5937 2749 0,'0'0'468'0,"0"0"-312"16,0 0-44-16,0 0-24 0,0 0-88 15,0 0-22-15,0 0 22 16,0 0 57-16,-18 59-57 0,15-29 19 0,-2 5-19 16,1 0 0-16,-2 2 16 0,0 2-16 15,-1-2 0-15,-2 0-63 16,1 2 6-16,0-4-89 0,-3 5-46 15,2-2 154-15,-5 1-52 0,4-3-266 16,-1-5-226-16,3-6 400 0,1-10-400 16,6-7-414-16</inkml:trace>
  <inkml:trace contextRef="#ctx0" brushRef="#br0" timeOffset="19968.68">28936 5924 2093 0,'0'-36'213'16,"-4"5"62"-16,0 2-27 0,3 9-52 16,1 4 248-16,4 5-283 0,1 3-34 15,3 3-33-15,8-1 1 16,6 2-95-16,6 2-73 0,2 2 61 16,4 0 12-16,0 0-51 0,5 0 39 15,4 4 12-15,-1-2-250 0,-2 2 145 16,2 3-31-16,-6-3-367 0,-4 0 151 15,-11 0-153-15,-2-1-817 0</inkml:trace>
  <inkml:trace contextRef="#ctx0" brushRef="#br0" timeOffset="20203.23">28996 6097 1742 0,'0'0'201'0,"-44"25"-9"15,31-15 151-15,8-5-191 0,3-2-40 16,2-2-15-16,6 2-46 0,7-2 14 16,11-1 69-16,11-4-51 0,3-4-41 15,8-3-36-15,-5 2 17 16,4-2-23-16,-1 1-71 0,0-1 1 16,-2-1-71-16,-5 1-190 0,-1-1 108 15,-5 2-49-15,-7-2-404 0,-6 2 2 16,1 0-79-16</inkml:trace>
  <inkml:trace contextRef="#ctx0" brushRef="#br0" timeOffset="20906.37">30062 5576 2786 0,'0'0'164'0,"0"0"-77"0,10-34 200 16,-10 30-2-16,0 4-285 0,0 10-82 15,-5 15 82-15,-7 10 13 0,-9 13 18 16,-10 9 4-16,-9 6-22 0,-9 11 3 16,-9 9 28-16,-6 8-44 0,-4 3 32 15,-1 5-24-15,1 2-8 0,1-5-180 16,6-1 119-16,5-11-2 15,8-9-61-15,4-9 101 0,5-8 10 16,7-8 4-16,4-6 9 0,3-9 0 16,5-4-68-16,5-6 52 0,5-6-35 15,3-10-177-15,3-5 44 16,3-3-103-16,1-2-521 0,2-4 183 16,5-17-354-16</inkml:trace>
  <inkml:trace contextRef="#ctx0" brushRef="#br0" timeOffset="21281.42">29814 6090 1876 0,'0'0'487'16,"37"-44"-297"-16,-22 27-9 0,-7 10 66 16,-3 3-93-16,-4 2-48 0,1 2 31 15,-1 0-137-15,-1 4-58 16,-4 10 30-16,-7 10 28 0,-6 10 67 15,-3 3-55-15,-1 2 30 0,-2-3-42 16,4-2-26-16,6 1 13 0,1-3 13 16,5 0-117-16,6-3 81 0,1-2-21 15,7-4-65-15,3-1 122 16,2-4 0-16,0-1 3 0,2-4 39 16,-2-1-39-16,-3 0-3 0,-1-4 71 15,-3-1-7-15,-1-2 12 0,-1 1-3 16,-3-2-44-16,0 1-16 0,-3 3 41 15,-6 0 0-15,-8 4-45 16,-5-1 48-16,-3 2-57 0,-2-2-28 16,-1-2 12-16,0 0-95 0,0-2-202 15,2 1 163-15,3-3-62 0,7 1-305 16,5-2 166-16,6-4-130 0,5-4-832 16</inkml:trace>
  <inkml:trace contextRef="#ctx0" brushRef="#br0" timeOffset="21611.92">29919 6360 1709 0,'0'0'517'0,"39"-28"-236"0,-26 16 32 16,-5 8 20-16,-3 2-183 0,-2 2-51 15,2 0-93-15,2 2 18 0,0 4-24 16,3 8-58-16,0-1 58 16,-1 2 0-16,0 2-40 0,3-2 37 15,0-2-54-15,2 0-223 0,2-1 136 16,1-5-37-16,4-2-219 0,2-5 140 15,1-5-25-15,1-8-112 16,1-5 364-16,-4-2 33 0,-4-2 361 16,-4-1-75-16,-4-1 16 0,-4 0 144 15,-3 0-250-15,-3 1-10 0,-1 6 51 16,-6 4-31-16,-1 5-38 0,-5 5-4 16,-3 3-57-16,-3 5-107 0,-5 10 25 15,1 4-25-15,1 6 0 0,0 3-19 16,4 7 18-16,2-2 1 0,6 4-75 15,6 1 50-15,4-1-38 16,6-2-260-16,4-2 196 0,6-1-87 16,11-3-439-16,-7-7 151 0,4-9-214 0</inkml:trace>
  <inkml:trace contextRef="#ctx0" brushRef="#br0" timeOffset="21783.78">30704 6478 1823 0,'28'-37'286'16,"-9"6"-98"-16,-4 2 209 0,-11 8-82 15,-4 7-30-15,-2 6 98 0,-2 3-112 16,-1 4-70-16,-2 1-104 0,-6 6 18 16,-8 12-115-16,-3 8-31 15,1 10 31-15,4 4 0 0,9-1-54 16,10 1 13-16,5 4-52 0,18 1-408 16,-5-10 152-16,12-3-354 0</inkml:trace>
  <inkml:trace contextRef="#ctx0" brushRef="#br0" timeOffset="22993.08">27900 7892 859 0,'0'0'172'0,"-6"-34"-38"15,2 17 19-15,0 5 85 0,2 0-157 16,-3 1-13-16,4 2 17 0,-2 2-66 31,0 2-17-31,3 1 20 0,-2-3-21 16,2 2 14-16,0 0-15 15,0-1 1-15,-2 4 12 0,2-2 39 16,0 2-10-16,0 2-6 0,0 0 81 16,0 0-55-16,0 0 6 0,0 2 45 15,0 3 39-15,2 0-7 0,-2 3-41 16,2 4 2-16,1 8 10 0,-3 4 19 16,0 3-17-16,0 5-26 0,0 4-9 15,-1 3 19-15,-3 5-70 0,2 4-17 16,-4 6 20-16,-4 5-35 15,-4 4 0-15,-2 3 0 0,-4 2 0 16,0-4-220-16,1-5 109 0,2-8-40 16,6-10-247-16,2-10 172 0,2-7-97 15,3-12-415-15,1-8 181 0</inkml:trace>
  <inkml:trace contextRef="#ctx0" brushRef="#br0" timeOffset="23368.04">27678 7812 2207 0,'-4'-36'327'0,"1"5"-150"0,0 3 55 16,3 5-81-16,0 3 18 0,3 8 6 15,4-2-89-15,6 2-86 0,6 0-57 16,3 2 56-16,6-2-22 15,8 4-47-15,0 3 69 0,2 0 1 16,2 5-51-16,-3 0 51 0,-4 1 0 16,-5 6-40-16,-4 3 37 0,-4 2 3 15,-5 2-67-15,-4-1 65 0,-3 0 2 16,-7 5-48-16,-1-4 48 16,-5 5 0-16,-9 1 3 0,-3 3 93 15,-3 2-7-15,-5-2 48 0,-1 3-10 16,2 1-51-16,2-2-70 15,2 3 47-15,4-2-53 0,4 0-22 16,5 1 20-16,0 2 2 0,3 1-253 16,2-1 107-16,0-1-56 0,2 3-428 15,0-10 131-15,0-2-206 0</inkml:trace>
  <inkml:trace contextRef="#ctx0" brushRef="#br0" timeOffset="23950.98">28399 8173 840 0,'0'0'117'0,"17"-41"232"15,-11 19-108-15,-4 6-17 0,0-1 78 16,-2 2-159-16,-3 3 9 0,-4 2 123 16,-2 2-118-16,-3 2-31 0,-3 4 24 15,1 2-28-15,-4 6-33 16,-3 6-31-16,1 4 2 0,-3 6-44 15,-2 4 10-15,5 5-11 0,0 1-15 16,3 1-54-16,2 1 53 0,0 3 0 0,2 3-24 16,0 3 3-16,3-2 12 15,9-8-345-15,2-9 301 0,9-8 12 16,4-6-140-16,4-6 182 0,2-4 29 16,2-6 9-16,4-3 10 0,-2-6-22 15,4-3-6-15,-4-4 15 16,1 0-6-16,-2-6 32 0,-5 1 9 15,-2-2-6-15,-2-2-3 0,-4 0 9 16,-2 2-70-16,-4-3 10 0,-2 0-10 16,-2 1 0-16,-4 5-86 0,-3 0 18 15,-2 6-18-15,-2 0-87 16,-2 4 105-16,-1 4 39 0,-2 4-287 16,-1 6 206-16,2 2 32 0,-1 2-188 15,3 4-71-15,4 0-119 0,1 1-581 0</inkml:trace>
  <inkml:trace contextRef="#ctx0" brushRef="#br0" timeOffset="24404.06">28683 7720 2217 0,'0'0'223'0,"32"-47"-100"0,-17 27 86 15,-1 8 68-15,-3 0-133 16,1 7-33-16,-1 3-37 0,-1 2-1 16,1 6-73-16,2 3-57 0,-2 6 55 15,2 5 2-15,1 4-31 16,-1 6 31-16,-4 6 0 0,3 6 0 16,-1 2 0-16,-2 5 0 0,-1 4 16 15,-1 2-16-15,-3 2 0 0,1-1 9 16,-1-2-9-16,3-4 0 0,0-7-9 15,5-6 9-15,2-6 0 0,2-7-15 16,2-4 15-16,-4-7 0 0,4-7 12 16,-1-5 14-16,-2-1 6 15,2-9-26-15,2-9 77 0,1-4-26 16,0-8-45-16,1-2 61 0,-2-6-54 16,2-5 6-16,2-5 26 0,-3-4-51 15,0-3 6-15,1-1-6 0,-2-1 0 16,-2-2-71-16,2 2 55 15,-3 4 16-15,0 3-190 0,-3 12 174 16,-2 7-3-16,-3 10-3 0,-4 7 18 16,-2 6 4-16,-2 7-188 0,0 1 121 15,-4 11-276-15,-6 7-361 16,-5 8 379-16,-1-5-94 0,-3 4-833 0</inkml:trace>
  <inkml:trace contextRef="#ctx0" brushRef="#br0" timeOffset="24829.31">27154 8953 3233 0,'0'0'118'0,"0"0"-118"0,-35-24-38 16,35 23 38-16,0 1 13 0,11 0-13 16,13 0-2-16,9-2-21 0,12 2 7 15,10 0 16-15,4 0 0 16,7 2 13-16,6-2-13 0,7 1 0 15,5-1-3-15,4-1 3 0,5-5 0 16,5-3 13-16,4 0-7 0,5-5 13 16,4 1 22-16,1-4-6 15,2-3 32-15,2-2 82 0,0 4 69 0,-1-2-108 0,-2 0-69 16,-2 0 60-16,-7 0-92 0,-5 2 35 16,-5 4-13-16,-7-1-31 15,-8 2-15-15,-9 2 15 0,-6 2 0 16,-12 1-123-16,-4 4 57 0,-10-3-66 15,-9 6-235-15,-8-1 151 0,-9 0-214 16,-5 2-826-16</inkml:trace>
  <inkml:trace contextRef="#ctx0" brushRef="#br0" timeOffset="30989.76">26103 6172 925 0,'0'0'111'0,"0"0"-69"0,0 0 26 16,0 0 180-16,0 0-131 0,0 0 26 16,0 0-117-16,0 0 0 0,0 0 23 15,-23-19-4-15,23 19 4 16,0 0 39-16,0 0-7 0,0-1-3 15,0 1 48-15,-1-2-61 0,1 2-16 16,-1 0-4-16,1 0-45 0,0 0 2 16,0 0 8-16,0 4 64 15,2 2-3-15,1-2 55 0,4 2-49 16,5 2-22-16,6 3 26 0,5 0-1 16,2-2-10-16,3-2-28 0,-4 1 19 15,8 1-42-15,-4 0 0 16,4 2 7-16,3-2-26 0,-2 2 0 0,-1 1 0 0,0-1 0 15,-4-1 6-15,-2 2-6 16,-1 2 0-16,-5-5 19 0,-3 0-9 16,-2 1-10-16,-2-2-48 0,-5-3 48 15,-2 0 0-15,-4-1-19 16,4 0 19-16,-1 2 35 0,0-1-29 16,-3 0 23-16,0-2-29 0,-2 0 3 15,0-2 16-15,0-1 1 0,0 0-14 16,0 1 77-16,0-1 12 0,-2 3-31 15,-2-2 9-15,-3 3-73 0,0 0 28 16,-3 4-12-16,-4 3-16 0,-2 2 19 16,3 2 9-16,-3 2-28 0,-3 3 26 15,-3 6 15-15,-4 3-19 0,-7 6-7 16,-7 5 55-16,-7 5-58 16,-5 2 17-16,-2 2 5 0,-5 0-34 15,3 1 25-15,0 0-25 0,5-4 0 16,7 0 10-16,7-3-35 15,9 1 25-15,9-4-376 0,13-1 218 16,8-5-91-16,8-8-679 0,10-14-468 0</inkml:trace>
  <inkml:trace contextRef="#ctx0" brushRef="#br0" timeOffset="36891.18">25768 9610 962 0,'0'0'423'0,"15"-37"-62"0,-8 21-270 16,-1 7 46-16,0 2 112 0,0 0-142 15,-2 3 0-15,2 2 64 16,0-2-48-16,1 2-8 0,0 2 4 15,1 2-48-15,1 7-10 0,2 8-20 16,-1 7 62-16,1 7-17 0,0 1 38 16,-3 4-29-16,0 1-60 0,-2 6-7 15,-2 2 74-15,0 5-30 0,-2 3-22 16,-2 4 79-16,0 5-44 0,0 0-34 16,-4 6 77-16,-2 2-94 15,1 3-6-15,0-1 37 0,-2 0-65 16,2 0 38-16,-1-3-38 0,1-1 0 15,2-5-13-15,-2-4 13 16,2-7 0-16,2-6-49 0,1 0 24 16,0-4 6-16,0-6-165 0,0-2 156 15,1-8-221-15,3-8 38 0,0-6 116 16,-1-7-157-16,1-5-529 0,-1 0 55 16,3-11-585-16</inkml:trace>
  <inkml:trace contextRef="#ctx0" brushRef="#br0" timeOffset="38315.32">25711 9546 271 0,'0'0'1857'0,"-5"-37"-1669"0,2 24-29 15,3 6-33-15,0 2 3 0,3-1 9 16,5 0-87-16,5-2-9 0,7 1-13 16,7 0 25-16,-1 2-9 0,8 1-45 15,-2 1 45-15,5-2-45 0,4 2 16 16,5-2 10-16,6-2-26 0,2 1 16 16,2-1-4-16,4-2-12 0,0 1 13 15,2-4-13-15,-1 0 13 16,3 1-7-16,0-4 42 0,1 2-3 15,3-2-16-15,0 1 47 0,2-2-22 16,-1 1-54-16,0 3 48 16,-1-1-48-16,-2-1 22 0,2 4-19 0,-4 0-3 15,-3 2 19-15,0 0 9 16,-2 3-28-16,-2-2 32 0,-1 5-13 16,-1-2-19-16,-3 1-10 0,-1-1 10 15,-5 3 0-15,0-5-9 0,-5 2 9 16,-1 0 0-16,-4-1 6 0,-3 1-6 15,-3-1 0-15,-5-1 13 16,-5 1-13-16,-4 0 0 0,-5 2 16 16,-3-1 0-16,-4 4-16 0,-3-3 19 15,3 1 6-15,-3 2 0 0,1 0-19 16,-1-2 60-16,-1 2-66 0,1 0-119 16,1 2 116-16,-2 3-13 0,1 7 3 15,2 4 13-15,-3 5 0 16,0 2 29-16,0 2-4 0,0 2-25 15,-3 2 25-15,2 3-6 0,-1 2-19 16,0 2 28-16,0 1-21 0,2 2-7 16,-1 3 25-16,0 4 0 0,-1 2-25 15,2-2 13-15,0 4-13 16,0-5 0-16,0-1 18 0,0 5-5 16,0-1-13-16,0-1-13 0,0-2 13 15,0-3 0-15,0-1 32 16,0 0-26-16,0 3-6 0,2 0 16 15,0-4-13-15,2 0-3 0,-1 0-25 16,5-2 25-16,-4 0 0 0,1 0 15 16,2-2-15-16,-2 0 0 0,1-3 10 15,0 0-10-15,-2 1 0 0,4-4-57 16,-2 1 39-16,0-2-20 0,0-2 76 16,-2 1-32-16,1-3-6 0,-1 1 0 15,-1-5 0-15,1-1 0 16,-2-1-3-16,0-3 3 0,-1-2 0 15,0 0 9-15,2-4-9 0,-3 0 0 16,0-2 3-16,0-4-3 0,0 2 0 16,0 0 10-16,0 0-10 15,0 2 0-15,0-1 15 0,0 2-15 16,-1-1 0-16,-2-1 4 0,2 1-4 16,-2 0 0-16,2 0-7 0,-1-1 7 15,0 1 0-15,0-2-20 16,1 1 20-16,-3-2 0 0,-1 1-36 15,-2 0 36-15,-5 0 0 0,0 0-63 16,-1-2 63-16,-2 0 0 0,-1-1-8 16,-1 0 8-16,-3-1 0 0,-3 0-15 15,-4 0 13-15,-2 2 2 0,-4-1-59 16,-3 0 59-16,-4-1 0 0,-2 0-21 16,0-1 21-16,-5-1 0 0,-1 0 19 15,-3 1-13-15,-3-1-6 16,0 2 25-16,-2-1-12 0,2-1-7 15,0 1 16-15,0 1 44 0,-2 0-50 16,2 0 15-16,0 0-2 0,0-2-29 16,1 2-4-16,0-1 4 15,-2-1 0-15,0 0-6 0,-1 0 6 16,2 0 0-16,-4 0 0 0,2 0 0 16,3 0 0-16,-4-1 13 0,2 1-13 15,2-2 0-15,-2 2 15 16,3 0-15-16,-1 2 0 0,1 0 25 15,0 0 7-15,1 2-32 0,4 0 31 16,1-2-28-16,0 1-3 0,4 1 23 16,3-1-13-16,0-1-10 0,6 1 34 15,5-2-12-15,3-1-22 0,5 0 6 16,5 0-6-16,4 0 0 0,5-1-25 16,4-2-6-16,2 2 31 0,2 0-312 15,15-3 103-15,-5 1-138 16,15-6-1341-16</inkml:trace>
  <inkml:trace contextRef="#ctx0" brushRef="#br0" timeOffset="39662.17">27759 9876 359 0,'0'0'1517'15,"-36"5"-1517"-15,21 0-117 16,3 2-205-16,7-2 189 0,0-3-72 16,1-1-405-16,2-1 330 0,0 0 87 15</inkml:trace>
  <inkml:trace contextRef="#ctx0" brushRef="#br0" timeOffset="40132.51">27715 9914 421 0,'0'0'1064'0,"0"0"-700"0,0 0-169 15,0 0-176-15,0 0 7 0,0 0 78 16,-33-1-29-16,29 2-4 0,1 1 13 15,0-1-45-15,3 0-4 0,0-1-19 16,-1 4 13-16,1-1 7 0,0 1 25 16,1 0-22-16,1 1 0 0,2 1-33 15,-2 0 36-15,4-2-7 16,-2 0-9-16,1 0 6 0,0-1-30 16,2 0 11-16,0-3 29 0,-1 0-23 15,6 0-9-15,0-3 32 0,7-4-20 16,1-2 4-16,3-7 38 15,1 4-16-15,-2-3-10 0,1 2 29 16,2 0-28-16,1 1-36 0,-1-2 45 16,0 4-48-16,1-4 19 15,2 1-16-15,2 0-3 0,4-6 13 16,4-1-1-16,5-1-9 0,6-5 17 16,3-4 2-16,7-4-22 0,2-2 0 15,3-1 0-15,-1-2 0 0,-2 2-21 16,-1 4 20-16,-6 1 1 0,-6 5-169 15,-6 2 57-15,-8 5-52 0,-9 2-206 16,-4 5 73-16,-7 0-53 0,-6 3-692 16,-3 1 211-16</inkml:trace>
  <inkml:trace contextRef="#ctx0" brushRef="#br0" timeOffset="40414.47">28828 9082 2093 0,'0'0'291'0,"-8"-36"-65"0,6 26-100 16,2 4-36-16,0 2-26 0,2 0-54 15,8-1-10-15,6-3-106 0,6 1 103 16,5 1-1-16,1 0-15 0,1 4 19 31,5 2 0-31,-2 1-20 0,0 6 20 16,-3 2-13-16,-5 0-16 15,-4 5 29-15,-5 0 3 0,-10 6 36 16,-4 3 19-16,-6 1-4 0,-8 5 100 16,-11 1-16-16,-4 4-29 0,-8 4-7 15,0 0-13-15,-2 2-83 0,2 0 29 16,6 3-28-16,4 0-7 0,6 1-74 16,8 4 49-16,6 2-131 15,3 2-270-15,3-10 45 0,3-1-228 0</inkml:trace>
  <inkml:trace contextRef="#ctx0" brushRef="#br0" timeOffset="40898.92">27711 10704 1755 0,'0'0'990'0,"0"0"-894"0,0 0-60 16,0 0-36-16,0 0 1 15,-4-32 21-15,25 24-22 0,10-3 0 16,6-1 0-16,5 1 55 0,0 2-4 15,8-4 10-15,4 1-32 0,2 0-26 16,4-2 32-16,0 2-35 0,2 0 3 16,-5 3-3-16,-1 0 0 0,-4 2-36 15,-4-1 33-15,-4 3-68 0,-8 1-195 16,-3 0 101-16,-7-2-77 0,-4 0-280 16,-6 2 54-16,-4-3-132 0</inkml:trace>
  <inkml:trace contextRef="#ctx0" brushRef="#br0" timeOffset="41336.44">28527 10232 1971 0,'0'0'176'0,"0"0"8"0,0 0 149 16,0 0-175-16,0 0-65 0,0 0 3 15,9-38-63-15,10 34-33 0,4 0 0 16,5 3 71-16,4-3-14 0,5 4 11 16,3 0 46-16,4 5-25 15,3-1-38-15,1 4 28 0,-2 0-53 16,1 4-7-16,-4 6 17 0,-5 0-36 15,-6 5-45-15,-5 1 44 0,-7-1 1 16,-7 1-31-16,-6 1 31 0,-7 0 0 16,-9 1 12-16,-9-1-5 15,-8 0 40-15,-12 1-31 0,-4 2 91 16,-8-2-66-16,-4 4-16 0,-1-1 13 16,-1-1-38-16,3 3 3 15,1-3-3-15,5 2 0 0,7 1-94 16,4-2 62-16,8 1-85 0,7-1-275 15,5 0 69-15,6-9-202 0,2-1-1263 0</inkml:trace>
  <inkml:trace contextRef="#ctx0" brushRef="#br0" timeOffset="41807.68">27607 10886 2183 0,'0'0'140'0,"0"0"-76"0,0 0 37 16,0 0-50-16,0 0-51 0,0 0-3 15,39-14 3-15,-9 20-1 0,6 2 2 16,0 2 2-16,4 2-2 15,6 2 6-15,0 1 22 0,4 2-10 16,2 3 10-16,2-2 0 0,0 3-13 16,-1-2 7-16,2 3 16 0,-1-2-10 15,0 3-23-15,-2-2 23 16,1 1-29-16,-1-2-6 0,-1 0 3 16,-2-2 3-16,-4-2-119 0,-1-1 61 15,-2-2-375-15,-6-6 303 0,-4 0 127 16,-6-5-221-16,-6-2-437 15,-6 0-43-15</inkml:trace>
  <inkml:trace contextRef="#ctx0" brushRef="#br0" timeOffset="42120.17">28720 10981 1205 0,'0'0'1333'15,"0"0"-1152"-15,0 0-114 0,0 0-67 16,0 0-22-16,0 0 22 0,0 0 45 16,0 0 3-16,32 43 10 0,-17-23-23 15,-3-6-3-15,3 5 26 0,-5 0-16 16,-2-1-23-16,-1 2 32 16,-4 0-9-16,-3 3-17 0,-7-2 33 15,-4-1-26-15,-3 3 3 0,-8-2 32 16,1-1-48-16,-6 2 0 15,-2-2 9-15,-4 0-28 0,-1-3 0 16,0 2-28-16,-1-3-10 0,3 0-240 16,7-4 140-16,5-2-19 0,5-3-211 15,8-2 12-15,5-5-193 0</inkml:trace>
  <inkml:trace contextRef="#ctx0" brushRef="#br0" timeOffset="43669.35">29995 8882 1830 0,'0'0'211'0,"0"-41"-104"0,-1 26 207 15,1 7-111-15,0 3-42 0,-2 1 18 16,2 3-54-16,0-1-1 16,-1 2-15-16,1 0-109 0,0 4-85 15,0 8 85-15,-1 10 29 0,-2 6 50 16,-1 6-18-16,-1 1 31 15,1 1-35-15,0 0-35 0,1 5 60 16,3 2-69-16,0-2 12 0,1 2-6 16,5-2-19-16,-1 1-13 15,0-1 13-15,-1 0 0 0,0-2-63 16,2-6 63-16,-4-6-1 0,4-2-13 16,-4-5 14-16,2-1 0 0,-4-6-6 15,2-5 6-15,-2-4 0 0,0-2-95 16,0-2 95-16,-2 0 23 0,0-6 47 15,-4-8-57-15,1-12-13 0,0-8-111 16,3-8 111-16,1-3 0 0,1-2-1 16,-1-6 1-16,1 0 0 0,0-5 25 15,0 0-22-15,0 0-3 16,0 1 2-16,4 1-2 0,1 4 0 16,3 1 13-16,3 2 15 0,2 2-28 15,4 1 23-15,3 3 30 0,3 4-46 16,1 9 53-16,3 4-38 15,-1 8 6-15,1 4 3 0,-2 8-40 16,5 2 9-16,-4 4-91 0,0 2 88 16,2 5 3-16,-4 5-70 0,0 3 68 15,-3 1 2-15,-2 4-44 16,-2 0 44-16,-5 4 0 0,-3 1-20 16,-3 2 20-16,-5-2 0 0,-4 2 0 15,-5-1 0-15,-4 1 0 0,-8 1 19 16,-1-1-4-16,-7 1-15 0,-1-2 23 15,-3 2-20-15,-2-1-3 0,1-3 3 16,-3 0 6-16,3-1-9 0,2-3 13 16,3-2-13-16,4-3 0 0,4 1 13 15,3-3-13-15,5 1 0 16,4-8 12-16,5 0-12 0,2-1 0 16,1 2 1-16,4-1 69 0,5 6-4 15,11 2-13-15,3 0 60 0,5 4-30 16,5-5-65-16,0 0 94 15,5 1-112-15,0-1 57 0,4 2-42 16,-1-2-15-16,0 0 6 0,1 1-6 16,-1-1 0-16,0 0-21 15,-1-1 17-15,-1 0 4 0,-2 2-250 16,3-1 193-16,-2-1-52 0,-2-3-232 16,-2 2 134-16,0-3-151 0,-10-1-741 15,-6-3-326-15</inkml:trace>
  <inkml:trace contextRef="#ctx0" brushRef="#br0" timeOffset="44843.2">30280 9876 1747 0,'0'0'309'16,"0"0"-254"-16,16-40 101 0,-14 33-46 15,-2 2-13-15,0-1-26 16,0 0-13-16,0-1 19 0,0 0 17 16,-7 1-17-16,-2 2 19 0,-7 1-67 15,-6 3 42-15,-3 5-30 0,-6 6 4 16,2 6 41-16,-4 6-3 0,-1 5-29 15,1 7 23-15,0 2-17 0,5 4-47 16,0 6 66-16,5 1-73 0,4 3 29 16,6-3-35-16,4 1 0 15,5-4-25-15,4-2 25 0,6-4 0 16,6-3-21-16,3-3 21 0,2-5 0 16,3-3-139-16,2-5 120 15,2-4 16-15,0-5-64 0,1-4 67 16,-1-3 0-16,-1-4 1 0,-3 0 6 15,1-6-7-15,-4 0 22 0,-3-2 3 16,-4-3-2-16,-2 0-20 16,-2-1 54-16,-4-4-38 0,-2 0 0 15,0 0 25-15,0-2-44 0,-1-2 19 16,0 1 16-16,-2-1-35 0,3 0 22 16,0 0-22-16,0 1 0 0,0-1-1 15,3 2 1-15,2 2 0 0,0 2 13 16,2 5-10-16,-2 2 10 0,2 1-4 15,4 2 26-15,2-3-35 0,4 4-31 16,1 2 31-16,0 1 0 0,0 4-24 16,-2 4 24-16,1 4 0 15,-2 1 1-15,-1 6 44 0,-2 4-26 16,-1 2-1-16,-2 2 39 0,-1 2-47 16,-1 0 24-16,-3 5-9 0,0-2-25 15,-4 2 0-15,0-3 0 0,0 1 0 16,-1-1-214-16,-2 1 122 0,-1 4-44 15,0 0-234-15,-1 0 125 16,-2-3-148-16,3-9-1570 0,-1-8 1669 0</inkml:trace>
  <inkml:trace contextRef="#ctx0" brushRef="#br0" timeOffset="45702.75">29999 10990 2677 0,'0'0'581'15,"0"0"-444"-15,0 0-10 0,0 0-23 16,0 0-104-16,0 0 0 0,0 0-21 15,0 0 21-15,0 0 95 16,29 48-16-16,-23-18-63 0,-1 2-16 16,-2 0 25-16,-1 5-3 15,-2 6 47-15,0 2-69 0,-1 2-107 16,-2 1 107-16,-1-2 0 0,0 1 22 16,-1 0-57-16,1-2 35 0,3-6-205 15,1-7-221-15,0-8 410 0,0-11 3 16,1-6-96-16,0-2 13 0,1-5-113 15,2-4 73-15,-3-7-16 0,3-13-158 16,-3-8 86-16,-1-8 61 0,0-4 159 16,-2 0 4-16,-4-4 94 0,0-1 62 15,-1 0-81-15,2-2 2 16,-1 2 102-16,5 6-66 0,0 2 19 16,1 3 110-16,1 4-65 0,4 0-23 15,2 6 34-15,2 6-48 0,2 3-42 16,4 2-34-16,2 5 24 0,3 5-88 15,3 2 10-15,-1 5-11 16,2 0 1-16,-1 8-76 0,-2 5 74 16,-2 4 2-16,-2 6-60 0,-5 4 60 15,-2 2 0-15,-4 2-13 16,-3 1 13-16,-3-2 0 0,0 2 19 16,-5 0-6-16,-3-4-13 0,-3 0 12 15,2-4 4-15,-6-2-16 0,2-4 16 16,1-2-7-16,1-1-9 0,4-6 19 15,2-2-15-15,4-3-4 0,1-3-4 16,0 5 4-16,6-4 0 0,10 4 0 16,7-1 48-16,8 2-48 0,2-2 25 15,0 2-25-15,3 1 0 16,-1 2-13-16,0 4 13 0,-2 2 0 16,-1 1-43-16,-5 2 43 0,-3 1 0 15,-7 2-21-15,-4 0 21 0,-5-1 0 16,-8-1-15-16,-4-1 15 15,-10-2 0-15,-8 0 1 0,-6-1 41 16,-9 0-11-16,-4-2-18 0,-5 2 53 16,0-3-60-16,-4-1 26 15,2-1 6-15,2-1-38 0,3-2-7 16,6-2 7-16,7-2 0 0,6-2-188 16,8-2 55-16,6 0-105 0,7-5-484 15,3-2-98-15,3-7-834 0</inkml:trace>
  <inkml:trace contextRef="#ctx0" brushRef="#br0" timeOffset="47644.13">31038 9089 2383 0,'0'0'660'16,"0"0"-599"-16,0 0-61 0,0 0-154 15,0 0 113-15,0 0 41 16,0 0 22-16,49-11 33 15,-25 10-46-15,3-3 1 0,2-1 16 0,3-2-26 0,4-1-8 16,4 0-18-16,0-1 26 16,1-1-183-16,1 1 55 0,-1-2-24 15,-1 2-172-15,-3-3 114 0,-2 1-8 16,-11 2-456-16,-1 1-26 0</inkml:trace>
  <inkml:trace contextRef="#ctx0" brushRef="#br0" timeOffset="51365.43">31574 8601 1949 0,'0'0'415'0,"0"0"-315"0,-44-4 16 16,38 9 103-16,2 2-103 0,3 8-49 15,1 2-28-15,1 6 28 0,6-1-6 16,2 1 22-16,5 1 6 16,0 1-12-16,4 2 2 0,0 1 39 15,4-3-42-15,0 2-10 0,2-2 76 16,0 2-17-16,2-3-112 16,-2-1 72-16,-2-5-85 0,1 1 28 15,-4-3-25-15,-2-1-3 0,-2-1-12 16,-5 0-10-16,0-6 22 0,-5 1-180 15,0-1 149-15,-2-1-48 0,0-2-199 16,-3 3 177-16,0-3-151 0,0 2-452 16,0-3 81-16,-3-3-452 0</inkml:trace>
  <inkml:trace contextRef="#ctx0" brushRef="#br0" timeOffset="51677.9">32107 8680 1747 0,'0'0'633'0,"0"0"-401"16,11-39 132-16,-11 38-92 16,0 1-27-16,0 0-153 0,0 2-92 15,-3 10 0-15,-2 12 73 0,-6 7 185 16,-2 6-81-16,-3 3-84 0,-3 0 44 16,-1 4-59-16,-4 2-63 15,-3 4 118-15,-1 8-86 0,-1 0-29 16,-2 2 84-16,2 3-102 0,0 0 15 15,2-1 41-15,0 0-56 0,2-4 3 16,1-4-3-16,1-4 0 0,2-3 36 16,5-4-14-16,1-5-22 0,6-4-221 15,4-9 165-15,2-2 55 16,3-7-123-16,1-6 122 0,3-2-97 16,6-2-236-16,3-6 197 0,3-3-155 15,0-8-532-15,-4 1 175 0,0-4-447 16</inkml:trace>
  <inkml:trace contextRef="#ctx0" brushRef="#br0" timeOffset="52291.99">31694 10226 76 0,'0'0'1001'16,"24"-53"-881"-16,-12 29 138 0,-4 3-86 15,0 2 0-15,-4 6 91 16,-2-2-71-16,0 6 2 0,-2 3 106 16,-3 1-114-16,-1 2-35 0,-1 1 44 15,-6 0-39-15,-5 2-45 0,-4 10-3 16,-3 8 9-16,-5 9-58 0,0 8-37 16,-1 5 79-16,0 5-73 0,1 2-3 15,0 1 33-15,5 0-58 0,6-2 31 16,2 0-12-16,4-4-19 15,5-2-10-15,4-2 10 0,2-8 0 16,10-3-111-16,6-8 64 0,6-6 15 16,9-8-24-16,4-2 56 0,3-6 0 15,2-3-180-15,-1-2 66 16,0-4-80-16,-6-3-308 0,-4 0 228 16,-5-5-56-16,-4 2-254 0,-8 4 67 15,-2 0-115-15</inkml:trace>
  <inkml:trace contextRef="#ctx0" brushRef="#br0" timeOffset="52781.25">31834 10486 1678 0,'0'0'364'0,"0"0"-179"0,0 0-33 16,0 0-65-16,0 0 42 0,0 0 68 15,0 0-123-15,0 0-42 0,0 0 61 16,0 0 35-16,14 35 22 0,-20-11 10 15,-2 3-49-15,0 2-51 0,0-2-41 16,0 2 54-16,2 0-73 16,0 2 38-16,0-2-38 0,1 5 0 15,2-1 3-15,2-2-3 0,1-5 0 16,0-6-160-16,1-5 160 0,2-6 0 16,0-5 0-16,-2-1 0 15,2-2 0-15,-1-1 3 0,5 0 50 16,1-9 36-16,4-8-54 0,1-3 37 15,1-7-72-15,-2 3 22 0,-2 1 6 16,1 1-28-16,0-1 13 0,2 2-13 16,3-2 0-16,0 6-28 0,0 2 27 15,-1 6 1-15,-1 3-66 0,0 5 53 16,-1 1 13-16,-1 3-85 16,0 6 85-16,-1 2 0 0,-1 5 2 15,-3 4 4-15,-2 4-6 0,-3 4 16 16,-2 0-10-16,-7 1-6 0,-4 0 16 15,-2-2-3-15,-6 0-13 0,-2-5-63 16,-7 0 34-16,-1-1-53 0,-3-5-172 16,-2-1 174-16,2-6-13 0,-2-1-154 15,-2-1 54-15,6-2-201 0,1-1-1062 16</inkml:trace>
  <inkml:trace contextRef="#ctx0" brushRef="#br0" timeOffset="53359.35">31647 11436 325 0,'0'0'359'0,"17"-54"430"0,-10 25-503 16,-4 8-159-16,1-1 42 0,-4 5 145 15,0 4-130-15,-3 2-19 0,-1 4 85 16,-1 3-80-16,-6 3-35 0,-2 1 30 16,-5 9-25-16,-3 9-67 0,-6 8-58 15,-1 9 86-15,-1 5-35 0,0 5-53 16,5 3 78-16,0 0-37 16,6 2-45-16,5 0 64 0,5 0-73 15,8-4-3-15,4 0 2 0,13-2 1 16,10-8-73-16,9-7 72 15,9-5 1-15,10-7-132 0,8-9 100 16,6-2-46-16,4-6-239 0,1-7 65 16,-20-1-265-16,-3-5-1541 0</inkml:trace>
  <inkml:trace contextRef="#ctx0" brushRef="#br0" timeOffset="54111.73">32008 11869 183 0,'0'0'753'16,"0"0"-362"-16,0 0-85 0,0 0-170 16,0 0 26-16,0 0 130 15,34-28-156-15,-22 24-13 0,4 3 64 16,-2 1-58-16,1 0-13 0,0 4 15 15,-3 5 4-15,0 4-7 0,0 2-46 16,-4 2-12-16,-2 7-25 0,0 0-42 16,-2 3 57-16,-4 0-60 0,0-1 22 15,-4 2-12-15,-2-1-10 0,-2-3 16 16,2-4-13-16,-1-5-3 0,3-7 16 16,1-4 0-16,3-3 12 0,-1-1-28 15,1 0 0-15,0-5 123 16,3-9 84-16,9-11-90 0,5-8-117 15,11-9-49-15,8-4 49 0,7-1 0 16,15-6-93-16,9-2 81 0,6-1-108 16,5-1-447-16,-22 15-100 15,-3 0-1000-15</inkml:trace>
  <inkml:trace contextRef="#ctx0" brushRef="#br0" timeOffset="55627.21">32835 8186 33 0,'0'0'3'16,"0"0"796"-16,7-34-578 0,-5 23-29 16,2 2 180-16,-1 1-207 15,0 4-19-15,-1 1 69 0,0 0-102 16,-1 1-6-16,2-1 38 0,-2 2-77 15,2-1-52-15,-1 2-15 0,2 3-1 16,0 6 45-16,0 13 136 16,-2 10-33-16,-1 17-87 0,-1 11-4 15,-1 5 10-15,-2 3-41 0,0 3-16 16,3 2 15-16,0 3-25 0,8 4 2 16,3-4-2-16,5 0 0 0,8-1-10 15,3-4 7-15,6-2 3 0,4-4-32 16,2 1 31-16,1-5 1 15,-1-4-57-15,-3-5 54 0,-6-9-29 16,-2-8-26-16,-5-3 58 0,-6-3 0 16,-3-2 3-16,-9-3 97 0,-5-3-33 15,-13 4-32-15,-10 1 115 0,-9 4 94 16,-8 5 12-16,-3 2-67 16,-6 6-161-16,-2 2 93 0,2 3 159 15,2 6-234-15,5-1 13 0,7 6-41 16,6 2-18-16,5 7-43 0,5 5 43 15,7 6 0-15,5 0-291 16,5-1 291-16,4-2 0 0,8-2 19 16,7-2-7-16,3-6-12 0,3-2-232 15,-2-2 232-15,-2-1 50 0,-3 0-25 16,-4 1 28-16,-8 0-53 0,-6-2 28 16,-11-1 38-16,-7-2 27 0,-11 5-75 15,-6-4 54-15,-6 4-72 16,-6-2 31-16,-3 1-10 0,-1-2-21 15,3-2 9-15,6 0-9 0,7-1 0 16,9 0-30-16,11-1-32 0,7 0 49 16,13-3-310-16,13-6 225 15,9-2-78-15,11-5-544 0,-5-15 79 16,4-4-692-16</inkml:trace>
  <inkml:trace contextRef="#ctx0" brushRef="#br0" timeOffset="57490.23">28348 12373 55 0,'0'0'102'15,"0"0"-102"-15,-6-47 710 0,2 33-677 16,0 2 9-16,0-2 27 16,0 1-40-16,2 0 10 0,0 1 52 15,0-2 0-15,2 1 14 0,-1 1 51 16,1 1-72-16,-3-1 8 0,3 2 86 16,0 2-84-16,-1 2 30 0,0 1 115 15,-1 2-100-15,2-2 26 0,-1 1 77 16,1 1-63-16,0 3-38 0,0 0-90 15,0 0-51-15,3 3 0 0,3 9 51 16,6 4 67-16,4 5-13 16,3 6-1-16,1 4 23 0,1-2-49 15,5 3-65-15,0 1 66 0,4 1-79 16,0-2 25-16,1 0-25 16,1-3 0-16,0 0-6 0,0-3 6 15,0-1 0-15,0-1-83 0,-4-4 54 16,0-1-65-16,-3-5-182 0,-2 0 146 15,-2-5-65-15,1-4-296 16,-2-5 90-16,-4 0-141 0,-3-9-1036 0</inkml:trace>
  <inkml:trace contextRef="#ctx0" brushRef="#br0" timeOffset="57774.25">29032 12373 1683 0,'0'0'1043'0,"2"-37"-830"0,-8 25 126 16,2 8-123-16,0 1-67 0,2 2 12 15,-1 1 28-15,-2 1-174 16,-3 15 55 0,-8 9-54-16,-3 10 28 0,-6 9-26 15,-2 0 51-15,0 1-69 0,-3 2 34 16,-5 5 13-16,0 1-47 16,-5 1 43-16,3-1-18 0,-4-1-25 15,3-4-19-15,-2-1 19 0,3-3 0 16,4-4 10-16,2-4-10 15,4-4 0-15,6-4-3 0,6-6 3 16,5-3 0-16,6-4-94 0,4-2 91 16,4-2-118-16,9-5-232 0,8 1 253 15,6-7-87-15,8-1-449 16,-9-5 19-16,4-3-562 0</inkml:trace>
  <inkml:trace contextRef="#ctx0" brushRef="#br0" timeOffset="58306.3">28655 13286 2929 0,'0'0'508'0,"0"0"-340"16,-19-37-120-16,9 37 5 0,2 9-49 15,-2 6 5-15,4 8 51 0,-1 2-44 16,0 7 6-16,2 4 34 0,1 4-52 15,1 1 36-15,1 3-8 16,2 3-32-16,0-3 6 0,0 1-6 16,-3-1 0-16,2 2-9 0,-3-4 9 15,1-2 0-15,-2-4-142 0,2-5 63 16,-1-4-47-16,3-13-208 0,-2-4 155 16,0-8-71-16,-1-2-328 15,0-4 150-15,-4-2-200 0</inkml:trace>
  <inkml:trace contextRef="#ctx0" brushRef="#br0" timeOffset="58525.02">28306 13402 59 0,'-16'-40'2102'15,"1"6"-1869"-15,3 2-4 0,3 9 103 16,5 6-124-16,1 3-4 16,6 2-13-16,5 3-81 0,5 1-110 15,10 0-19-15,5 1 18 0,6 2 1 16,8 0-28-16,3-1 28 0,7 2 0 15,3 2-14-15,1-1 14 16,4 2 0-16,-4 1-31 0,-4 1 8 16,-3 3-30-16,-6 3-269 0,-5 2 146 15,-6 0-59-15,-5 2-291 0,-7 1 149 16,-7-1-146-16,-3-2-680 0</inkml:trace>
  <inkml:trace contextRef="#ctx0" brushRef="#br0" timeOffset="58790.62">28088 14045 1337 0,'0'0'2110'0,"-44"13"-1952"0,28-5-158 15,12-4-63-15,4-1 61 0,15-3 4 16,8 0 15-16,7-1 78 0,9-2-86 15,2-2 29-15,6-1-19 16,2-2-19-16,5 2 25 0,4-1 23 16,1 0-48-16,0-2 18 0,2 1-18 15,-2 0 0-15,-2-1-73 0,2-2 60 16,-5 2-91-16,-3-1-204 0,-3-2 132 16,-4-1-77-16,-8 2-503 15,-11 2-50-15,-3 1-491 0</inkml:trace>
  <inkml:trace contextRef="#ctx0" brushRef="#br0" timeOffset="59399.93">28339 14612 154 0,'0'0'1680'0,"11"-34"-1440"0,-11 24-52 15,0 3-91-15,0 0 52 0,-2 6 106 16,1-3-101-16,-2 1-38 0,-2 1 9 16,-4 2-20-16,-5 5-19 0,-4 7 3 15,-5 8 13-15,-1 3-39 16,1 3-44-16,2 5 70 0,-2 1-33 16,1 5-49-16,2 3 78 0,0 2-70 15,1 2 4-15,2 4 35 0,5 1-54 16,1 2-51-16,4-1-71 15,2 0 122-15,4-4 19 0,1 1 34 16,4-7-53-16,4-8-19 0,2-7 19 16,2-10 0-16,3-4-2 0,2-10 2 15,-1-2 0-15,7-11 19 16,1-10-2-16,3-7-17 0,2-8-129 16,0-7 116-16,1-4 13 0,-4-6-41 15,-6 0 40-15,-4-4 1 0,-5 0-35 16,-6-5 35-16,-5 6 0 0,-1-1-22 15,-8 8 22-15,-5 4 0 0,-3 10 3 16,-2 6-3-16,-1 7 0 0,-4 11-13 16,0 0 12-16,0 9 1 15,0 3-63-15,2 2 38 0,3 7 12 16,2 2-213-16,6 5 140 0,3 0-48 16,7 4-294-16,1 4 124 0,4 4-17 15,1-4-1075-15</inkml:trace>
  <inkml:trace contextRef="#ctx0" brushRef="#br0" timeOffset="59839.49">28146 15229 1391 0,'0'0'1777'0,"-48"-3"-1777"16,30 2-50-16,6-4-184 0,8-6 154 16,2-1 80-16,0-5 0 0,2 1-13 15,3 0 13-15,1-3 0 16,4-2-15-16,3-2 15 0,2 2 0 16,4 1 2-16,-1-3 62 0,3 4 33 15,2 1 53-15,-1 4-19 0,2 6-48 16,-2 3-16-16,-2 5 3 15,-2 7-70-15,0 9 26 0,-4 4-26 16,0 2 22-16,0 9 3 0,3 1 80 16,-2 7-17-16,2 2-40 0,1 2 34 15,0-1-82-15,3-2 31 16,3 0-31-16,4-5 0 0,-1-3-173 16,3-5 173-16,1-3 19 0,3-7 3 15,0-2-44-15,7-10-61 0,2-5-228 16,6-9 88-16,-11-2-195 0,4-9-1355 0</inkml:trace>
  <inkml:trace contextRef="#ctx0" brushRef="#br0" timeOffset="64038.68">32512 7990 37 0,'0'0'0'0,"0"0"0"15,35-41 124-15,-30 32-43 16,-2-2-15-16,-2-2 507 0,-1-3-146 16,-2 1-238-16,-5 2 3 0,0 1-75 15,-1-4-7-15,0 1 59 16,-1 3-94-16,-2-1-7 0,-1 2 35 15,-2 0-80-15,0-1-7 0,0 2 13 16,-2-2-16-16,-3 1-10 0,-2 0 27 16,-5 3-18-16,-2 3-12 0,-2-2 55 15,-4 3-19-15,0 2-14 0,-6 0 1 16,0 2 3-16,-3 0-7 0,-4 0-16 16,1 6 17-16,-4-4-20 0,1 6 2 15,-2 2 11-15,2-2-10 0,0 2 7 16,2 2 51-16,0 0-6 15,2 3 9-15,0 1 19 0,3 5-18 16,1 1-1-16,0 2 0 0,2 2-23 16,2 4-38-16,2 2 52 0,-1 2-30 15,4 6-15-15,3 3 22 16,1 1-32-16,2 3 3 0,5-1 0 16,1 2-3-16,1 3-3 0,1 0 3 15,4 2 0-15,0 2-1 0,0 1 1 16,5 1 0-16,-3-2 3 15,4 2-3-15,-1-4 0 0,1 2 16 16,0 0-16-16,-2-3 0 0,5 1 16 16,-4 0-3-16,2 1-13 0,0 2 16 15,1 0-7-15,-1 0-9 0,2-2 19 16,1 2-9-16,0-2-10 0,2-1 19 16,1-1-6-16,1 1-13 15,-1-1 22-15,-1 0-9 0,2 3 6 16,-2-4-10-16,-2 2 39 0,0 2-48 15,0-3 31-15,0 1-15 0,-2-2-16 16,-2-1 1-16,3 1 59 16,-4 1-60-16,1 3 26 0,0-2 2 15,1-1-28-15,-1 3 16 0,3-2 3 16,-1 2-19-16,2-1 19 0,0 2-16 16,2-1-3-16,0 0-38 15,1-2 38-15,1 0 0 0,-1-1 38 16,-2 3-35-16,3 0-3 0,-4-1 19 15,3 1-16-15,-3-3 22 0,0-1 26 16,1 2 90-16,-1-1-74 0,3 3-36 16,1-3 6-16,0 0-37 15,5 2 34-15,3 0-24 0,3-4-10 0,2 1-56 16,3 0 56-16,4-6-16 16,1 2 47-16,2-2-21 0,0 0-10 15,2 2 0-15,0-3 0 0,3 0 0 16,-1-3-13-16,1-1-18 0,0-4-35 15,1 0 66-15,2-4 7 16,0-2-7-16,1 0-14 0,1 1 14 16,-1-3 0-16,0 4 23 0,-1-3-14 15,-1 1-9-15,1-2-3 16,0-3 3-16,1-4 0 0,0 2-12 16,1-3 11-16,0-4 1 0,5-4-177 15,-1-4 177-15,3-3 0 0,1-5-12 16,1 0 12-16,-1-5 0 0,4-6-7 15,-2-1 7-15,2-4 0 0,2-1-34 16,-6-4 34-16,1 1 0 0,-2-2 18 16,-3-3-5-16,-4 1-13 0,2-7 19 15,-6-1-19-15,1 0 0 0,-1-4-3 16,-1-4 3-16,-3-1 0 16,1-4-22-16,-1-5 22 0,-2 0 0 15,-1-1 0-15,1-4 0 0,-2-1 0 16,2-1-7-16,0 0 7 0,-1-1 0 15,0-2 7-15,-1 2-7 0,0-2 0 16,-2 0 0-16,-2 2 0 16,-3 1 0-16,-2 0-3 0,-3 1 3 15,-2 1 0-15,-3 0-7 0,-2-2 7 16,-2 1 0-16,0-3-15 0,2-1 15 16,-2-1 0-16,4 1 6 0,-2-1-6 15,4-2 0-15,0 3-14 16,2-7 14-16,0 2 0 0,0-3-43 15,0-1 41-15,0-1 2 0,0 1-3 16,-1 0-10-16,-3-2 13 0,0 3-85 16,-3-1 85-16,-1 1 0 0,-2-2 2 15,-5 0 8-15,-2-2-10 0,-5 5 28 16,0 0-6-16,-5-1-22 0,-2 2 19 16,-3-2 19-16,-3 2-38 15,-4-3 28-15,-3 0-28 0,-1-1 0 16,-4 0-13-16,2-4 13 0,-2-2 12 15,5-1 32-15,-2-4 29 0,2-2-73 16,6-1-30-16,0 0 30 0,4-1 0 16,4-2-44-16,4 2 41 0,2-1 3 15,2 2-151-15,0 3 72 16,0 0-83-16,-4 5-474 0,2 18-136 16,-4 1-1185-16</inkml:trace>
  <inkml:trace contextRef="#ctx0" brushRef="#br0" timeOffset="73665.53">26404 9286 170 0,'0'0'231'0,"0"0"40"16,0 0 25-16,0 0-244 0,35-16 14 16,-28 14 77-16,1 2 160 0,-3-3-199 15,0 3-23-15,1-1-29 16,-4-2 10-16,4 2 68 0,-2-1-52 15,0-2 3-15,-2 3 35 0,4-3-70 16,-1 0-17-16,0 0 3 16,-2 1-12-16,2-1 9 0,-3 2 42 15,0-2 0-15,-2 2 10 0,0 0 83 16,0 0-48-16,0 0-4 0,0 2 13 16,0 0-58-16,0 1-67 0,-2 4 1 15,-2 6 2-15,-2 6 64 0,0 2-51 16,2 4 35-16,2-1-51 0,2-2 26 15,2 3-10-15,3-2-16 0,0 2 12 16,1 0-8-16,-4 2-4 0,2 0 12 16,-2 6-12-16,-1 1 0 15,0 0 4-15,-1 0 2 0,0-1-6 16,0 1 16-16,0-4-3 0,0 4-13 16,0-2 3-16,0-3 9 15,0 0-12-15,0-3 23 0,0-4 12 16,0 2-35-16,0-6 25 0,0 2-19 15,0-5-6-15,-1-2-66 0,1-2 66 16,0 0 19-16,0-2-16 16,-1-4 44-16,1 1-47 0,0-3 19 15,-2 0-6-15,2 1-3 0,-2-2-4 16,0 0 79-16,0 0-66 0,-2 0 0 16,-2-2 29-16,2 1-48 0,-1 0 34 15,-3-3-31-15,-3-2-3 0,1 4-6 16,-4-1 6-16,0 0 0 0,-2 3-26 15,0 0 26-15,0 0 0 0,-4 3-22 16,-2 0 22-16,0 2 0 16,-2-1-21-16,0 1 21 0,-3 1 0 15,0-1-7-15,1 0 7 0,-4-1 0 16,2 2 4-16,-1-1-4 16,-2 0 0-16,1-2 12 0,-1 2-12 15,-1-1 0-15,-1-1 16 0,1 2-16 16,-2-3 0-16,2 2 13 0,-2-2-13 15,-1 2 0-15,3 2 9 16,0-4-9-16,4 1 0 0,3 1 0 16,2-3 0-16,10 1 0 0,5 0-19 15,2 0-3-15,6-2 22 0,3 4-425 16,13 0 121-16,-3 0-166 0,15-4-2000 0</inkml:trace>
  <inkml:trace contextRef="#ctx0" brushRef="#br0" timeOffset="75089.34">29656 12882 1676 0,'0'0'334'0,"0"0"-252"0,0 0 50 16,0 0 17-16,0 0 45 0,20-34 58 16,-17 34-162-16,1 0-65 0,0 2-12 15,0 8 32-15,0 12 10 0,-3 8 5 16,-1 7 46-16,-1 4-4 0,-6 5-3 15,-1 4-10-15,0 9-32 16,-4 4-51-16,-2 6 76 0,-2 7-66 16,-3 5 6-16,0 3 26 0,-1 2-48 15,3 0 16-15,1-3 28 16,7-4-44-16,1-9 22 0,6-7-13 16,2-6-9-16,6-10 3 0,2-3 0 15,0-7-3-15,1-5-57 0,-1-5 41 16,0-4-50-16,-3-9-178 15,1-6 148-15,-2-1-73 0,0-7-312 16,1 0 38-16,-1-1-216 0</inkml:trace>
  <inkml:trace contextRef="#ctx0" brushRef="#br0" timeOffset="75870.89">29564 12913 1903 0,'0'0'425'0,"-4"-51"-396"0,4 35 55 15,0 7 136-15,0 4-1 16,2 1-46-16,0 0-71 15,8-3-25-15,4 3-51 0,8-1-20 16,3-1 42-16,4 2-16 0,3 0-32 16,6 0 60-16,4-1-22 0,6 0-34 15,4-3 53-15,6 1-57 0,2 0 28 16,0-2-2-16,4-2-26 0,1 1 15 16,0-1-11-16,2-1-4 0,-3 0 19 15,0-1-7-15,-3 1-9 0,-1 1 23 16,-5 3-1-16,-4 1-25 0,-5 6 19 15,-4 1-6-15,-8 0-13 0,-4 7 25 16,-6 1-25-16,-6 4 0 16,-4 1-72-16,-2 3 60 0,-4 4 12 15,-2 1-54-15,-2 3 54 0,0 3 0 16,-2 0-16-16,-2 2 16 16,0 4 0-16,-2 2 6 0,0 1-6 15,0 4 0-15,0 1 16 0,0 2 47 16,-2 1-31-16,3 1-13 0,-3 3 28 15,1 0-43-15,-1 2 27 16,-2 0 4-16,0 1-35 0,-2 4 31 16,0-1-2-16,0 1-29 0,-1-2 25 15,-2-3 0-15,1 2-25 0,0-4 22 16,1-2-7-16,1-2-15 0,3-4 4 16,-2-6 36-16,0-1-40 0,1-2 13 15,-5-3-13-15,0 1 0 16,-1-2 19-16,-2-2-19 0,-2-4 0 15,-4-1-60-15,-2-2 60 0,-7-5 0 16,-4-1 38-16,-6 0-29 0,-6-3-9 16,-7 2 22-16,-6-4-22 0,-7-2 0 15,-4-2-31-15,-3 1 31 16,1-4 0-16,3 1 1 0,1-1-1 16,6 0 0-16,5 0 28 0,4 0 1 15,7 3-29-15,3-2 35 0,6 0-35 16,6 5 0-16,6-4-19 0,5 2 19 15,6-1 0-15,7 0-90 16,5-2 90-16,2-1-107 0,10 3-306 16,10-3 250-16,11 0-134 0,-6-3-704 15,4-5-388-15</inkml:trace>
  <inkml:trace contextRef="#ctx0" brushRef="#br0" timeOffset="76386.47">31563 12737 2860 0,'0'0'126'0,"0"0"-75"0,0 0 19 16,0 0 52-16,0 0-122 0,0 0 51 15,0 0-51-15,-32 41 51 0,24-3-35 16,0 6 51-16,0 1-67 16,-1 6 28-16,-2 5-21 0,-1 2-7 15,-1 6 12-15,-2 4-12 0,-4 3 0 16,-1 2 16-16,0 1-6 16,0-1-10-16,2-2 16 0,2-1 3 15,-2-2-19-15,5-4 31 0,2-4-5 16,5-8-26-16,0-4 25 0,5-8-15 15,1-4-10-15,1-8 15 16,3-1-5-16,3-7-10 0,-3-5-121 16,5-7 54-16,1-7-51 0,3-2-211 15,0-9 120-15,-3-4-88 0,-1-1-581 16,-2-4-187-16</inkml:trace>
  <inkml:trace contextRef="#ctx0" brushRef="#br0" timeOffset="76980.16">31354 13004 1580 0,'-4'-42'426'0,"0"10"-293"16,0-1 68-16,0 12-49 16,2 3 19-16,2 2 80 0,2 4-129 15,6 0-20-15,1 3-28 0,7 0 15 16,3 2-51-16,5-1-22 0,1 4 48 15,4-1-23-15,5 1-34 16,3 0 59-16,6 0-37 0,3-2-20 16,4 5 42-16,2-4-51 0,2 1 29 15,4-2-14-15,2 0-15 0,0-1 23 16,0-1-20-16,1 0-3 0,-1 0-3 16,1 1 3-16,-5-1 0 0,-2 3 3 15,-6 0-3-15,-6 1 0 0,-3 4-10 16,-7 0 10-16,-5 5 0 0,-5 2-33 15,-6 3 33-15,-5 5 0 0,-3 4-9 16,-7 3 9-16,-1 8 0 16,-5 7 13-16,-7 4 21 0,-3 7 4 15,-3 7-31-15,-4 5 78 0,1 5-85 16,-2 3 37-16,-1 4-18 16,2 2-19-16,0 3 19 0,4 2-19 15,0-1 0-15,8 0-12 0,0-1 12 16,6-5 0-16,3-5 28 0,1-2-19 15,0-5-9-15,0-5 22 16,-1-5-19-16,-3-4-3 0,-4-5 22 16,-3-5-22-16,-6-3 0 0,-6-3 16 15,-5-5-3-15,-8 0-13 0,-5-3-19 16,-6-4-16-16,-6-2-188 0,-2-8 223 16,-2 0 9-16,-5-2-9 0,2-5 13 15,3-1-13-15,6-3 0 0,5-3-19 16,6-4 18-16,6 1 1 15,9-4-161-15,8-5 100 0,5 1-59 16,10-4-209-16,4-3 113 0,7-3-106 16,2 6-602-16,5-6-232 0</inkml:trace>
  <inkml:trace contextRef="#ctx0" brushRef="#br0" timeOffset="77404.42">32916 12762 2576 0,'0'0'428'16,"0"0"-294"-16,0 0-111 16,0 0 28-16,0 0-10 0,-16 47 30 15,8-7-17-15,-4 12 12 0,-2 3-34 16,-4 5-25-16,1 5 40 16,-3 4-47-16,1 5 35 0,-1 2-22 15,0-3-13-15,3 3 19 0,-2-4-10 16,1 0-9-16,-1-4-85 0,0-3 84 15,1-3-25-15,3-4-50 16,0-4 76-16,2-6 0 0,1-10-1 16,0-3 1-16,1-7 0 0,3-7-48 15,3-5 46-15,2-8-71 0,1-4-128 16,2-4 114-16,0 0-48 0,0-5-42 16,4-12-49-16,5-13-188 0,0 2-650 15,3-5 233-15</inkml:trace>
  <inkml:trace contextRef="#ctx0" brushRef="#br0" timeOffset="77970.82">32692 13085 745 0,'0'-53'801'0,"-2"6"-557"16,-4-1 177-16,1 15-285 16,0 5 20-16,2 6 227 0,2 5-203 0,2 5-62 0,6 3-41 15,5 1-4-15,5 2-73 0,8 2-57 16,5 3 56-16,3 1-1 15,6 0-8-15,1 1 10 0,2 3 0 16,2 3 3-16,2 0 4 0,0-1-7 16,-2 2 3-16,-1 0 19 0,0 2 0 15,-9-4-9-15,-2 4 44 16,2-2-18-16,-8 0-30 0,5 5 45 16,-4-1-54-16,-3 1 22 15,-4 2-6-15,-4 1-16 0,-3 1-3 16,0 1 1-16,-2 3 2 0,-4 0-38 15,-1 2 37-15,-4 4 1 0,-2 1-19 16,-2 4 19-16,-4 2 0 0,-2 4 12 16,-3 3-8-16,-1 2-4 0,1 1 19 15,-2 1-10-15,-3 0-9 0,-4 1 22 16,-3 2-12-16,2 0-10 0,-2 1 1 16,-3 7 24-16,0 0-25 15,2-1 19-15,4-2-3 0,3-6 9 16,1-3-9-16,0-4 57 0,1-2-73 15,2-4 19-15,1-2 47 16,-1-3-41-16,-1 2-6 0,0-5 41 16,-1 1-60-16,-4-7 47 0,1-4-38 15,-6-3-9-15,-4-6 29 0,-6 0 5 16,-3-3-34-16,-2-3 36 0,-5-1-14 16,0 0-22-16,-4 0 3 0,2 0-3 15,-1-1 0-15,4 1-149 16,3 0 74-16,7 2-64 0,5 5-241 15,4 1 89-15,7-1-240 0,3-2-1952 0</inkml:trace>
  <inkml:trace contextRef="#ctx0" brushRef="#br0" timeOffset="78470.77">29231 14700 1763 0,'0'0'204'0,"-9"-47"49"15,7 30 77-15,2 6-127 0,4 3-4 16,4 0-22-16,7 5-72 0,5 3-51 15,4 0-41-15,1 11 64 0,1 4-30 16,-2 7-40-16,1 5 66 16,-2 6-73-16,-3 5 32 0,-2 2-29 15,0 4-3-15,-5 1-10 0,-1 3 10 16,0 3 0-16,-3-2 1 0,-1 2 2 16,-1-1-3-16,0-3-6 0,-2 0 6 15,0-2 0-15,-1-5-230 16,2-4 90-16,-1-9-152 0,2-11 192 15,-1-7-68-15,2-8-126 0,2-5-420 16,0-10 281-16,0 0-72 0</inkml:trace>
  <inkml:trace contextRef="#ctx0" brushRef="#br0" timeOffset="78720.73">29659 14994 1323 0,'0'0'319'0,"-11"-49"78"15,5 33 191-15,0 5-323 0,1 9-15 16,1 0 20-16,-3 4-146 0,-3 7-124 15,-6 11 22-15,-2 12 28 0,0 8 1 16,-4 3-51-16,5 1 73 16,-2 2-73-16,1 4 9 0,0 2-9 15,1 0 0-15,0 4-18 0,2 0-26 16,3-4 19-16,3-3-500 0,5-6 525 16,4-7 0-16,5-8-197 0,7-6 65 15,9-6-3-15,9-9-117 16,10-4 39-16,6-6-50 0,9-9-358 15,-12 1 31-15,5-3-20 0</inkml:trace>
  <inkml:trace contextRef="#ctx0" brushRef="#br0" timeOffset="79517.56">31604 14892 1926 0,'0'0'211'0,"36"-43"-166"16,-18 23 91-16,-6 3 94 0,-4 3-72 15,-4 2-23-15,-3 4 55 16,-1 4-37-16,-7 0-6 0,-7 3-7 15,-16 4-45-15,-8 10-38 0,-10 12-13 16,-4 7 79-16,2 6-44 0,1 0-44 16,2 6 74-16,6 2-77 0,6-1-6 15,5 0 21-15,7 3-47 0,7-6-22 16,9-1 22-16,7-4 0 16,7-5-61-16,9-4 61 0,8-5 0 15,7-6-48-15,3 1 14 0,8-8 15 16,0-2-233-16,2-2 126 0,-4-5-59 15,-1-1-218-15,-6 0 188 16,-5-4-17-16,-2-3-140 0,-6-1 190 16,-4-1 20-16,-4 0-202 0,-4 1 149 15,0 1 3-15,-6 3 192 0,1-1 20 16,-2 1 79-16,-1 0 269 0,0 1-81 16,0 0 2-16,-1 1 43 15,-2 2-118-15,1 0-13 0,-2 0 99 16,-3 5-136-16,0 6-32 0,-2 5 38 15,-2 5-29-15,2 4-58 0,1 2-50 16,1-2 47-16,2 2-57 0,0 2 29 16,-1 1-22-16,2-1-10 0,-2 2-35 15,2-5-6-15,-2 0 40 16,0-2-12-16,-1-3 10 0,0-1 3 16,3-7-309-16,3-5 296 0,0-5 0 15,1-3 26-15,0 0 105 0,0-5-3 16,8-9-71-16,4 0 17 0,4-8-61 15,4 2 3-15,0 0 54 16,1 0-38-16,0 3 6 0,3 1 0 16,-1 0-25-16,0 7-26 0,-3-1 25 15,0 6 1-15,-6 4-51 0,0 4 51 16,-4 6 0-16,-3 0-35 0,-3 4 35 16,-4 3 0-16,0 0 13 15,-8 3-7-15,-3 3-6 0,-3-2 19 16,-2-1-12-16,-4-1-7 0,0 0-3 15,-2-1-23-15,0-4-21 0,-1-2-176 16,0-3 150-16,1-4-52 0,2-5-225 16,0-2 99-16,8-5-196 0,1-8-1096 15</inkml:trace>
  <inkml:trace contextRef="#ctx0" brushRef="#br0" timeOffset="79879.2">32642 14772 2134 0,'0'0'294'0,"-42"-20"-181"16,18 14 17-16,3 6 14 0,0 0 65 16,-1 10-106-16,-2 3-36 0,3 3-13 15,-3 7 26-15,3-1-20 0,-1 9-44 16,2 0 41-16,6 2-31 16,0-1-13-16,5 0 28 0,1 1-41 15,3 2 22-15,3-6-13 0,2 2-9 16,8-4 4-16,4-3-4 0,7 0 0 15,4-4 22-15,3-2-13 16,5-3-9-16,0-3-10 0,1 0 8 16,2-3-82-16,-3 2-202 0,2-6 132 15,-3 1-64-15,-4-4-315 0,-6-2 70 16,-2 0-217-16</inkml:trace>
  <inkml:trace contextRef="#ctx0" brushRef="#br0" timeOffset="80282.57">32736 15358 1884 0,'0'0'1567'16,"0"0"-1367"-16,0 0-128 0,3-33-37 15,-3 33 34-15,1 0-66 16,5 0-3-16,2 5-186 0,4 7 185 16,2 6 1-16,0 6-57 0,-5 2 57 15,-2 5 0-15,-7 0-14 0,-2-1 14 16,-6 6 0-16,-5-1 13 16,-3 0-13-16,-1-3 0 0,3-7 13 15,6-10-26-15,3-9 13 0,4-3 0 16,1-2 82-16,0-1 70 0,0 0 42 15,0-1 48-15,5-7-189 0,7-5 9 16,7-9-44-16,9-6-18 0,12-6-18 16,4-2 15-16,1 4 3 0,4 2-174 15,-5 6 93-15,0 2-86 16,-4-1-348-16,-6 4 151 0,-9 3-164 16,-9 4-927-16,-11 0 372 0</inkml:trace>
  <inkml:trace contextRef="#ctx0" brushRef="#br0" timeOffset="80985.62">29406 16077 1782 0,'0'0'1263'16,"0"0"-1109"-16,0 0-87 0,0 0-51 15,0 0-16-15,41 3 108 0,-21 15 1 16,4 5-59-16,-1 4-43 16,-2 1 59-16,2 1-18 0,-1 3-36 15,0 0 86-15,-2 1-92 0,1 1 32 16,-1 0-29-16,-1-2-9 0,1 2-1 15,1-2 1-15,-4-2 0 0,2 0-154 16,0-9 154-16,1-1 0 0,2-5-98 16,1-5 22-16,0-6-61 15,2-4-118-15,-1-9 120 0,-3-3-42 16,1-7-210-16,-6-1 118 0,-4-4 16 16,-3-2-78-16,-4-5 217 0,-2 2 114 15,-3-1 36-15,-3 4 91 16,-3 4 51-16,-5 5 238 0,-4 4-157 15,-1 5-8-15,-2 4 58 0,-5 4-111 16,-1 5-19-16,-3 10-11 0,-2 5-16 16,-2 6-35-16,-1 8-32 0,3 2 34 15,-2 5-49-15,2 7-70 0,1 7 109 16,0 1-109-16,3 2 12 16,-1 2-12-16,4-4 0 0,2 2-53 15,4-4 19-15,5-4-22 0,10-4-108 16,2-10 117-16,12-5-67 0,11-12-225 15,11-9 177-15,10-10 9 0,11-10-175 16,10-9 31-16,7-6-159 0,-13 2-644 16,0-4 279-16</inkml:trace>
  <inkml:trace contextRef="#ctx0" brushRef="#br0" timeOffset="81266.84">31376 16254 2790 0,'0'0'324'0,"0"0"-203"15,0 0-19-15,0 0-60 0,43 15 94 16,-32 8-41-16,-3 5-50 16,-4 6 65-16,-2 5-34 0,-2 4-60 15,-2 2 65-15,-1 4-81 0,-1-2 25 16,0 2-25-16,-1 1 0 0,-2-2-18 15,0 0 2-15,1-2 16 0,0-3-170 16,2-3 126-16,3-8-70 0,1-5-342 16,0-9 454-16,1-11-115 15,2-3-311-15,0-4 147 0,1-5 51 16,1-15-104-16,-1 1-275 0,-3-6-402 0</inkml:trace>
  <inkml:trace contextRef="#ctx0" brushRef="#br0" timeOffset="81470">31151 16301 2760 0,'0'0'247'15,"-8"-44"-119"-15,15 29 83 0,9 3-62 16,6 2-12-16,12 2-134 0,4 0 47 16,6 2-50-16,7 5-19 15,4 0 19-15,1 1 0 0,-2 2-85 16,-2 4 47-16,-1 0-111 0,-7 2-202 15,-4 3 152-15,-5 0-91 0,-7 1-367 16,-8 1 205-16,-8-2-144 0,-4 1-253 0</inkml:trace>
  <inkml:trace contextRef="#ctx0" brushRef="#br0" timeOffset="81720.16">31008 16836 2505 0,'-34'13'145'16,"7"0"6"-16,4 1 13 0,13-8-3 16,6 0-21-16,4-5-63 0,2 4-11 15,12 3 8-15,10-2 71 0,12-2-31 16,8-4-86-16,5-3 1 16,3-2-1-16,5-3-28 0,5 0-34 15,2-2 8-15,2 0-24 0,2-1-191 16,2-2 146-16,0-1-29 0,0-3-139 15,3-3 125-15,-2 0-87 0,1-5-410 16,-20 3 154-16,0-2-255 0</inkml:trace>
  <inkml:trace contextRef="#ctx0" brushRef="#br0" timeOffset="82114.48">32463 16289 1307 0,'0'0'1340'0,"-25"-33"-1137"16,2 22 267-16,-1 10-276 0,-5 1-29 15,-3 10 24-15,-2 6-41 16,-2 8-53-16,-4 7-86 0,3 6 91 16,0 5-100-16,2 6 37 15,4 2-24-15,5 5-13 0,3 5 0 0,7 0 0 16,4-1 0-16,8-5-48 16,4-2 29-16,8-5 19 0,7-7-188 15,7-5 184-15,8-9-77 0,2-6 28 16,2-8 53-16,4 0 6 0,-1-9 41 15,-1-3-25 1,1-4-22-16,-2-8-116 0,-6-5 97 0,-3-5 9 0,-8-3-34 16,-3-6 44-16,-4-1 0 0,-3-2-25 15,-6-4-7-15,1 1 32 0,-3 0-44 16,-3 3 25-16,-1 4 19 0,-2 3-114 16,-2 4 102-16,-2 9-20 0,0 2-65 15,-1 5 95-15,-1 7-34 16,-3 5-325-16,-2 9 207 0,-2 3-75 15,-1 4-276-15,-1 5 168 0,4-6-125 16,1 1-594-16</inkml:trace>
  <inkml:trace contextRef="#ctx0" brushRef="#br0" timeOffset="82427.73">32086 16905 1443 0,'0'0'364'0,"0"0"122"0,0 0-285 16,0 0-4-16,0 0 63 0,12-37-118 15,4 25-34-15,2-6-34 16,8 5 12-16,0 2-39 0,2 1-21 16,3-1 37-16,2 0-18 0,2 2-42 15,2 0 67-15,1 1-45 0,0 1-12 16,-2 6 53-16,-1 1-50 0,-3 0 3 16,-4 6 47-16,-3 6-13 0,-3 4-34 15,-5 4 82-15,-4 4-86 0,-5 6 20 16,-1 3 10-16,-3 4-23 0,-1 3 2 15,1 3 33-15,-2-3-57 16,2 1 21-16,0 1-21 0,2-2 0 16,2 1-37-16,0-2-4 0,0-6-18 15,2-2-322-15,2-5 229 0,3-7-109 16,0-6-478-16,-5-5 30 16,0-2-617-16</inkml:trace>
  <inkml:trace contextRef="#ctx0" brushRef="#br0" timeOffset="82991.97">29243 17477 3022 0,'0'0'418'0,"3"-40"-285"16,-3 35-72-16,2 5-14 0,4 0-47 15,2 5-100-15,6 7 8 16,8 11 92-16,-1 7 44 0,2 6-18 16,-5 6 62-16,0-4-69 0,-2 0 10 15,-2-1 2-15,0 2-31 0,-1-1 26 16,3 8 11-16,-1-1-37 0,1-4 22 15,0-5-22-15,1-2 0 16,2-8-3-16,1-7 3 0,0-7 0 16,0-7 13-16,2-3-13 0,-2-5 0 31,3-9 16-31,-3-5-4 0,-1-7-12 0,-2-8-34 0,2-4 31 0,-2-7 3 16,-2-4-100-16,2-9 84 15,2 2 6-15,-2-2-100 0,0 5 110 16,-1 12-32-16,2 10-121 0,2 4 128 15,1 7-32-15,4 5-161 0,2 2 55 16,4 5-175-16,-7 0-732 0,-2 5-189 16</inkml:trace>
  <inkml:trace contextRef="#ctx0" brushRef="#br0" timeOffset="83699.64">29714 17816 1835 0,'0'0'1054'16,"0"0"-961"-16,0 0-93 15,0 0 23 1,0 0-23-16,-28-34 35 0,26 33 4 15,0 1 2-15,0 0-41 0,-2 0 0 16,2 8 112-16,-5 9 12 0,-4 11-25 16,-3 16-13-16,-9 12-61 0,-5 16-19 15,-3 3 48-15,1-8-54 16,2-3-136-16,-2-7 136 0,-2-2 0 16,-4 6-32-16,0-2-47 0,3-3-71 15,2-7-331-15,7-9 284 0,7-8 184 0,8-11-61 16,6-10-88-16,6-7-65 15,11-9-296-15,0-3-122 0</inkml:trace>
  <inkml:trace contextRef="#ctx0" brushRef="#br0" timeOffset="84148.79">31187 17481 3131 0,'0'0'242'16,"0"0"-242"-16,-25 52 3 15,10-21 45-15,4 3 60 0,5 0-54 16,2-4-54-16,0 1 76 0,1 2-32 15,0 1-44-15,3 6 82 16,0 0-72-16,0 0 21 0,0-4-6 16,8-2-25-16,3-6 13 0,6-4-13 15,6-5 0-15,2-4 13 0,5-2-7 16,4-5-6-16,2-4 0 16,4-4 0-16,-1-4 0 0,1-12-3 15,-3-3 3-15,-1-5 0 0,-2-5-54 16,-2-6 35-16,-6-3 4 0,-4-2-131 15,-2-3 131-15,-4-6-36 0,-4-2-120 16,-2 6 132-16,-3 3-43 16,-4 9-165-16,-1 4 93 0,4 3-87 15,-2 4-299-15,2 3 189 0,1 6-114 16,-2-1-725-16</inkml:trace>
  <inkml:trace contextRef="#ctx0" brushRef="#br0" timeOffset="84492.5">32262 17521 2944 0,'0'0'301'0,"0"0"-301"15,0 0-16-15,8 49 16 0,-8-15 80 16,0 2 6-16,0 2-35 0,2 0-20 15,-2 2 77-15,2 6-51 0,-1 4-57 16,2 3 70-16,-1 0-70 0,4-3 22 16,2-5-22-16,4-6 0 15,4-9 3-15,5-6-3 0,4-8 0 16,5-6 25-16,2-9 16 0,2-2-41 16,4-10 32-16,2-8-20 0,1-6-12 15,3-4 19-15,0-9-10 0,4-4-9 16,-1-8-15-16,3-4-17 15,1-5 23-15,4-10-200 0,-1-2 146 16,-3 2-54-16,-4-1-210 0,-14 6 109 16,-9 15-233-16,-3-2-816 0</inkml:trace>
  <inkml:trace contextRef="#ctx0" brushRef="#br0" timeOffset="87286.07">29530 12182 668 0,'0'0'802'0,"-11"-38"-649"15,6 19 3-15,-1 7 129 0,5-1-80 16,0 3-47-16,1 1 52 0,0 2-113 16,0 2 3-16,2 2 9 0,5-3-29 15,4 0-45-15,6 0-31 16,7-1 37-16,3 6-22 0,2 1-12 16,2 1 53-16,-3 6-28 0,1 5-25 15,-2 1 14-15,-6 6-21 0,-4 2-48 16,-7 3 32-16,-6 1 16 0,-7 2-19 15,-6-2 19-15,-6 2 0 0,-6 0 3 16,-7-3 32-16,0 1-28 0,-2-1 12 16,1-3 0-16,4-2-19 15,2-2 13-15,6-2-13 0,1 1 0 16,5-3-19-16,2 1 18 0,3-5 1 16,5 0-51-16,1-5 38 0,0-1 10 15,7-2-33-15,7-1 36 16,17-5 0-16,6-8-70 0,10-6 25 15,1 0-42-15,0-2-151 0,-1-2 74 16,1-3-43-16,-2-2-315 0,-2-3 132 16,-4-2-27-16,-4-2-235 0,-4 0 417 15,-4-1 123-15,-4 3 112 16,-5 1 0-16,-2 4 101 0,-5 0 450 16,-6 7-196-16,-5 2-45 0,-1 2 194 15,-4 6-173-15,-1 2-75 0,1 6 128 16,0-1-198-16,1 1-38 0,-1 2 18 15,0 0-87-15,1 1-79 0,1 2-34 16,-1 8 34-16,2 10 0 0,-2 4 0 16,2 6 32-16,1 1-32 15,0-2 22-15,4 2-15 0,-2 1-7 16,2 0 3-16,-1-3-3 0,2 1 0 16,1-5 3-16,-1 4 0 0,2-2-3 15,-2-2-19-15,0 2 19 16,-2-3 0-16,-3 1 3 0,0-1 1 15,-4-1-4-15,-5-4-33 0,-5-1 33 16,-2-4-13-16,-2-2 19 0,-4 0-18 16,0-4 12-16,-4 2-163 15,2-3 105-15,-1-4-31 0,0-1-152 16,2-2 64-16,3-5-82 0,7-8-416 16,2 2 109-16,4-6-106 0</inkml:trace>
  <inkml:trace contextRef="#ctx0" brushRef="#br0" timeOffset="87807.21">30010 12040 1410 0,'0'0'377'0,"1"-43"-230"15,-1 23 5-15,-3 8 49 16,3 1 109-16,0 3-181 0,0 3-26 16,0 1 13-16,4 0-45 0,6-3-36 15,8 2-33-15,6 1-2 0,7 0 0 16,1 4-18-16,0 0 18 15,1 1 0-15,-1 5-34 0,-1 0 32 16,-2 0 2-16,-1-4-25 0,-1 4 24 16,-2-5 1-16,-3 3-7 0,-4-1 7 15,0-2 0-15,-8 2 1 16,-2-3-1-16,-2 1 0 0,-4-1-28 16,0 1 24-16,-1-1-12 0,0 3 13 15,-1-3 3-15,-2 1 42 0,-9 1 48 16,-6 6-13-16,-5 2-17 0,-2 6-28 15,-2 3 54-15,4 2-25 0,0 3-17 16,2 3 42-16,1 1-48 0,2 4-25 16,2 4 31-16,3 0-44 0,1 1 0 15,3-1-2-15,4-1 2 16,3-6-31-16,1-2-4 0,7-4 35 16,1-10-204-16,4-5 150 0,0-7 54 15,-2-1 6-15,2-8 74 0,-2-2-20 31,-1-5-28-31,-1-4 29 0,-1-1-58 16,-3-4 29-16,-4 2-18 0,0-1-14 16,-2 0-101-16,-6 5 75 0,2-1-34 15,-6 3-116-15,0 4 144 0,1 3-57 16,-2 2-88-16,-2 2 87 0,3 3-16 16,3 1-194-16,2 1 25 15,2 0-40-15,2 3-496 0,0-3 189 16</inkml:trace>
  <inkml:trace contextRef="#ctx0" brushRef="#br0" timeOffset="88073.71">30727 11844 2617 0,'0'0'203'0,"0"0"-11"0,0 0 131 16,0 0-113-16,0 0-210 0,0 0-124 15,0 0 124-15,0 0 57 16,11 73-50-16,-23-21 50 0,-4 1-57 16,-2 5 22-16,1 0-22 0,-4 4 0 15,-2 2-3-15,0 1-26 0,1-2-18 16,-2-1-186-16,4-3 118 0,1-6 26 16,3-9-160-16,4-4 159 15,7-9-103-15,1-12-186 0,4-6 165 16,2-9-33-16,5-4-212 0,2-9 208 15,5-9-68-15,0-8-328 0</inkml:trace>
  <inkml:trace contextRef="#ctx0" brushRef="#br0" timeOffset="88979.89">30578 12522 210 0,'9'-41'287'0,"2"0"97"15,-1 1-211-15,1 1 0 0,-2 3 120 16,1 1-114-16,-1 5-14 0,0 3 137 16,1 6-130-16,-2 2-17 0,-2 7 77 15,0 4-87-15,-1 4-20 0,-1 3-54 16,3 1-52-16,-1 0-19 0,2 6-79 15,3 8 79-15,0 6 0 0,-5 4-29 16,-2 2 29-16,-1 1 0 0,-3-4 13 16,-1-1-13-16,-2 2 0 15,-2-2 1-15,-2-1 2 0,0-2-3 16,1-2 2-16,0 0-2 0,2-5 0 16,3-2-17-16,1-5 17 15,0 0 0-15,5-1-25 0,7-1-1 16,8-3 13-16,4-7-42 0,4-5 54 15,3-2-31-15,0-5-64 0,1 0 67 16,1-5-7-16,-1 0-35 16,0-2 58-16,-4 2 13 0,-5 1 3 15,-3 3 17-15,-6 1 12 0,-7 7 68 16,-3 0 0-16,-4 4 9 0,-3 4 0 16,-2 0-32-16,-4-1-32 0,-5 4-20 15,0 1 33-15,-1 1-58 0,0 6-26 16,2 1 13-16,0 4 13 0,1 2-57 15,1 1 57-15,2 1 0 0,1 1-34 16,4 2 34-16,0 0 0 0,4 1-17 16,0 0 16-16,5-3 1 15,0-1-16-15,1 3 16 0,-1-3 0 16,-2 0 9-16,-1 1-9 0,-2-4 0 16,0 1 0-16,-4 0 7 15,-1-2-7-15,-2-2-77 0,-3-1 19 16,-1-4-48-16,-2-1-103 0,-2 0 86 15,2-4-9-15,-1 0-101 0,1-6 80 16,2-1-25-16,2-6-99 16,4-1 108-16,3-4 19 0,2-4 134 15,8-2 16-15,3-1 23 0,2-2 36 16,5-1-46-16,0 0-12 0,2 2 77 16,2 0 32-16,0 1 24 0,0 2 100 15,-2 6-98-15,-2 1 13 0,-3 3 78 16,-2 5-101-16,1-2-16 0,-1 6-18 15,0-1-73-15,2 4-19 0,1 1-36 16,1 0 35-16,2 0-15 0,1 2-58 16,-1 5-30-16,-1-2-35 15,0 1-162-15,0-4 90 0,0 4-10 16,-1-2-189-16,0-3 244 0,1 0 22 16,0-1 110-16,0-2 34 0,-2-4 42 15,-2 0 268-15,-2 0-57 16,-6 1-28-16,-1 2 158 0,-2 3-185 15,-2-1-17-15,-1 0 90 0,0 1-168 16,0 0-103-16,0 2-26 0,-5 5 26 16,-5 5 55-16,0 4 15 15,-2 1-12-15,1-1-58 0,3 0 19 16,1-1-15-16,2-2-4 0,4 2-13 16,-2-2 13-16,2-2 0 0,1-2-5 15,0-2 5-15,0-6 0 0,0 3-30 16,1-4 5-16,3 0 25 0,-1-1 45 15,2-3-45-15,-1-1-29 0,0-3-166 16,-3 2 60-16,-1 2-82 0,-4 3-577 16,-8 1-369-16</inkml:trace>
  <inkml:trace contextRef="#ctx0" brushRef="#br0" timeOffset="93596.52">24754 2225 646 0,'0'0'733'15,"0"0"-597"-15,41-17-136 0,-26 17-39 16,-2-2 37-16,6 2 0 0,1-1-2 16,1-2 4-16,3 2 19 0,5 1-14 15,-1-1-5-15,7 1 0 0,0-2-8 16,1 2 8-16,1-1-3 0,-1 1-49 15,1 0-23-15,2 0-7 0,1 1-51 16,-1 2 71-16,1-3-10 16,0 4 1-16,2-3 58 0,1 1 13 15,2-1 8-15,3 2-8 0,2-2 0 16,6-1 19-16,-2 0 3 0,6 0-22 16,3-1 49-16,1-2-10 15,1 2 17-15,3-1 6 0,6 1 13 16,-1-3 6-16,3 3 26 0,3-2-41 15,1 2-18-15,0-2 37 0,2 0-33 16,2 1 19-16,2 2 46 16,0 0-52-16,1-2-16 0,1 2 26 15,0 0-53-15,0 0 8 0,1 2 28 16,1-1-32-16,2 2 9 0,-2 1 1 16,5-4-13-16,-2 2-20 0,-1 1 13 15,2 2-15-15,-2-3 2 0,-2 2 11 16,1-2-12-16,-2 2 1 0,-5-2 7 15,0 2-10-15,-2-2 3 16,-5 2-1-16,-2-1-1 0,-2 2-1 16,-1-2 0-16,-4 0 0 0,-4-2 1 15,-3 0-1-15,-1-1 1 0,-2 2 2 16,-5-1-2-16,-2-1 2 0,-2 0 0 16,-4 0 42-16,-1 0-3 15,-4-1-3-15,2-1 3 0,-5 1-10 16,-1 0 0-16,0 1-9 0,-3 0-4 15,-1 0-9-15,0 0-7 0,-1 0-3 16,-2 0 0-16,1 0 17 16,-1 1-17-16,0-1 0 0,-2 0-13 15,1 0 13-15,-1 0 13 0,-2 0-7 16,0 0-4-16,-2 0 8 0,-3 0-4 16,1 0 17-16,-2-1-17 0,0-2 7 15,-1 3-3-15,0-3 3 0,-2 3-13 16,-2-4 32-16,0 3-29 0,-2 1 0 15,0-3 20-15,-3 3-23 16,-2 0 13-16,-2-1-4 0,-1 1-9 16,1-1-17-16,2-1 17 0,1 2 0 15,-1 0-21-15,3 0 21 0,4 0 0 16,-1 0-12-16,2 2 11 0,-1-1 1 16,2 0-26-16,-1 1 23 15,1-1 3-15,0 0-125 0,-1 2 54 16,1-3-32-16,-2 0-146 0,1 0 48 15,-2 0-46-15,-3-4-515 0,-1-1 87 16</inkml:trace>
  <inkml:trace contextRef="#ctx0" brushRef="#br0" timeOffset="94408.96">30551 1925 1649 0,'0'0'493'0,"0"0"-483"0,0 0-10 0,0 0-22 16,24-37 20-16,-19 34 2 16,2 0 11-16,1 2-11 0,3 1-13 15,1 0-6-15,4 4 2 0,0 3-2 16,0 2 2-16,-3 0-6 0,-4 1 10 16,3 0 13-16,-2 4-3 15,-2-1-20-15,-2 2 10 0,-2 1 12 16,0 0 0-16,-2 1 2 0,-2-2-2 15,-3 1 3-15,-2-2 96 0,-5 1-16 16,1 1-8-16,-6-1 43 16,-2 1-43-16,-2 0-9 0,-3 0 44 15,-5 0-89-15,-2 0-18 0,-3-2 43 16,0 0 39-16,-2-1-52 0,1-2-26 16,2-2 1-16,1 2-7 0,4-5 13 15,2 4-7-15,3-2-6 0,4-2 2 16,3-2 8-16,4 0-10 15,3 0-4-15,2-1 4 0,1-2 0 16,1 2-27-16,-1 0 26 0,3-3 1 16,-2 2-23-16,3 0 23 0,-3-2 0 15,3 1 1-15,-1-1-1 0,1 1 0 16,0-1-15-16,0 0 14 0,0 0 1 16,0 0-16-16,0 0 16 15,0 2 0-15,0-2 2 0,0 0 18 16,0 2-17-16,0 0 7 0,1-2 6 15,-1 1-13-15,2-1 6 0,-1 0 1 16,-1 1 13-16,0-1-23 16,0 3 35-16,3-3-32 0,-3 0 7 15,0 1 6-15,1-1-10 0,-1 0 1 16,0 0 18-16,0 0-8 0,0 2-11 16,0-2 26-16,0 0-19 0,0 0-4 15,0 0 30-15,0 0-13 0,0 0-14 16,0 0 43-16,0 0-23 15,0 0-32-15,0 0 51 0,0 0-22 16,0 0-26-16,0 0 48 0,0 0-51 16,0 0 16-16,0 0-16 0,0 0 0 15,0 0 2-15,0 0 20 0,0 0-22 16,0 0 13-16,0 0-13 16,0 0 0-16,0 0 3 0,0 0 0 15,0 0-3-15,0 0 13 0,0 0-13 16,0 0 0-16,0 0-3 0,0 0 3 15,0 0 0-15,0 0-13 0,0 0 13 16,0 0 0-16,0 0-40 16,0 0 37-16,0 0 3 0,0 0-103 15,0 0 56-15,0 0-43 0,0 0-142 16,0 0 81-16,0 0-43 0,0 1-233 16,0 3 14-16,0-3-231 0,0-7-380 0</inkml:trace>
  <inkml:trace contextRef="#ctx0" brushRef="#br0" timeOffset="97176.54">27056 10016 130 0,'0'0'131'0,"0"0"-1"16,0 0 7-16,0 0 137 0,0 0-134 15,-34-3 46-15,28 2-124 0,4-1-26 16,-1 2 26-16,2 0-27 16,1 0 8-16,0 0-43 0,0 0-56 15,0 0 21-15,1 0 17 0,-1 2 16 16,4-1 2-16,1 0 31 0,-1-1 12 16,2 0 12-16,-4 2 36 15,5-2-55-15,0 0 0 0,3 0 19 16,5 0-39-16,4 0-13 0,3-2 32 15,2 1-32-15,3-3 10 0,8 0-13 16,2-1 3-16,7-1 0 0,9 0 13 16,3-1-3-16,11-1-13 0,4-1 0 15,7-1-3-15,9 0-20 0,5-2-100 16,5 0-1-16,9-2-62 16,-25 2-420-16,3-1 98 0</inkml:trace>
  <inkml:trace contextRef="#ctx0" brushRef="#br0" timeOffset="97598.37">31415 9158 1208 0,'0'0'160'16,"0"0"-147"-16,0 0-13 0,0 0-15 15,0 0 2-15,0 0-173 0,0 0 163 16,0 0 15-16,0 0 8 0,16 42 0 16,-15-14 2-16,-1 2-3 15,0 4 3-15,0 2-4 0,-4 4-20 16,0 1-82-16,-4 7-33 0,0 3-134 15,0 3 131-15,-2 6 13 0,-2 0-92 16,2-10 102-16</inkml:trace>
  <inkml:trace contextRef="#ctx0" brushRef="#br0" timeOffset="100307.64">31160 12177 362 0,'0'0'1539'0,"0"0"-1354"0,0 0-185 16,0 0-282-16,0 0 207 0,0 0 75 15,0 0 145-15,0 0-80 0,0 0-38 16,0 0-27-16,-14-17-3 16,14 17 3-16,0 0 55 0,2 0-26 15,0 0 4-15,-1 0 28 0,0 0-25 16,-1 0-10-16,2 0 22 15,0 0-18-15,0 0-5 0,2 0 20 16,-2-2-29-16,1 1 0 0,1 0-4 16,0-1-10-16,0-2 0 0,-1 3 21 15,-1 0 9-15,1-2 4 0,-2 3 12 16,1-1-9-16,-1-1-4 0,0 1 17 16,-1 0 9-16,2-1-3 0,-2 1 7 15,0 0-4-15,0-3-29 0,0 2-19 16,0 1 31-16,0-2-21 15,0 2-20-15,0-2 32 0,-2 1-6 16,2 0 3-16,0 1 35 0,-1 0-38 0,1-1-23 0,-1 1 20 0,1 1-26 16,0-1-4-16,0 1 4 0,-2-2 0 15,2 0-3-15,-1-1 3 16,1 2 0-16,-3-3 2 0,3 1 4 16,-1-1-3-16,0 1 10 0,-1-1 29 15,2 3-39-15,-1-3 22 16,1 4-12-16,0-1-13 0,0 1 0 15,0 0 0-15,-1 0 0 0,1 0-15 16,0 0 15-16,0 0 0 0,0 0 3 16,0 0 7-16,0 0-10 0,-2 0 22 15,2 0 7-15,-1 0-29 0,1-2 19 16,0 1 16-16,-1 1-22 0,-2-1 2 16,3-1 30-16,-3 2-45 0,2 0 25 15,1-1 7-15,-1 1-32 16,-1 0 25-16,2 0-9 0,0 0-16 15,0 0 3-15,0 0-3 0,0 0 0 16,0 0-22-16,0 0 22 0,-1 0 0 16,1 0-11-16,0 0 11 0,0 0 0 15,0 0 16-15,0 0-16 16,0 0 0-16,0 0 19 0,0 0-12 31,0 0-7-31,-1 0 19 0,1 0-10 16,-3 0-9-16,2 0 19 15,-2 1-9-15,2-1-10 0,-1 2 15 16,2-1-8-16,-1-1-7 0,0 1 22 16,-1 1-19-16,2-2-3 0,-2 1 13 15,0-1-13-15,1 1 0 0,1 1 9 16,-3-1-9-16,2 0 0 0,1-1-3 16,-1 3 3-16,-2-2 0 0,2 1-14 15,1-2 14-15,-2 1 0 0,2 0-25 16,-1 2 25-16,0-2 0 0,1 1-40 15,0-2 40-15,0 1 0 16,0 0-1-16,0 1 1 0,-2-1 0 16,1-1 16-16,1 1-10 0,-1 1-6 15,1-1 22-15,-2 0-16 0,0 1-6 16,0-2 16-16,2 1-16 16,-1-1 0-16,-2 0 0 0,3 3 0 15,-1-2 0-15,0-1-16 0,1 1 16 16,-2-1 0-16,1 2-12 15,1-1 12-15,0 0 0 0,-3 2 3 16,3-3-3-16,-1 0 0 0,1 1-3 16,-1 1 3-16,1-1 0 0,-3 0 3 15,2 1-3-15,-1-2 0 0,1 1 9 16,0 2-9-16,-1-2 0 0,1-1-9 16,-2 0 9-16,3 3 0 0,-1-2-23 15,0 0 23-15,-1 1 0 0,1-2-22 16,1 0 22-16,-1 1 0 0,-1-1 3 15,1 3-3-15,1-3 0 16,0 0 3-16,-1 0-3 0,1 1 0 16,0-1 6-16,-2 0-6 0,2 0 0 15,-1 0-6-15,1 0 6 0,0 1 0 16,0-1-3-16,0 0 3 16,0 0 0-16,0 0-10 0,0 0 10 15,0 0 0-15,0 0-6 0,0 0 6 16,0 0 0-16,0 0-3 15,0 0 3-15,0 0 0 0,0 0 9 16,0 0-9-16,0 0 0 0,0 0 10 16,0 0-10-16,0 0 0 0,0 0-3 15,0 0 3-15,0 0 0 0,0 0-7 16,0 0 7-16,0 0 0 0,0 0-9 16,0 0 9-16,0 0 0 0,0 0 0 15,0 0 0-15,0 0 0 0,0 0 13 16,-1 2-10-16,1 0-3 0,0 0 6 15,-2-2-6-15,2 0 0 16,0 1-22-16,0-1 22 0,0 0 0 16,0 0-12-16,0 0 12 0,0 0 0 15,0 0 16-15,0 0-10 0,0 0-6 16,0 0 16-16,0 0-3 16,0 0-13-16,0 0 19 0,0 0 0 15,0 0-19-15,0 0 28 0,-1 0 4 16,1 0-32-16,-3 0 28 0,1 0-25 15,-1 0-3-15,2 0 22 16,-2 0 3-16,0 0-25 0,2 0 29 16,0 0-29-16,-1 0 0 0,1 0-32 15,1 0 20-15,-1 0 12 0,1 0-95 16,0 3 94-16,0 1 1 0,0 2-44 16,0 0 28-16,0-1 16 0,0 2-130 15,2-1 129-15,-2 0-30 0,2-1-99 16,-1-2 129-16,-1 2-23 0,1-4-46 15,-1 2 70-15,0-2 0 16,0-1 1-16,0 0 40 0,0 0 10 16,0 0 0-16,0 0 25 0,-1-1-25 15,0-2-22-15,-1 3 66 0,0-1-42 16,0 0-50-16,1-2 85 16,1 3-84-16,-1-1 33 0,1 1-21 15,0 0-16-15,0 0-98 0,1 1 98 16,0 3 0-16,3-3-33 0,2 6 31 15,-1-2 2-15,3 1-97 16,-1-1 96-16,1 2-39 0,-2-2-119 16,1 0 156-16,1-1-41 0,-3 0-96 15,1-1 137-15,-2 2-39 0,-2-3-73 16,0 2 115-16,-1-3-19 0,0-1 19 16,-1 0 9-16,0 0 39 0,-2 0-48 15,0-4 45-15,0 3-45 0,-2-3 16 16,0 0 19-16,0 0-16 0,1 1-12 15,-1-1 47-15,0 1-41 16,3 1 6-16,-3-1 6 0,2-1-25 16,0 3 13-16,0-2-10 0,1 0-3 15,-2 2 0-15,3-2 0 0,-1 1 0 16,-2 0-5-16,2 2 5 16,1 0 0-16,-1-1-7 0,-2 1 7 15,3-3 0-15,-1 3-3 0,-1 0 3 16,1-1 0-16,1 1-6 0,-3 0 6 15,2 0 0-15,0-1-2 16,-1 1 2-16,1-2 0 0,0 2 6 16,1 0-6-16,0-1 0 0,0 1 3 15,-2 0 0-15,2 0-3 0,0 0-19 16,0 0 19-16,0-1 0 0,0 1-31 16,0 0 31-16,0-2 0 0,0 2-21 15,0 0 21-15,0 0 0 0,0 0 3 16,0 0 0-16,0 0-3 15,2 0 16-15,-1 0-16 0,2 2 0 16,-1-1 0-16,1 0 0 0,-3-1 0 16,1 2-13-16,1-2 13 0,-1 0 0 15,-1 0-10-15,0 0 10 0,1 1 0 16,-1-1 4-16,0 0 15 0,0 0-3 16,0 0-4-16,0 0 33 0,0 0-45 15,0 0 25-15,0 0 1 16,0 0-26-16,0 0 9 0,0 0-9 15,0 0 0-15,0 0-6 0,0 0 6 16,0 0 0-16,0 0 16 0,-1 0-16 16,1 0 0-16,-3 0 12 0,3-1-12 15,-1-1 0-15,1 2 13 16,-1-1-13-16,1 1 0 0,-2 0 13 16,2-1-13-16,0 1 0 0,-1 0-7 15,1-2 7-15,-1 2 0 0,1 0-15 16,0 0 15-16,0 0 0 0,0 0-27 15,0 0 27-15,0 0 0 0,0 0-57 16,0 0 55-16,0 0 2 16,0 0-94-16,0 0 92 0,0 0-18 15,0 0-88-15,0 0 108 0,0 0-23 16,0 4-79-16,0-2 76 0,0-1-38 16,0 0-93-16,0 2 89 0,1-2-38 15,0-1-217-15,2 2 25 0,0 0-82 16,-2 0-675-16,-1-2 448 0,-9-18 607 15</inkml:trace>
  <inkml:trace contextRef="#ctx0" brushRef="#br0" timeOffset="101529.17">30190 13528 104 0,'0'0'519'0,"0"0"373"15,0 0-869-15,0 0-23 0,0 0-2 16,0 0 2-16,0 0 14 0,0 0 35 15,0 0 6-15,-12-19 4 16,10 18 51-16,2 1-74 0,0 0-36 0,0 0-16 16,0 0-23-16,0 0-4 0,0 0-28 15,0 0 68-15,0 2-20 16,-1 1-110-16,0 2-56 0,-2-2-104 16,2 2-467-16</inkml:trace>
  <inkml:trace contextRef="#ctx0" brushRef="#br0" timeOffset="102485.77">24744 13856 2270 0,'0'0'497'15,"0"0"-465"-15,0 0-32 0,0 0-9 16,0 0 9-16,-32 45 48 0,30-16 19 16,-4 6-6-16,5-2-9 0,0 3-17 15,1 3 26-15,0 2-13 16,0 3 35-16,0 4 48 0,0 0-33 15,-4 6 4-15,0 0-39 0,-3 4-19 16,-1 2 82-16,-3 1 44 0,1 4-170 16,0 1-13-16,1-1 13 15,-2 0 96-15,2-3-96 0,0-2 84 16,1-3-84-16,1-6 22 0,3-5-13 16,3-6-9-16,-2-4-28 15,3-4-13-15,0-4 41 0,4-2-195 16,-1-8 167-16,1-4-70 0,-2-6-177 15,4-6 151-15,-2-2-99 0,1-5-439 16,6-10 231-16,-3-2-164 0,5-8-882 0</inkml:trace>
  <inkml:trace contextRef="#ctx0" brushRef="#br0" timeOffset="103465.57">24604 13870 1979 0,'0'0'405'0,"0"0"-279"15,-9-34-84-15,9 30-19 16,0 0 48-16,5 0-62 0,10-3-9 16,9-4-19-16,9-1 19 15,6-1 23-15,2 1 31 0,2 1-2 16,1-1 3-16,4 2 19 0,4-1 3 16,0 3-20-16,3-3-15 15,1 2 28-15,1 1-25 0,2 0-32 0,1 3 41 16,0-1-38-16,-2 2 3 0,2 3 7 15,-4 1-26-15,3 0 10 0,-2 0-10 16,2 0 0-16,-4 3-2 16,-1-1 2-16,2 4 0 0,-8-1 0 15,2 0 0-15,-2 3 0 0,-6 0-9 16,0 0 9-16,-5 0 0 0,-5 3-3 16,0-2 3-16,-8 2 0 0,-1 2-16 15,-3 1 16-15,-6-1 0 0,-3 4-5 16,-6 2 5-16,1 1 0 0,-4 5 3 15,-2 1 22-15,-2 3 17 0,-5 3-23 16,0 1 47-16,-1 6-21 16,-1 1-32-16,1 4 78 0,-3 1-91 15,3 2 57-15,-2 1 4 0,-1 3 49 16,0 1-41-16,2-2 11 0,0-2-80 16,1 0 0-16,1-1 104 15,0 0-104-15,3-1 38 0,2 0-76 16,-1-4 38-16,0 0 0 0,1-4 75 15,-1 1-75-15,2-3 3 0,1-3-3 16,0-3 0-16,0-8-101 0,1-2 101 16,-1-2-6-16,0-1 35 15,0-2 5-15,0-3-34 0,-1-4-3 16,-1-2 3-16,0 0 0 0,0-2 13 16,-2 2-13-16,2 1 0 0,-5 1 12 15,-2-1-12-15,-6 1 0 0,0 1 13 16,-5 2-13-16,2 2 0 0,-2-2 0 15,-4 1 0-15,-2 0 0 16,-2 0-22-16,-4-3 22 0,-1 2 0 16,-4-3-112-16,-5-2 100 0,-3 1 12 15,-4-2-94-15,-2-1 81 0,-5-2 13 16,-1-2-60-16,-3 0 60 0,0-2 0 16,2-3 0-16,-2-3 0 15,2-1 0-15,0 1 19 0,4-4-13 16,3 1-6-16,0 2 16 0,2-1-16 15,2 2 0-15,2 0 25 0,5 2-3 16,3-1 3-16,2 0-9 0,4 3 59 16,5 0-75-16,3 0 42 15,3 3 8-15,4 1-50 0,7 0 19 16,3 0-19-16,1 0 0 0,4 0-57 16,-2 0 38-16,3 1 19 0,0 1-161 15,3 3 160-15,3 0-94 0,4 3-189 16,3 2 186-16,2-1-71 0,1-2-451 15,-6-3 38-15,1-3-442 0</inkml:trace>
  <inkml:trace contextRef="#ctx0" brushRef="#br0" timeOffset="104799.58">25078 12496 2414 0,'0'0'168'0,"0"0"-113"15,0 0 61-15,0 0-113 0,0 0-3 16,0 0 0-16,36 0 58 16,-20 18-9-16,2 5 21 0,1 0 26 15,0-1-15-15,2 4 2 0,3 0 6 16,-1 1-35-16,1 0-47 0,1-2 53 15,2 2-60-15,-1-2 22 16,5-1-15-16,-2-3-7 0,5-3 9 16,-2 0-9-16,2-2 0 0,-2-5-39 15,2 1 37-15,-2-4-53 0,0-3-162 16,-2-1 133-16,-3-2-37 0,1-2-221 16,-4 0 84-16,0-7-128 0,-7 0-678 15,-2-3 333-15</inkml:trace>
  <inkml:trace contextRef="#ctx0" brushRef="#br0" timeOffset="105067.32">25860 12653 2410 0,'0'0'371'0,"-37"-4"-72"0,14 13-181 15,2 7-32-15,0 4-12 0,-1 10 5 16,1-1-47-16,-2 7-19 0,3 1 50 15,-4 3-63-15,0 6 35 16,-1 2-10-16,-3 2-25 0,-5 2 19 16,-2 2 6-16,-4 2-2 0,-1-3 8 15,3-1-31-15,-3-4 0 0,1-5 0 16,5-5 10-16,3-2-10 0,3-6-99 16,5-5 48-16,6-4-70 0,9-7-191 15,3-6 113-15,2-4-145 0,3-3-850 16,4-6-199-16</inkml:trace>
  <inkml:trace contextRef="#ctx0" brushRef="#br0" timeOffset="109292.06">26104 13102 1410 0,'0'0'416'16,"6"-53"-286"-16,-6 30-45 0,0 7 35 15,0 4 74-15,-2 2-107 16,1 3-58-16,-2 3 13 0,3 1 0 15,-4-1 4-15,-2 2 13 0,-5-2-27 16,-8 2-13-16,-3 2 39 0,-2 6 7 16,-3 0-4-16,-1 2 19 15,0 6 10-15,-4-1-33 0,3 3-37 16,-1 0 24-16,2 3-44 0,6-2 13 16,2 4-13-16,6-3 0 0,5-1-18 15,4-1 18-15,5-1 0 0,1-1-42 16,7 1 42-16,7-3 0 0,3 1 1 15,5 2 31-15,5-3-16 0,1 1 0 16,3 1 12-16,3-1-28 16,-4 0 0-16,1 2 0 0,-7 0 0 15,-2 2-13-15,-6 0 13 0,-8-1 0 16,-1 2-42-16,-8 2 42 0,-5-2 0 16,-7 2-6-16,-5 2 6 15,-9-1 32-15,-4 0-29 0,-2-1 39 16,-3-5-42-16,-1 0 19 0,4-7 0 15,3-3-19-15,2-5 13 0,7 0 16 16,1-7 9-16,9-3-38 16,0-4 64-16,6-3-17 0,6-6-18 15,7-3 69-15,10-8-16 0,9-2-66 16,8-5 79-16,5-2-54 0,10-3-29 16,1 2 57-16,2 1-69 0,0 4 13 15,-4 5-13-15,-3 4 0 0,-8 5-29 16,-3 4 29-16,-10 5 0 0,-3 2-25 15,-6 5 24-15,-3 2 1 0,-8 3-54 16,-2 3 13-16,-4 1 10 16,0 1-318-16,0 5 228 0,-4 3-29 15,-4 11-200-15,-6 5-50 0,3-6-93 16,0-2-825-16</inkml:trace>
  <inkml:trace contextRef="#ctx0" brushRef="#br0" timeOffset="110182.59">26546 14229 2425 0,'0'0'413'15,"-40"-23"-317"-15,12 23-96 16,1 6-3-16,0 7 1 0,-1 3-56 16,3 4 56-16,2-1-14 0,2 1-37 15,1-2 53-15,1 5 0 0,6-3-24 16,5 1 24-16,5-2 0 0,5 1-25 16,6 3 25-16,6-3 2 0,6 5 11 15,6-2 19-15,4 1 10 0,2 2-29 16,2 2-10-16,-5 0-1 0,-1-1-2 15,-5 4 29-15,-5-1-29 16,-7-3-10-16,-7 2 10 0,-4-2 3 16,-11 0 0-16,-6-6 23 0,-7 3-10 15,-8-7-7-15,-1-1 46 0,-5-2-42 16,2-8 3-16,4-3 13 16,6-3-7-16,11-11 58 0,3-2 73 15,8-6 6-15,4-6 25 0,8-3-83 16,5-5-101-16,7-5 38 15,3-3-32-15,4 0-6 0,3-3 38 16,4-2-19-16,-1 1-19 0,3-3-35 16,1 3 35-16,-1 3 0 0,-4 5-44 15,-2 6 43-15,-5 9 1 0,-8 10-60 16,-1 4 35-16,-5 5 22 0,-3 3-308 16,1 1 139-16,2 6-75 0,-2 4-388 15,-2-2 129-15,-2 2-278 0</inkml:trace>
  <inkml:trace contextRef="#ctx0" brushRef="#br0" timeOffset="111997.78">26018 13712 59 0,'0'0'1566'16,"0"0"-1261"-16,0 0-301 15,0 0 9-15,54-2 19 0,-22 2-9 16,3 0-1-16,5-1 34 0,-1 0 5 15,3-2 1-15,6 0 41 0,3 1-54 16,4-2-7-16,3 0 68 16,2 0-39-16,4 1-23 0,2-1 7 15,-1 1-3-15,3 1-30 0,0-2-15 16,1 2 18-16,-1 1-25 0,-2-2 13 16,0 3-13-16,-2-1 0 0,-1 1 13 15,-3 0 0-15,-3 0-13 0,1 0 7 16,-5 1-9-16,-1 2 2 0,-3 1-9 15,-3 1 9-15,-4 1 0 16,-4-2-22-16,-4 1 22 0,-2 0 0 16,-5-1-4-16,0 2 4 0,-5-2 0 15,0 1 2-15,-2-1 4 0,-3 0-6 16,-2 1-7-16,-2 2 6 0,-2-2 1 16,-6 2-21-16,3 0 21 15,-3 3 0-15,1 2-48 0,2 4 48 16,-6 3 26-16,-2 2-7 0,0 3 20 15,-1 4-16-15,-3 3-4 0,-3 5 36 16,-2 0-7-16,2 7-10 16,-2 6 17-16,1 6-17 0,-3 3-31 15,1 1 25-15,-2 2-20 0,0 6 4 16,-2-2 19-16,2 2-9 0,2 1-16 16,0 1 66-16,4 2-22 0,0 0-28 15,1 5 66-15,0 0-41 0,-1 1-19 16,2 4 53-16,-1-2-66 0,-3 2 3 15,3 2 19-15,-3 1-41 16,1-3 13-16,-2-1 9 0,3-4-22 16,-2 0 9-16,4-2-9 15,3-2 0-15,1 0 0 0,1-3 0 16,3-1 0-16,3 0-3 0,0-3 3 16,2-2 0-16,3-4-193 0,1-1 193 15,-1-2 0-15,3 0 38 16,-2 2-19-16,-1-2 29 0,-1-2-26 15,0-2 3-15,-2-2 0 0,-4-5 10 16,-1 0 22-16,-4-1-57 0,3 0 0 16,-3-1 0-16,0 0 0 0,0-6-3 15,0 0 3-15,0-2 0 0,0-3-30 16,0-1 30-16,0-1 0 0,1-3-42 16,1-6 30-16,-2 1 12 0,0-6-76 15,-2 0 76-15,-3-3 0 16,0-4 1-16,-1-1 2 0,-3 0-3 15,-4 0 25-15,-6-1-9 0,-5 5-16 16,-1-3 19-16,-3-1-19 0,-4 0 0 16,-4-1-55-16,-3 2 36 15,-6 2 7-15,-5 0-143 0,-4-2 129 16,-8 2-37-16,-3-5-113 0,-7 4 138 16,-5-5-23-16,-5-1-73 0,-4-3 98 15,-6-1-9-15,-6 0 4 16,-3-1 41-16,-7-4 19 0,-3-1 3 15,-2 0 43-15,-4 3 2 0,-2-2 0 16,-2-2 10-16,-1 0-26 0,0 2-35 16,-2-3 51-16,2 3-16 0,5-3-7 15,1-2 49-15,5 4-33 0,9-2-32 16,6 0 67-16,6 4-38 0,9-2-57 16,5 5 79-16,8 0-79 0,5 1 31 15,3-3-28-15,7 3-3 16,5 0 3-16,4 0-3 0,5 0 0 15,5 0 4-15,2 0-4 0,5 0 0 16,4 3 0-16,3-3 0 0,3 0 0 16,5 0 3-16,5 0-3 15,1 0 0-15,6 0 19 0,-4 0-13 16,4 0-6-16,0 0-13 0,-2 0-6 16,2 0 19-16,0 0-88 0,0 0 88 15,0 0 0-15,0 1-15 16,0 0 15-16,0 2 0 0,2-2-7 15,-2 2 7-15,2-3 0 0,-2 1 0 16,2 1 0-16,-2-2 0 0,0 0 22 16,0 0 13-16,0 0-22 0,0 0 15 15,0 0 0-15,0-3-28 0,0-1-25 16,0-5 25-16,0-3 0 0,0-4-76 16,0-10 74-16,0-7 2 0,0-10-78 15,0-3 62-15,0-9 16 16,0-8-133-16,1-7 117 0,2-12-41 15,2-8-118-15,-1-6 108 0,3-7-39 16,1-4-152-16,0-5 100 0,5 0-81 16,2-2-344-16,-3 26 190 15,4 1-942-15</inkml:trace>
  <inkml:trace contextRef="#ctx0" brushRef="#br0" timeOffset="113311.1">25755 15053 297 0,'0'0'1167'0,"0"0"-640"15,0 0-478-15,0 0-49 16,0 0-17-16,0 0-44 0,0 0 61 16,52-9 28-16,-25 13-15 0,1 1 0 15,0 2 4-15,5-1 3 0,3 4-7 16,3-2 35-16,3-2-35 15,5 2 10-15,0-1 16 0,5-3-17 16,2 1-5-16,4-2 51 0,4-3-36 16,4 0-6-16,2 0 29 0,2 0-13 15,4-1 3-15,0-2 20 16,1-1-23-16,4 1-13 0,-2 1-10 16,-1 0 10-16,-1-2-3 0,-3 3 19 15,-3-3 3-15,-1 3-6 0,-1-1-29 16,-3-2 38-16,-6 3-9 0,-2 1 9 15,-5 0 17-15,-3 0-27 0,-4 0-31 16,-9 0 44-16,-1 0-47 0,-7 0 6 16,-3 0 6-16,-5 0-19 0,-7 0 12 15,-4 0 11-15,-4 0-23 16,-2 0 16-16,-2 0-16 0,0 0 0 16,0 0 6-16,0 0 83 0,0 0-22 15,0 0-38-15,0 0 14 0,0 0-43 16,0 0-73-16,0 1 73 15,-4 3 0-15,3-2-17 0,-2-1 17 16,1 3 0-16,0-4 0 0,1 1 0 16,0-1 0-16,1 0 3 0,0 0 39 15,0 0-42-15,0 0 19 16,0 0 6-16,0 0 13 0,0 0-38 16,0 0 79-16,0 0-79 0,0-1 26 15,0-3-26-15,0-3 0 0,0 2 0 16,0-4 0-16,0-3 0 0,0-4 0 15,0-7 0-15,1-1 0 0,2-4-11 16,-2-4 11-16,-1-5 0 0,1-7-9 16,-1-8 8-16,-1-2 1 0,-4-3-86 15,-2 1 86-15,-5 0-22 16,0 4-96-16,-1-1 74 0,1 1-52 16,2 0-112-16,4 4 134 0,0 5-151 15,4 8-253-15,0 10 89 0,2 4-219 0</inkml:trace>
  <inkml:trace contextRef="#ctx0" brushRef="#br0" timeOffset="113732.93">26414 14053 163 0,'0'0'62'0,"0"0"-16"0,34 19 16 15,-23-10-43-15,0-2-17 0,-1 1 15 16,1 0-15-16,2-2-2 0,-1 2-10 16,-1-5-71-16,0 2-138 0</inkml:trace>
  <inkml:trace contextRef="#ctx0" brushRef="#br0" timeOffset="113936.08">27180 14198 523 0,'0'0'0'0,"0"0"-444"0</inkml:trace>
  <inkml:trace contextRef="#ctx0" brushRef="#br0" timeOffset="114101.5">27607 14448 1098 0,'0'0'0'0,"0"0"-287"0,0 0-179 16,21 38 121-16</inkml:trace>
  <inkml:trace contextRef="#ctx0" brushRef="#br0" timeOffset="117972.34">23531 7298 3 0,'0'0'258'16,"0"0"-151"-16,0 0-51 0,0 0 25 16,0 0-15-16,-11-33-14 15,11 14-5-15,0-1-45 0,0-4-1 16,0 2 44-16,0 0 14 0,0 2 55 15,-2 0 137-15,0 3-114 0,1 2 26 16,-2 1 133-16,-1 2-95 0,3 2 13 16,-3 6 126-16,3-1-166 15,-2 5-16-15,0 0 92 0,1 0-83 16,-1 0-145-16,-2 7-3 0,-1 6 48 16,-2 18-3-16,0 5-10 15,-1 12 31-15,1 4-31 0,3 4-47 16,-1 6 81-16,4 4-50 0,-1 4-28 15,3 2 59-15,0 3-69 0,3 0 34 16,-1 2-21-16,4 2-13 0,-2-1 13 16,-2 4-13-16,5-1 0 0,-7-1-7 15,4-1 7-15,-3-2 0 0,-1-6-70 16,2-5 67-16,0-2-63 16,0-8-42-16,-2-4 61 0,1-1 6 15,-1-6-96-15,0-5 135 0,0-5-59 16,-1-7-146-16,-3-5 114 0,2-6-61 15,2-8-327-15,-2-3 8 0,2-6-122 16,-3-4-552-16</inkml:trace>
  <inkml:trace contextRef="#ctx0" brushRef="#br0" timeOffset="119175.47">23375 7129 75 0,'0'0'1224'0,"-28"-35"-1067"16,15 19 22-16,5 6-20 0,5 0 29 16,-1 1 133-16,3 2-182 0,1 2-42 15,1 2 4-15,4-2-72 16,5 0-25-16,7-3 5 0,7 1-2 16,3 2 12-16,6 1 0 0,2 0 7 15,2 0-7-15,6 0-15 0,2 0 18 16,6-2-22-16,2 0 10 15,4-2-10-15,6 0 0 0,-2-3 2 16,2-2 1-16,0-1-3 0,3 1 3 16,1-3 17-16,0 0-1 0,-2-1-3 15,2-1 36-15,1 4-24 0,0-4-21 16,-4 4 28-16,-2 0-29 0,-2 1 4 16,-4 2 29-16,-2 3-39 0,-6 3 19 15,-3 2-6-15,-2 2-13 16,-7 1 16-16,-3 0-16 0,-1 3 0 15,-4 2-18-15,-1-1 18 0,-5 3 0 16,-2-2-13-16,2 3 12 0,-8 1 1 16,4-1-26-16,-9-1 13 15,4 5 13-15,-5-3-19 0,0 3 19 16,0-1 0-16,-4 2-4 0,3 1 4 16,-2 2 0-16,-1-2 2 0,-1 4 20 15,1-1 7-15,-3 4-29 0,3 1 55 16,-4 2-27-16,0 2-2 15,0 5 54-15,0-2-16 0,0 6-7 16,0 0 26-16,0 7-42 0,-1 0-31 16,-2 4 50-16,3 1-38 0,0 4-3 15,0-1 22-15,0 2-41 0,-1 3 0 16,1-2 22-16,0-1-22 0,0 3 7 16,0-2-7-16,0 2 0 15,0 0 19-15,0-5-10 0,1 2-9 16,3-2 13-16,0-2 9 0,2 1-22 15,2 2 0-15,0-3 0 0,2-2 0 16,0 0-38-16,2-4 38 0,-2 1 0 16,2-4 22-16,0-1-22 15,-2 0 0-15,-1-1-10 0,0-2 10 16,-1-2 0-16,0-4-142 0,-1-1 142 16,-3-4 0-16,1-2 3 0,-3-2-3 15,-1-2 0-15,-1 0-12 16,0-4 12-16,-1-2 0 0,-5 2-5 15,0-4 5-15,-5 1 0 0,0 0 16 16,-2-2-10-16,-6 2-6 0,-1-1 16 16,-2 1-6-16,-4-2-10 0,-3 1 16 15,-2 2-13-15,-2-4-3 0,-3 2 3 16,-1 0-3-16,-5-1 0 16,4 0-3-16,-5-1 3 0,-1 0 0 15,-1-1-29-15,-1-2 28 0,0 1 1 16,0-2-6-16,0 0 6 0,0-2 0 15,-2 1 19-15,4 0-6 0,-4-2-13 16,0-1 19-16,2 0-16 0,-1 0-3 16,2 0 16-16,-2 1-13 15,2 1-3-15,-2-1 12 0,2 0-12 16,-3 1 0-16,1 0-3 0,-1 1 3 16,4-2 0-16,1 1 19 0,2-1 3 15,2 2 19-15,3-2-28 16,4 0 50-16,2 1-47 0,2 0 6 15,4-2 31-15,2 2-53 0,2 2 32 16,2-4-1-16,4 2-31 0,1 1-13 16,2-2 13-16,3 2 0 0,3 0-22 15,2-2 21-15,2 0 1 0,0 2-124 16,-2 0 123-16,3-2-55 16,0 3-181-16,4-1 132 0,-3-2-61 15,7 2-263-15,2-3 61 0,-4-3-202 16,5-5-892-16</inkml:trace>
  <inkml:trace contextRef="#ctx0" brushRef="#br0" timeOffset="119753.72">23950 7138 457 0,'0'0'625'0,"0"-54"-602"16,0 30 46-16,1 5 129 0,2 0-35 16,-1 2 26-16,1 2 35 0,0 3-111 15,-2 6-22-15,0 0 39 0,-1 5-66 16,0 0 11-16,0 1-75 15,0 1-16-15,0 12 16 0,0 15 18 16,-2 10 63-16,-4 10-7 0,1 9 36 16,-2 6-23-16,3 10-17 0,-1 11-2 15,2 8-46-15,2 1-2 0,-3 7-4 16,3 3 29-16,1 1-42 0,0 3 19 16,0-5-19-16,1 1-3 15,4-7 7-15,-2-3-7 0,0-6 0 16,-1-6-3-16,-2-7 2 0,3-6 1 15,0-8-100-15,2-10 36 0,0-6-39 16,1-6-84-16,-4-10 110 16,1-4-72-16,0-10-214 0,-3-8 28 15,0-4-97-15,0-8-768 0</inkml:trace>
  <inkml:trace contextRef="#ctx0" brushRef="#br0" timeOffset="120099.55">24266 6970 277 0,'0'0'760'0,"10"-50"37"15,-6 32-687-15,0 14 66 0,-4 4 176 16,3 7-287-16,4 12 16 0,2 17 106 15,-1 13-62-15,0 11-38 0,-3 4-55 16,-1 4 3-16,0 3-35 16,-2 7 3-16,-1 4 16 0,0-1-19 15,1 2 4-15,0-1-4 0,0 0 0 16,-1-2 12-16,0 1-12 16,-1-2 0-16,0-3-7 0,3 0 7 15,-3-4 0-15,0-3-6 0,0-5-7 16,0-4 13-16,1-4-170 0,1-5 96 15,0-6-36-15,1-6-132 16,0-7 45-16,2-10 32 0,-1-7-400 16,-3-8 57-16,3-7-193 0</inkml:trace>
  <inkml:trace contextRef="#ctx0" brushRef="#br0" timeOffset="120458.88">24598 6957 2081 0,'0'0'129'0,"0"0"-38"16,0 0 142-16,0 0-78 15,0 0-154-15,0 0 79 0,2 57 17 16,5-5-39-16,1 8-17 0,-3 8 17 15,-5 4-58-15,4 11 23 16,-4 5-1-16,0 1-22 0,-4 2 22 16,-1 2-22-16,-3-1 0 0,0 2-9 15,-1-4 9-15,-2 1 0 0,-2-8-75 16,3-2 72-16,-4-8-45 0,4-5-87 16,1-8 80-16,4-2-64 0,-3-9-62 15,5-9 65-15,2-8-11 0,1-12-181 16,0-7 29-16,2-7-63 15,0-5-518-15</inkml:trace>
  <inkml:trace contextRef="#ctx0" brushRef="#br0" timeOffset="120802.6">24870 6822 2213 0,'0'0'184'0,"0"0"-26"0,-14 48-83 16,10-4-40-16,2 14 87 0,2-1 42 16,-3 8-64-16,3 3-46 0,0 4-15 15,3 3 15-15,2 2-44 0,-1 3 9 16,1 0-3-16,3 2-16 0,0 2-7 15,-1 0 6-15,0 1 1 16,-5 2-163-16,2-5 64 0,-2 0-43 16,-2-6-122-16,-2-4 109 0,-2-7-33 15,-1-6-263-15,0-6 116 16,-1-9 23-16,2-11-347 0,0-13 297 16</inkml:trace>
  <inkml:trace contextRef="#ctx0" brushRef="#br0" timeOffset="121115.06">25011 6792 2395 0,'0'0'139'0,"0"0"32"0,-25 36-104 16,22 4 20-16,3 10 42 16,3 8 47-16,2 3-83 0,3 8-42 15,0 7-51-15,3 2 6 0,-1 8-6 16,2 0 19-16,-1 0 0 16,0 0-19-16,-3 2 10 0,-3 0-10 15,3-2 0-15,-5 5-52 0,1-3 39 16,-4-1-32-16,-6-5-98 15,0-3 94-15,-2-4-53 0,-8-6-168 16,2-5 79-16,-6-1-84 0,-1-11-485 16,5-15 171-16,-3-8-99 0</inkml:trace>
  <inkml:trace contextRef="#ctx0" brushRef="#br0" timeOffset="121520.46">23407 7456 2259 0,'0'0'417'16,"0"0"-247"0,0 0-73-16,-13-34 25 0,29 30-112 15,13 0-10-15,12-1 0 0,17 1 4 16,4-3-4-16,6 1 9 16,7-4-9-16,6 1 0 0,3-3-35 15,3 3 32-15,4-5-52 0,-3 0-156 16,1-4 131-16,0 1-27 0,-5-6-99 0,0 2 115 0,-4-4 23 0,-6 1 33 15,-8 1 35-15,-7 2 2 16,-8 5 14-16,-10-2-14 0,-8 6-1 16,-7 4-1-16,-12 2-1 0,-4 6-41 15,-9 0-322-15,-2 0-68 0,-3 2-370 16</inkml:trace>
  <inkml:trace contextRef="#ctx0" brushRef="#br0" timeOffset="121832.93">23512 7654 2194 0,'0'0'398'0,"0"0"-256"0,0-44 47 16,14 34-132-16,10-1-57 0,8-1 16 15,6-1 20-15,9-1 18 0,4 2-3 16,6-1 20-16,7 1-59 16,4 0 8-16,4-1-5 0,5-1-15 15,2 0-10-15,2 0 10 0,1 0 0 16,-4 2-27-16,1 1 11 16,-3 2 16-16,-7 1-157 0,-3 0 87 15,-10 4-17-15,-7 2-112 0,-6 2 83 16,-11 2-36-16,-10 4-201 0,-10 6 5 15,-6-4-78-15,-9 3-620 0</inkml:trace>
  <inkml:trace contextRef="#ctx0" brushRef="#br0" timeOffset="122176.64">23434 7981 1770 0,'0'0'111'0,"-48"1"74"0,32 2-49 16,12-2 71-16,1-1-117 0,6 0-19 15,10 0-58-15,15-1 13 0,12-4 13 16,15-5-7-16,10 0-6 16,3-2-26-16,7-4 0 0,7 1 0 15,6-2 0-15,2-1-15 0,4-2 15 16,1-1 0-16,-2-2-1 15,3 2 1-15,-2 1 0 0,-2 0 1 16,-2 1-1-16,-7 2 0 0,-4 2 1 16,-6 3 2-16,-6 2-3 0,-10 0-15 15,-5 8 14-15,-9-2 1 0,-11 4-71 16,-7 1-16-16,-8 4-39 0,-11 7-162 16,-8 3 18-16,-14 4-32 0,-9 5-271 15,1-6 97-15,-5 2-10 0</inkml:trace>
  <inkml:trace contextRef="#ctx0" brushRef="#br0" timeOffset="122504.73">23820 8341 1988 0,'0'0'94'15,"-50"11"35"-15,34-7 37 0,9 0-105 16,6-4-16-16,2 0-9 15,8 0-20-15,10-6 19 0,20-3 33 16,9-3-35-16,6-3-27 0,6 1 4 16,4 0-4-16,2-2-6 0,2 4-1 15,1-1 0-15,0 0 1 0,3-3-7 16,-1 2 7-16,2 0 0 0,-6 2 2 16,1 0-2-16,-5 2 0 0,-6 4-7 15,-2 0 6-15,-10 4 1 0,-4 2-35 16,-6 1 31-16,-11 6-70 15,-8 1-210-15,-8 4 11 0,-8 2-48 16,-3-3-575-16,-10 1 238 0</inkml:trace>
  <inkml:trace contextRef="#ctx0" brushRef="#br0" timeOffset="122820.63">23615 8633 2229 0,'0'0'430'15,"0"0"-240"-15,0 0-84 0,0 0-106 16,0 0-16-16,49-37-10 0,-1 21 26 16,10-4 22-16,7 2 30 0,2 2-23 15,6 0 12-15,3 0-41 0,7 0 13 16,-1 0-13-16,5 2 0 0,-3 0-15 15,3 2 15-15,-5 0 0 0,1 2-11 16,-4 2 11-16,-1 0 0 16,-4 0-21-16,-4 2 21 0,-6 2 0 15,-6 3-61-15,-4 1 58 0,-7 0-45 16,-8 1-124-16,-9 3 79 0,-7 3-33 16,-11 0-207-16,-7 1-2 0,-7 2-29 31,-12 5-333-31,-2-6 316 15,-4 1 9-15</inkml:trace>
  <inkml:trace contextRef="#ctx0" brushRef="#br0" timeOffset="123133.1">23980 8737 1018 0,'-58'5'131'16,"3"3"80"-16,-1 2-74 0,15-5 42 15,3-1-101-15,10 0 10 0,10-3 106 16,7-1-38-16,6 0-14 0,5 0 101 16,0 0-162-16,10 0-81 0,10 0-88 15,12-4 88-15,6-1 20 16,8 0 12-16,2-3 17 0,7-2-14 16,8 0-9-16,3-2 16 0,5 1-20 15,2-4-16-15,6 1 30 0,-3 0-10 16,0 1-17-16,1 1 30 15,-3 1-39-15,-4 1 16 0,-2-1-16 16,-1 4 0-16,-7 1-39 0,-3 0 39 16,-2 2-99-16,-7 0-246 0,-4-1 17 15,-12 2-116-15,-5-3-993 0</inkml:trace>
  <inkml:trace contextRef="#ctx0" brushRef="#br0" timeOffset="123867.4">23242 6529 1054 0,'0'0'134'16,"34"-29"-76"-16,-10 15-6 0,-6 5 1 15,0-2 21-15,4 5 63 0,-1 0-65 16,2 4-4-16,-2 0 42 0,3 2-51 16,1 4-27-16,2 2 36 15,0 4-38-15,-1 2-8 0,-2 4 30 16,0 4-23-16,-1 3 14 0,-2 5 38 15,-3 4-80-15,-2 1 51 0,0 5 22 16,0 0-45-16,-4 2-6 0,-2 2-17 16,5-4-5-16,-6 1 1 0,5 0 15 15,-5-1-16-15,3 0-1 16,-4-1 3-16,0-4-3 0,-4-1 1 16,1-1-1-16,1-2 0 0,-4-3 0 15,-2-2-4-15,3-4-9 0,-3-3-3 16,0-2-137-16,-3-3-25 0,-1 0 6 15,-1-7-228-15,-3 2 59 16,0-6-145-16</inkml:trace>
  <inkml:trace contextRef="#ctx0" brushRef="#br0" timeOffset="124101.75">23602 7170 1785 0,'0'0'43'16,"0"0"213"-16,0 0-84 0,0 0 67 15,0 0-123-15,0 0-116 0,0 0-16 16,0 0 16-16,0 0 74 0,0 0-6 16,29 44-16-16,-14-26-33 0,-2-4-19 15,6 0 13-15,-3-1-13 16,2-1 0-16,2-1 0 0,-1-6 0 16,-3-2-38-16,3-3 16 0,-1-2-30 15,-2-6-54-15,-1-4 64 0,-2-1 9 16,1-4-31-16,-4-1 2 0,1-2-31 15,0 0-131-15,-2-2 26 16,2 0-13-16,-3 1-300 0,1 8-17 16,-5-2-88-16</inkml:trace>
  <inkml:trace contextRef="#ctx0" brushRef="#br0" timeOffset="125197.58">23875 7010 192 0,'0'0'767'16,"0"0"-719"-16,0 0 60 0,0 0 65 15,0 0-63-15,0 0-45 0,-36-26 23 16,32 23-55-16,-1-1-33 0,-1 0-4 16,2 3 1-16,-1-3 2 0,-2 1-19 15,-2 2 6-15,-4-3 11 16,-3 2-25-16,-3 2 25 0,0 0-13 16,-1 3 1-16,-1 1 14 0,2 0 1 15,-3 0-4-15,-1 1 3 0,0 3 0 16,1 2-1-16,-1-2 1 0,-1-2-1 15,1 5-3-15,2-2 3 16,0 3 0-16,-1 0-2 0,5-1 1 16,2-2 3-16,1 3 89 0,4 2-43 15,1-2-20-15,0 2 3 0,3 4 0 16,4 0 4-16,-1 4-7 16,3 0 0-16,7 4-7 0,2-2 11 15,3 1-11-15,1-2-18 0,3 1 18 16,6-3-19-16,0-2 3 0,2-1-1 15,0 1-2-15,2-6-13 0,-1 1-65 16,0-6 75-16,2-4-10 0,-2-3-85 16,2-1 36-16,-3-3 40 0,1-6-4 15,-3 0 26-15,0-3 2 16,-2-2 21-16,2 0-1 0,-8-4-2 16,4 1 35-16,-6-3 13 0,0-1-3 15,0-3 39-15,-2-2-52 0,-2 0-3 31,-2-2 9-31,-4 0-45 0,-2 1 4 16,0 0 0-16,-1 3-4 16,-6 2 0-16,-3 0 18 0,-1 2-29 15,-2 4 0-15,-2 2-2 0,-5 2 2 16,0 2-1-16,-4 6 14 0,0 2-2 16,1 2-11-16,-3 4 43 0,2 5-9 15,1 2-20-15,-1 5 8 0,3-2-24 16,2 6-3-16,3-1-33 15,4 2 23-15,3-2-6 0,2 4-11 16,2-1 11-16,3 2 3 0,2 2-6 16,0-2 20-16,4 0-1 0,3-3-2 15,1 2 3-15,3-5-1 0,1 1-2 16,2-3 2-16,5-4 1 0,1-1-20 16,1-5 19-16,3-3-19 15,0-3-1-15,2-3 4 0,-2-3-24 16,-3-6 27-16,3-2 3 0,-3-3 11 15,-2-3 2-15,0-1 19 0,-2-7 11 16,-2 1 12-16,-2-4-16 0,-4 1 3 16,-2 0 29-16,-4 1-12 15,-3 1-17-15,-6 3 23 0,-3-2-26 16,-4 3-23-16,-6 7 29 0,-5 3-9 16,-3 4 6-16,-2 7-11 0,-4 3-18 15,-1 7-22-15,0 7-33 0,4 9 16 16,5 2-78-16,9-3-435 15,3 0-174-15</inkml:trace>
  <inkml:trace contextRef="#ctx0" brushRef="#br0" timeOffset="127844.61">23199 6552 186 0,'0'0'355'15,"0"0"-306"-15,0 0-16 0,0 0 325 16,0 0-296-16,0 0-31 0,0 0-31 16,0 0-17-16,37-34 4 0,-18 28 8 15,2 2 3-15,-1-2-13 0,2 4 13 16,-1-1 2-16,0 2-2 0,-1 1-3 16,2 0 4-16,-4 0-2 15,1 2-14-15,0 2 14 0,-2 2 1 16,2 0-13-16,-3 4 13 0,2-1 2 15,1 4 0-15,-2 5 20 16,2 0 3-16,2 6 39 0,-2 3-61 16,-2 1 1-16,2 4-1 0,-3 3 1 15,1 1-2-15,-2 4-25 0,1 1-40 16,-1 2 13-16,-2 1-52 0,2 0 52 16,-1-2-4-16,2 0-9 15,-2-2 42-15,0 1-29 0,-4-1-52 16,-4 0 35-16,0 3-16 0,-4-5-65 15,-2 1 82-15,0-3 9 0,-5-3 7 16</inkml:trace>
  <inkml:trace contextRef="#ctx0" brushRef="#br0" timeOffset="128375.81">23631 7329 1471 0,'0'0'185'0,"0"0"95"16,0 0-193-16,0 0 14 0,0 0 103 15,0 0-133-15,0 0-29 0,0 0-42 16,0 0-3-16,0-12 3 0,0 12 13 16,0 0 22-16,1-1-5 0,-1-1-18 15,3 1-9-15,-2 0-3 16,2-1-11-16,1 1 10 0,-1 1 1 16,1-3-13-16,0 2 12 0,1 0 0 15,-2-2-15-15,2 0 16 0,0 2 1 16,-2 1-1-16,2-1 3 0,-2 1-3 15,0-2-9-15,-1 2 9 16,2-2 0-16,-2 2-13 0,2 0 13 16,-3 0 0-16,0 0-8 0,1 0 8 15,-2 0 0-15,2 0 0 0,-2 0 3 16,0 0 16-16,0 0 18 0,0 0-2 16,0 0-6-16,0 0-6 0,0 0-7 15,0 0-16-15,0 0-34 16,0 0 11-16,0 0-22 0,0 0-146 15,2 2 55-15,-1 1 3 0,2 4-204 16,2 1 50-16,3 4-71 0,-1 0-473 16</inkml:trace>
  <inkml:trace contextRef="#ctx0" brushRef="#br0" timeOffset="129797.65">25884 14432 957 0,'0'0'189'0,"0"0"-189"0,0 0-91 15,0 0-254-15,0 0 19 0,0 0 6 16,0 0 320-16,0 0 28 0,0 18 201 16,0-15-141-16,0 0-64 0,0-1-24 15,3-2-17-15,-2 2 17 16,2-1 69-16,-2-1 9 0,1 0 4 0,0 0 51 15,0 1-64-15,0-1-24 16,-2 0 14-16,3 0-26 0,-2 0-1 16,-1 2 46-16,0-2 17 0,0 1 38 15,0 0 7-15,-1 2-137 0,-2 0 1 16,1 1-3-16,0-2 0 16,-2 4 0-16,0-2 3 0,2 0 16 15,-2 0-1-15,1-2 30 0,0 4-7 16,1-6 7-16,2 4 42 0,-3-4-55 15,3 0-27-15,0 0-9 16,0 0-36-16,0 0 0 0,0 0 5 16,0 0 30-16,0 0 1 0,0 0 29 15,0 0-16-15,0 0-13 0,0 0-114 16,-3-3-136-16,1 2-125 0,-2-1-615 0</inkml:trace>
  <inkml:trace contextRef="#ctx0" brushRef="#br0" timeOffset="130344.46">25955 14541 1018 0,'0'0'765'0,"0"0"-473"16,0 0-292-16,0 0-142 0,0 0-255 16,0 0 286-16,0 0 89 0,0 0 5 15,0 0-5-15,0 0 5 0,-3 31-201 16,9-29-62-16,2 2 19 0,2-2-59 15,-2-2 148-15</inkml:trace>
  <inkml:trace contextRef="#ctx0" brushRef="#br0" timeOffset="131535.34">31002 11672 1315 0,'0'0'780'0,"0"0"-576"15,0 0-204-15,-35-7-107 16,32 7-52-16,1 0 75 0,0 0 83 16,1-1-22-16,1 1-169 0,1 0 108 15,3 0-1-15,-1 0-130 0,0 0 4 16,1 0-40-16,-3 0-339 0,0 0 293 16</inkml:trace>
  <inkml:trace contextRef="#ctx0" brushRef="#br0" timeOffset="132300.97">27231 10078 205 0,'0'0'0'16,"0"0"2"-16,0 0-16 0,0 0 14 15,33 0 0-15,-23 0 0 0,3 0 17 16,0 0 22-16,2 0-12 15,-2 3-25-15,-2-3 34 0,-3 1 33 16,-3 1-4-16,3-1-29 0,-2 0 38 16,-1 3-71-16,3-2 23 0,-1 2 78 15,-3-2-61-15,0 0 45 0,-2-1 22 16,1 2-51-16,-2-3-3 0,-1 0 28 16,0 0-35-16,0 0 39 0,0 0 111 15,0 0-95-15,0 0-23 16,0 0 10-16,0 0-62 0,0 0-9 15,0 0 9-15,0 0-26 0,0 0-3 16,0 0 0-16,0 0-19 16,0 0-10-16,0 0-36 0,0 0 29 15,0 0 3-15,0 0-29 0,0 0-25 16,0 0-14-16,0 0-150 0,0 0 49 16,0 0-26-16,0 0-274 0,0 0 293 15</inkml:trace>
  <inkml:trace contextRef="#ctx0" brushRef="#br0" timeOffset="132771.18">26842 10232 1884 0,'0'0'324'16,"0"0"-217"-16,0 0-79 0,0 0-28 16,0 0-123-16,0 0 36 0,0 0-20 15,0 0-254-15,0 0 179 0,0 0 94 16,1-8-208-16,4 9 28 16,1-1-61-16</inkml:trace>
  <inkml:trace contextRef="#ctx0" brushRef="#br0" timeOffset="133601.91">27027 2298 1471 0,'0'0'0'0,"-45"-36"-49"16,26 19 39-16,4 5 10 0,5-1 1 16,2 6 4-16,2 0-2 0,4 2-3 15,-1 2 1-15,3 1 0 0,-1-1-1 16,1-1-32-16,0 3-14 16,4 1-35-16,1 0 43 0,2 0 34 15,-1-2-12-15,2 1-19 0,-1 1-20 16,-2 0 32-16,1 0-5 0,-4 0 8 15,0 0 20-15,-2 0 107 16,0 0 0-16,0 0-42 0,-2 0-43 16,0-1 4-16,-1 1 4 0,-1-2 12 15,3 2-23-15,-3-1 4 0,2 1 7 16,1-1-30-16,1 1-2 0,0 0-24 16,0 0-39-16,0 0-32 0,0 0 38 31,1 1 59-31,2 0 0 0,2 2-3 15,3 0-46-15,2-1-111 0,-1 2-218 16,2-1 75-16,1-2 9 0</inkml:trace>
  <inkml:trace contextRef="#ctx0" brushRef="#br0" timeOffset="134902.37">31052 2973 49 0,'0'0'248'0,"0"0"-154"16,0 0-45-16,0 0 29 0,0 0 180 15,0 0-190-15,0 0-2 0,0 0-11 16,0 0-53-16,0 0-2 16,-28-24 17-16,28 24-14 0,0 0-3 15,0 0-11-15,-1 0-5 0,1 0 12 16,-1 0 2-16,1 0-11 0,-3 0-6 15,2 0-14-15,-2 0 31 0,0 0 1 16,1 0 1-16,-2 0 3 16,0 0 13-16,1 0-2 0,-1 0-11 15,0 0 16-15,0 0 17 0,0-1-3 16,0-1 2-16,0 2 37 0,1-4-36 16,-1 3-7-16,0-2-5 15,-1 1-21-15,1-1 20 0,-1 2 6 16,1-2-27-16,0 0 11 0,-2 1 16 15,1-1 3-15,-2 0-5 0,2 1 15 16,0-2-26-16,-1 2-13 0,2 1 21 16,0-3-23-16,-1 3-1 0,2 1-2 15,-1-2-11-15,2 1 10 0,-1 0-22 16,2 1-8-16,1 0-94 16,-2 0-251-16,2 1 36 0,-1 2 45 15</inkml:trace>
  <inkml:trace contextRef="#ctx0" brushRef="#br0" timeOffset="143327.51">26244 9529 85 0,'0'0'1247'0,"0"0"-1120"0,0 0-75 16,0 0-50-16,15-35 47 0,-14 29 36 15,3 0-69-15,-1 1 3 0,1 0-18 16,0-2-1-16,-1 0-1 0,-1 3-2 16,2 0-8-16,-1 0 11 0,-2 2 0 15,2-1 0-15,0 2 0 0,-3-1 15 16,0 1 18-16,0 1 16 0,0-1 35 16,0-1-45-16,0 1 16 0,0 1 39 15,0 0-42-15,-2-1-3 0,-2-1 0 16,4 0-46-16,-4 0 10 0,0 1 14 15,-1-2-26-15,1 2 12 0,-3 0-7 16,1-1-5-16,-2 0 19 16,1-1 12-16,-1 2-19 0,1-2-10 15,-3 2 25-15,-1 1-11 0,0-3-14 16,-2 0 28-16,2 3-28 0,1 0 10 16,-2 0 18-16,1 0-29 0,0 0 11 15,-2 3-7-15,2 0 17 16,-2-1-20-16,2 2 19 0,-1 3 1 15,0 0-7-15,0 3-9 0,-1 1-4 16,0 0 0-16,3 2 10 0,-3 2-15 16,1-1 2-16,1 0 0 0,-1 0 0 15,2-2 0-15,2 2-13 0,0-2 13 16,0-2-1-16,0-2 2 16,0 4 5-16,-2 0-4 0,5 2 4 15,-2-1 26-15,1 0 4 0,3 2-30 16,-1 0 9-16,0-1-15 0,4 0-22 15,-3-1 22-15,1-1 0 0,2 3-5 16,0 1 4-16,0-3 1 16,2 0-10-16,1 2 8 0,1 1 2 15,1-5-45-15,1 1 44 0,0-2 1 16,1 0 0-16,2-1 3 0,-1-1-3 16,2 1-16-16,3 1 16 0,-2-2 10 15,5 0-10-15,-3-2 0 0,3-2-42 16,-1 2 42-16,1-5 3 15,0 2-3-15,2-2 2 0,2-1 8 16,0 0-7-16,-1 0 10 0,0-4 0 16,-1 0-12-16,1-1 9 0,-2-2-7 15,1-2 0-15,-2-1 4 0,-2-2 12 16,2-1-18-16,0-2 2 16,-1-2 14-16,-3-2-11 0,1 2-3 15,1-3-3-15,-1 0 4 0,-2 0 5 16,-1-4-3-16,0 1-6 0,-1-1-29 15,-2-1 26-15,-3-2 0 0,1-2-19 16,-1 4 22-16,-3-7 0 0,1 5 0 16,-2-2 16-16,0 2-14 15,0 2 1-15,-2-1 23 0,-2 5-13 16,-2-2-4-16,-4 5 37 0,1 0-18 16,-3 4 11-16,-1 0 9 0,-5 6-6 15,2 2 6-15,-2 0 13 0,-1 5-6 16,-4 1-49-16,1 1 17 15,-1 5-23-15,-1 0-28 0,3 5 28 16,-3 0 0-16,1 2-29 0,2 3 28 16,-2 0 1-16,4 1-29 0,3 1 28 15,-2 3 1-15,3 2-29 0,0-2 26 16,1 4 3-16,3 1-32 16,2-2 19-16,-1 1 13 0,5 0-51 15,1-2 48-15,0 1-128 0,3-4 56 16,-3 3 75-16,4-5 0 0,0 4-4 15,0-2 2-15,0-2 2 0,0 0-19 16,2-5-104-16,1 0 104 0,1-5 17 16,0 2 4-16,-1-8-1 15,3 5 8-15,4-2 20 0,0 5-26 16,6-1 16-16,2-4-6 0,-2 2 0 16,0-6 0-16,1 3 6 0,2-2-16 15,1-1 0-15,0-1 1 0,1-1 12 16,-1-3-10-16,3-2 4 15,-5 0-10-15,1-4 0 0,0-2 13 16,-2-1-13-16,-1-6 1 0,-1-2 2 16,-2-3-3-16,-1-3-16 0,-3-3 14 15,-3-2-14-15,-2 1-20 0,-3-2 36 16,-1 1 0-16,0 1-13 16,-5 0 13-16,-1 5 0 0,-3-1 0 15,0 0 0-15,-6 5 0 0,-1 4-3 16,-4 4 1-16,-3 6-30 0,-2 5-98 15,4 0-142-15,-5 3-439 0</inkml:trace>
  <inkml:trace contextRef="#ctx0" brushRef="#br0" timeOffset="145719.49">25275 14116 2114 0,'-35'4'0'0,"1"-3"-181"16,6 0-369-16,8-1 22 0,1 0 271 15,6-1 257-15,3-2 300 0,6-1-75 16,-1-1-22-16,1-3-203 0,3 1-36 16,1-2-91-16,0 0 9 15,5 3 14-15,2-2-98 0,5 0 98 16,2-2-10-16,5 2-66 0,2 1 56 15,1-1 0-15,3 4 31 0</inkml:trace>
  <inkml:trace contextRef="#ctx0" brushRef="#br0" timeOffset="145766.34">25415 13998 88 0,'60'-6'192'15,"5"0"-192"-15,-10 1-35 0</inkml:trace>
  <inkml:trace contextRef="#ctx0" brushRef="#br0" timeOffset="146453.91">25760 14089 980 0,'48'3'108'0,"4"-3"652"0,10 0-760 15,-21-3-569-15</inkml:trace>
  <inkml:trace contextRef="#ctx0" brushRef="#br0" timeOffset="151029.41">7151 6413 1076 0,'0'0'404'0,"0"0"-177"0,0 0-227 16,0 0-195-16,0 0 195 0,0 0 130 15,39 24-13-15,-18-15-94 0,-1 1-10 16,1 0 5-16,1 0 8 16,2 0 30-16,1 2 35 0,2 2-66 15,1 0-5-15,2 0-16 0,0 0-3 16,0 1-1-16,5 0-1 0,0-2-1 15,-1-4 1-15,5-1-4 0,0-2 2 16,1-4 2-16,2-2 0 0,1-2 1 16,0-5 0-16,-2-1 2 15,2-3 5-15,-2-1-6 0,3 0-1 16,-3-2 1-16,2-1-1 0,-2-2 20 16,-1-2-19-16,-1 0 12 0,1-1-9 15,-3 0 9-15,1-4-12 0,-2 0 18 16,0 2-2-16,-3-4 9 0,0 2 13 15,-1-1-37-15,-1-2 11 16,-3 1 2-16,0-1-2 0,-3-1-11 16,1 0 1-16,-1 0 0 0,-2-4 1 15,-3 0 22-15,1 0-23 0,-1 1-1 16,-1 2 3-16,-2 0-5 0,-2-1 0 16,-1 1-14-16,0 2-5 15,-2-1-20-15,-2 4-68 0,-2 0 68 16,-1 0 7-16,-2 0-40 0,-1 0 46 15,-1-1 23-15,-3 1-9 16,0-1 12-16,0-1 16 0,-4 2 8 0,-3 3-4 16,-1-2-7-16,-2 5 39 0,-1-1-20 15,-1-1 20-15,0 5 65 0,-1-1-59 16,-1 3 10-16,1 2-10 16,-3 2-35-16,-1-2-23 0,1 3 12 15,0 2-15-15,-2-1 3 0,0 0-16 16,-4 2 13-16,0-2-20 0,-1 3-9 15,-2-1-4-15,-3 0-15 0,1-1-11 16,-1-2 39-16,0 3 23 0,0-2 21 16,-1 1-18-16,-2-1 0 0,0 2 7 15,1-1-10-15,-1 1 0 0,-1-2 2 16,1 2-1-16,1 1 12 0,-1-1-12 16,-2-2-1-16,-1 2 3 15,1-1-2-15,0 4 17 0,-2-1-18 16,2 2-19-16,-1-2 19 0,1 0-4 15,-2 2-14-15,2-3 15 16,-3 1 3-16,0-1-2 0,1 3-5 16,1-6 7-16,-1 3 2 0,2-1 1 15,-1 0 30-15,1 2-22 0,1 3-11 16,-3 0-4-16,2 3-7 0,-2 2 8 16,1 3 1-16,-1 3 1 0,0 2-18 15,-1 2 17-15,0 2-31 16,2 0 17-16,-2 2 14 0,1 1-14 15,2 0-14-15,-2 1 8 0,3-1 7 16,0 4 13-16,1 0 2 0,-1 0 2 16,4 2 14-16,2 2-14 0,-1 0 24 15,4 2 13-15,2 4 0 0,2 0 29 16,1 4-36-16,2 3 20 16,2 6 29-16,1 1-43 0,1 4 1 15,0 2-19-15,3 5-17 0,1 4-3 16,2 1-7-16,1 5-25 0,4-1 32 15,1 3-6-15,0-5-7 0,5-3-13 16,2-4 6-16,5-2 1 16,6-9-91-16,5-4-175 0,5-7 226 15,5-6 37-15,7-6-108 0,7-6-59 16,-11-8-123-16,5-9-689 0</inkml:trace>
  <inkml:trace contextRef="#ctx0" brushRef="#br0" timeOffset="-202339.62">14806 1558 2077 0,'0'0'492'16,"0"0"-421"-16,0 0-6 0,0 0 54 15,0 0-3-15,0 0-116 16,0 0-120-16,0 0 84 0,0 0 36 15,-19 2 55-15,22 22 19 0,-3 5-48 16,0 4-14-16,-2 5 17 0,-2 3-26 16,-2 7 7-16,-4 3 16 0,-2 3-26 15,2 1 3-15,-5-3 19 16,2 1-22-16,-1-7-17 0,4-5 15 16,0-5-53-16,2-5-61 0,0-5 113 15,3-6-29-15,0-6-13 0,1-2 19 16,4-7-35-16,-4-2-27 0,2-1 86 15,-2 0 2-15,0-2 29 16,-1-3 17-16,0-9-46 0,-2-11-55 16,0-9 42-16,5-6-7 0,-1-8 20 15,3-2 29-15,0-2 10 0,0-6-23 16,3 0 13-16,2-3-25 0,0-2 12 16,3-2-3-16,4-1-1 15,2 1 43-15,0 5-19 0,1 3 2 16,2 4 4-16,2 3 9 0,0 8 4 15,-1 4-20-15,0 7 36 0,-1 6 8 16,-2 6-2-16,2 5 22 0,-2 4-77 16,-1 5-3-16,0 3-6 15,-1 3-13-15,2 5-67 0,-2 1 67 16,2 6 0-16,-2 2 3 0,-2 2-5 16,-3 4 2-16,-4 2-38 0,-4 3 37 15,0 1 1-15,-7 3-29 0,-4 0 29 16,-1 3 0-16,-4-3-70 0,-4 0 35 15,0-3-26-15,-1-1-74 16,-2-2 113-16,1-1-13 0,-1-4-36 16,0 2 70-16,2-4-15 0,1-3 16 15,3 0 0-15,2-6 0 0,6-2 2 16,2-2 30-16,4-2-16 0,2 1-9 16,1-2 22-16,0 2 76 15,1 0 71-15,9 5-67 0,4 0-7 16,4 1-35-16,4 1-1 0,1-3 42 15,1 2-48-15,0-3 3 0,4 3-63 16,1-1-13-16,-1 1-15 0,3 1 28 16,-3-1-79-16,-3 1 54 15,2 1-121-15,-4 2-166 0,-5 1 181 16,1-2-85-16,-6 0-390 0,-2-5 54 16,-6-2-83-16</inkml:trace>
  <inkml:trace contextRef="#ctx0" brushRef="#br0" timeOffset="-201949.04">15066 1809 2375 0,'0'0'127'0,"0"0"57"0,0 0 73 16,0 0-78-16,-12-33-35 0,10 30-61 16,2 3-83-16,2 0-22 0,2 0-189 15,6 5 211-15,8 1 0 16,4 0-15-16,4 1 12 0,2 1 3 15,-3-3-74-15,3-3 36 0,3-1-68 16,-3-1-139-16,0-3 129 0,0-5-43 16,-4-2-119-16,-3-4 138 0,-1-2 40 15,-4 0 12-15,-4-2 88 16,-5-2 39-16,-5 1 81 0,-2 0 42 16,0 2-3-16,-6 2 90 0,-2 3-113 15,0 4 51-15,-4 2 63 0,0 0-64 16,1 6-65-16,-2 0 12 15,3 7-22-15,0 4-111 0,-1 3 35 16,0 4-51-16,2 6 16 0,0 5-47 16,3 2 46-16,5 2 1 0,2-2-95 15,9-1-1-15,2-2-47 0,8 3-158 16,2-8 85-16,5-5-71 0,8-4-348 16,1-9 228-16,4-5-55 15,2-11-432-15,5-7 852 0,-3-8 42 16</inkml:trace>
  <inkml:trace contextRef="#ctx0" brushRef="#br0" timeOffset="-201261.54">15759 1778 538 0,'0'0'427'0,"31"-60"-95"16,-27 35 289-16,-4 4-261 0,-4 3-20 16,-8 8 228-16,0-1-265 0,-3 6-135 15,0 2-26-15,2 0 3 16,1 3-98-16,1 0 0 0,-1 7-43 16,-1 2-4-16,0 7-129 0,-1 4 117 15,4 3 12-15,0 1-120 0,1 3 119 16,5-2-94-16,4-2-177 15,0-5 163-15,8-4-76 0,3-8-220 16,5-6 283-16,4-4 54 0,2-6 62 16,1-5 6-16,2-4 19 0,1-1 13 15,0 2 4-15,-2-5 25 0,3 3 116 16,-3-1-96-16,-1 1-11 0,-1 2 10 16,0 4-6-16,-9 4-17 15,-1 4-9-15,-7 3 54 0,-1 3-63 16,0-1-20-16,-1 1-13 0,0 0-6 15,1 1-83-15,1 2 64 0,-1 2 19 16,3 3-48-16,2 1 47 16,2 3 1-16,-1 0-89 0,2 0 28 15,-1-2-35-15,2-4-81 0,-2 0 123 16,2-6 15-16,2 0 39 0,0-3 23 16,1-1 22-16,-2-1 13 0,2-1 22 15,0 2-6-15,0 0-20 0,3-1 16 16,-3 1-25-16,1-4-29 0,5 3 38 15,-2-1-54-15,2 1 23 16,-2-2-23-16,4 2 0 0,2-2-41 16,-2-1 40-16,2-2 1 0,1-1-89 15,-2-2 44-15,3-5-25 0,-1 0-104 16,-2-4 107-16,-1-3-1 0,0-4-25 16,-1-2 70-16,-2-5 1 15,-2-3-20-15,0-3 16 0,-3-5-13 16,-2-5-3-16,0 1 42 0,-4-2 29 15,-4 6-19-15,-1 5 25 0,-5 6 52 16,-4 9 136-16,-1 8-60 0,1 9 4 16,-2 4 72-16,5 2-45 0,-2 3-125 15,3 1-69-15,-2 12-72 16,-2 15 8-16,-4 19 64 0,-3 17 38 16,-1 9-38-16,0 4 35 0,1 4-25 15,2 3-10-15,4 6-24 0,5 3-7 16,0 4-26-16,5 4-489 0,0-1 185 15,3-26-328-15,-2-1-1175 0</inkml:trace>
  <inkml:trace contextRef="#ctx0" brushRef="#br0" timeOffset="-199609.87">17859 2088 1254 0,'0'0'32'0,"24"-35"37"0,-11 20 38 15,3-1-29-15,4 3 23 0,3 1 68 16,-3 3-91-16,3 1 7 0,-2 5-14 16,0 2-32-16,-2 1-23 15,0 6 17-15,-5 4-33 0,1 4 0 16,1 8-7-16,-4 2-5 0,-1 5 12 16,-1 6 19-16,-8 3-18 0,-1 5 12 15,-2 5-9-15,-6 4 9 16,-4 3 6-16,-5 2-14 0,-1 3-3 15,-2-3-2-15,1 1-73 0,2-6-47 16,-3-7-9-16,3-6-92 0,3-9 116 16,3-4-18-16,0-9-86 15,0-4 56-15,4-5-59 0,3-6-303 16,-8-2 186-16</inkml:trace>
  <inkml:trace contextRef="#ctx0" brushRef="#br0" timeOffset="-199344.27">17767 2518 1334 0,'0'0'657'15,"0"0"-310"-15,0 0-257 0,0 0-90 16,0 0-51-16,0 0-11 0,0 0 62 16,0 0 71-16,49 26-16 0,-27-12-51 15,-1 4 15-15,-1-6 3 16,0-2-18-16,0 2-1 0,1-4 16 15,1-5-6-15,-1-3 16 0,2-3 4 16,1-7-11-16,1-5 14 0,3-2 2 16,3-7-9-16,2 0-13 15,4-4-3-15,3-3-13 0,3-4-51 16,2-1 35-16,3-1-88 0,0 4-293 16,-14 6-25-16,-2 0-180 0</inkml:trace>
  <inkml:trace contextRef="#ctx0" brushRef="#br0" timeOffset="-193835.77">20376 2373 347 0,'0'0'303'0,"-34"-4"85"16,18 1-154-16,0 2-230 0,4 1 31 15,0-1 144-15,2-2 13 0,5 3-19 16,0 0-1-16,1 0-120 0,2-1-17 15,0 1 4-15,-1-2 0 16,3 2-39-16,0 0-49 0,3-2-22 16,-1 2 39-16,4-3 13 0,2 2 19 15,4-3-1-15,6-3 0 16,5-4 1-16,0 1 2 0,-1-2 13 16,2 0 2-16,3 0-1 0,0-2 45 15,-2 2-15-15,2 0 9 0,2-1-3 16,-4 0-33-16,2 1 1 0,-3 0-5 15,3 2 1-15,-6 0-15 0,2 3-1 16,-2 2-3-16,-2-3-14 16,-2 4 2-16,2 1-14 0,-5-1-39 15,0 4-168-15,-2 0 47 0,-6 0-25 16,1 0-255-16,-4 0 94 0,2 0-42 0</inkml:trace>
  <inkml:trace contextRef="#ctx0" brushRef="#br0" timeOffset="-193492.06">20727 2021 1525 0,'0'0'0'0,"0"0"0"0,0 0 0 15,-36-15 64-15,31 13 105 0,2 2 72 16,0 0-167-16,3-2-12 0,0 2-62 15,0 0-47-15,0 0-34 0,6 2 49 16,4 2 32-16,4 0 11 16,2 1 4-16,0 0-12 0,-2 2 10 15,0-2 16-15,-2 2-28 0,-3 0 1 16,-4-2 2-16,-1 3-2 0,-2 4 20 16,-2 0 69-16,-2 5-26 0,-4 1 10 15,-8-1 31-15,2 2-64 0,-4 1-3 16,-1 1-3-16,0 0-14 0,-2-2-22 15,3 0 2-15,-3-2-3 16,3 4 1-16,3-2-48 0,1-2 28 16,1 1-47-16,6-1-150 0,0-2 55 15,5-1-56-15,0-2-283 16,0-1 81-16,0-4-63 0</inkml:trace>
  <inkml:trace contextRef="#ctx0" brushRef="#br0" timeOffset="-189874.05">21351 2089 176 0,'0'0'186'0,"0"0"186"15,0 0-105-15,-35-24-221 0,25 16 15 16,-1 3 148-16,3 1-17 0,0 4-49 15,1-2 20-15,-1 1-121 16,-1 1-7-16,-4 3-12 0,1 2-21 16,-4 3 11-16,2 4 23 0,0 4-13 15,-2 1 19-15,-3 7 62 0,0 6-36 16,1 3-16-16,-2 0 38 16,1 5-51-16,0-1 0 0,6 0-13 15,0-1-24-15,3 0-2 0,6-4-19 16,4-4 15-16,3-2-22 0,5-8 4 15,5-2-7-15,3-5-39 0,3-4-136 16,5-7 204-16,-1-3 22 0,3-8 24 16,1-3-30-16,-2-5 3 0,2-6 6 15,-3-2-9-15,-4-4 13 16,-4-1 23-16,-3-1-23 0,-7 2 13 16,-6-1 78-16,0-1-42 0,-8-2-53 15,-3 1-12-15,-4 2-3 0,-2 0-9 16,-3 5 12-16,-1 4-10 15,-2 7-3-15,-1 6-30 0,-3 3 30 16,3 7-26-16,2 1-61 0,-1 9-16 16,4 0-137-16,5 2-510 0,3-1 300 15,3-3-381-15</inkml:trace>
  <inkml:trace contextRef="#ctx0" brushRef="#br0" timeOffset="-187077">19018 7106 1479 0,'0'0'65'0,"0"0"-65"16,0 0-46-16,0 0 46 16,0 0 3-16,0 0 46 0,48 38-36 15,-23-32 62-15,6 0-49 0,6-5 16 16,3-2 95-16,7-5-115 16,6-6 21-16,0 0-8 0,3-1-22 15,3-2 13-15,-2-3-7 0,1-1 20 16,-4 3-20-16,-3-1 23 0,0-2-26 15,-7 2 14-15,-2 2-7 16,-3-2-10-16,-2-1-9 0,-2 2 13 16,-7 3-2-16,1-3-15 0,-7 1 0 15,-2 2 0-15,-3 1 0 0,-2 1 0 16,-7 3-11-16,-3 2-2 0,0 3-19 16,1 0-62-16,-4 1-75 0,2-2-263 15,2 2 41-15,-2-2-202 0</inkml:trace>
  <inkml:trace contextRef="#ctx0" brushRef="#br0" timeOffset="-186589.76">19476 6606 414 0,'0'0'1405'16,"0"0"-1360"-16,0 0-45 0,-37-13-17 15,25 21 17-15,0 4 0 0,-1 5 0 16,-6 3-2-16,-2 7-11 16,-1 5 3-16,-3 3 9 0,-4 5 0 15,-1 2-22-15,0 4 21 16,-2 0 0-16,1 0-14 0,-1 0 16 0,0 4 1 16,3-5-1-16,-2 0-17 0,3-1-2 15,3-1-43-15,1-6 7 0,5-5 19 16,3-4-211-16,4-8 244 15,4-2 3-15,4-6 18 0,3-4 2 16,1-3 45-16,0-2 19 0,8 3-6 16,2 2 23-16,13 2 97 0,6-1-113 15,6-1-20-15,10 0 25 16,2 0-60-16,8 0-30 0,9 7-20 16,1 1-9-16,-14 0-136 0,3 0-567 0</inkml:trace>
  <inkml:trace contextRef="#ctx0" brushRef="#br0" timeOffset="-181354.07">6967 8876 1839 0,'0'0'85'0,"-48"-48"-59"0,24 29 39 15,0 6-52-15,1-1 45 0,-1 1 133 16,-1 1-158-16,0-1-33 15,-2 2-21-15,3-1 21 0,-3 1 13 16,-1 1-13-16,0 2-1 0,-2 1-41 16,-4 2 0-16,0 2 26 0,-5 0-13 15,-2 3-147-15,-5 4 76 16,1 2 35-16,-4 0-78 0,-3 0 48 16,-3 2 27-16,-1-2 3 0,-1 1 39 15,-2-2 26-15,0 1 31 0,1-2 5 16,-2 0 68-16,0 0 101 0,0-2-91 15,1 4-33-15,-2 0 65 16,3 2-94-16,0 4 19 0,-2 2 55 16,1 3-77-16,-2 2 15 0,2 5 7 15,-1 2-22-15,1 5-14 0,3 5-25 16,-2 4 25-16,0 5-35 0,0 5 0 16,3 3 0-16,-1 3 0 0,5 5-6 15,-2 1-5-15,2 0 9 16,2 6-2-16,1 2 3 0,-1 2 1 15,6 2-39-15,-1 1 38 0,3 4-1 16,-1-2-12-16,1 4 14 0,0 1 0 16,5 2-4-16,0 2 4 0,0 2 6 15,4 2 7-15,-2-1-7 16,5 3-3-16,0-1-3 0,6 1 19 16,-1 2-19-16,5-3-16 0,2 0 16 15,2-1 0-15,6 1 3 16,-2-2 10-16,6 3-13 0,2 0-15 15,2-1 15-15,1 0 0 0,0-1-24 16,1 4 24-16,5 0 0 0,-2 0-20 16,2-1 20-16,1 3 0 0,-2 1-9 15,5 2 9-15,-2 0 0 0,-2 2-20 16,2-1 20-16,0-1 0 0,0 1-5 16,2 2 5-16,-1-2 0 15,2 0 0-15,-1-2 1 0,5-5-1 16,2 0 1-16,2-2 22 15,4 0 22-15,-1-3 10 0,2-3-16 16,4-5-14-16,2-4-21 0,-1 0 28 16,6-4-3-16,1 3-26 0,1-5 26 15,2 1-29-15,2-7 13 16,0 0-13-16,3-5 0 0,2-3-25 16,0-3 24-16,5 0 1 0,1-5-34 15,0 0 34-15,0-4 0 0,1-4-21 16,1 0 20-16,0-1 1 0,0-2-35 15,0 1 35-15,1-4 0 0,-3 1-61 16,1 2 58-16,-1 1-20 16,-1-1-29-16,1 2 52 0,-1-1 0 15,-2-2-25-15,0 3 23 0,-1 0 1 16,0-3-7-16,-1-3 7 0,0-2-1 16,2-2-47-16,-2-4 46 0,-2-2-10 15,2-4 2-15,-1-2 11 16,0-2 0-16,-1-5-1 0,2-2 0 15,-3 0 1-15,-2-4 0 0,5-1 19 16,-2 1 11-16,-2-1-24 0,4-3 23 16,-3 0-16-16,0 0-10 0,1 0 17 15,0 0-20-15,1-3 1 16,0-4 15-16,0 2-16 0,0-6 13 16,1 2-13-16,1-3 0 0,1-4 3 15,1 0 7-15,-1-1-4 0,-1-2-3 16,3-2-3-16,-2-1 10 0,2 2-7 15,-1-2 10-15,0-1-13 0,0-1 2 16,1-1 17-16,1-2-19 16,-1-1 13-16,-2 0-9 0,2 0-4 15,-2-4 12-15,2-1-8 0,-2 1-4 16,-1 0-4-16,-3 0 4 0,2 0 0 16,-3 0-1-16,-1-3 0 0,-2 0 1 15,0 2-13-15,-2-3 13 16,-3 3 0-16,0 1-3 0,-1 0 3 15,-2 0 0-15,0 0-2 0,-2-2 2 16,1-2 0-16,-3-2 1 0,-1 0 18 16,2 0-19-16,-2-1-4 0,-2-2 2 15,1-5 2-15,-2 0-42 16,-1-4 40-16,-2 1-30 0,-1-4-39 16,0-1 70-16,-2 1-12 0,-2-3-3 15,-2 3 16-15,0 1 0 0,-2-2 3 16,-1 2-3-16,-3 0 0 0,1-2-3 15,-4 0 3-15,2-2 13 0,-2 3-10 16,-2-4 13-16,2 1-16 0,-2 1 0 16,0-2 0-16,0-2 0 0,-1-2 1 15,0-2 12-15,-2-1-13 0,0 0 0 16,1 0 10-16,-2 0-10 16,0 1 0-16,0 1 0 0,0-2 0 15,-3 0 2-15,-1 0-2 0,0 0 6 16,-3 1 10-16,-1 0-12 0,2 2 2 15,-4 1 1-15,2 1-1 16,0-3-6-16,0-1 3 0,0-1 4 16,-1 0-7-16,2-3-4 0,1 2 4 15,-2-3 0-15,1 3 16 0,-1-2-6 16,1 2-7-16,-1 1-3 0,2-2 16 16,-2-2-16-16,-2 4 17 15,2-4-11-15,-1 3-6 0,-2 0-10 0,1 1 10 16,0-2 0-16,1 1 2 0,-2-3-2 15,2 0 0-15,-2 0-29 0,2 1 29 16,-2-1 0-16,1 4-21 16,-2-2 21-16,0 0 0 0,0 0-19 15,0-2 19-15,-2 0 9 0,2 1 4 16,-2 0-13-16,0 1 0 0,-2 2-3 16,0-2 3-16,0 1 0 0,-1 1 16 15,-2 0-15-15,1 3-1 0,-2-2 0 16,-2 3 8-16,-2 3-8 0,0 1-36 15,-4 0 17-15,0 2-10 0,-4 1-29 16,0-2 29-16,-4 3 28 16,-1 0-19-16,-3 2 18 0,1 0 2 15,-5 1-4-15,2 1 4 0,-6 3 2 16,-2-1 7-16,0 1-9 0,-2 1 0 16,-2 0 0-16,0 1 2 0,-5 2 14 15,2 1 10-15,-6 3-7 0,-1 2-12 16,-1 7 2-16,-5 4 7 0,-3 8 1 15,-6 5-17-15,-2 9 3 16,-4 4-3-16,-6 13-23 0,-2 8 4 16,-5 9-110-16,-4 10-234 0,27-6 6 15,-4 3-164-15</inkml:trace>
  <inkml:trace contextRef="#ctx0" brushRef="#br0" timeOffset="-146782.56">2724 6432 55 0,'0'0'362'0,"0"0"-257"15,0 0-50-15,0 0-3 0,0 0 33 16,0 0 143-16,0 0-101 16,-34-19-42-16,31 18 49 0,2-1-69 15,-1 2-20-15,2 0 4 0,0 0-49 16,0 0-68-16,0 0-98 0,0 0 166 16,3 2 3-16,0 0 36 15,2 2-10-15,0 4-9 0,6 2 48 16,-2 4 17-16,7 6-23 0,-2 2 39 15,-1 3-33-15,2-1-23 0,-1 4 30 16,1 0-36-16,4 1 3 0,-1 3-13 16,2-1-27-16,0 0 33 0,0-2-16 31,4 2-18-31,-2-2 28 0,3-2-1 16,0-3-5-16,-1-2-22 0,3-3 73 15,0 0-44-15,-1-1-17 16,5 0 13-16,-2-2-23 0,1-4 23 15,2 2 51-15,-2 0-41 0,2-2-20 16,2 1 10-16,0-1-23 16,1-1-1-16,-2 1 44 0,2-6-20 15,-2 2-26-15,3 0-5 0,0 2 5 16,0-4 4-16,2 1-4 0,-1 0 0 16,-1-2-13-16,3-1 13 0,-2 0 16 15,2 0-14-15,-1-1 8 0,1-2 15 16,0 0-25-16,1 2-1 15,-2-2 1-15,4-1 23 0,-1 0 12 16,0 0-35-16,2-1 10 0,2-4-10 16,-3-1 18-16,0 4-18 0,0-4 0 15,-1 0 7-15,-1 0-6 0,0 0-1 16,0-1 0-16,0 0 10 0,1 1-7 16,1 0-3-16,-4 0 3 15,1-1 10-15,2 0-3 0,-2 1 9 16,0-2 10-16,-2-2-16 0,0 2-13 15,-3-4 2-15,2-1 8 0,0 0-10 16,-3-5 6-16,3 1 17 0,-1 0-14 16,-2-3-5-16,0-2 15 15,-2 1-19-15,2-3 6 0,-3-1-6 16,2 2 0-16,-2-2 4 0,2 1-4 16,-2-2 0-16,0 2 3 0,0 0 3 15,-1 0-6-15,0 0 13 0,1 0-3 16,-2-1-7-16,1 1 7 15,-1 0-4-15,1-4-6 0,2-1 0 16,0-2 0-16,-1 0 0 0,1-1 3 16,-2 0 6-16,1 0-9 0,2-1-7 15,-4 1 7-15,1 0 0 0,0 0-6 16,1 0 6-16,-1-3 0 0,0 1 6 16,-1-2-6-16,2-2 0 0,-2 1-8 15,1-2 8-15,-1-3 0 16,0-4 0-16,0-3 0 0,0-2 0 15,-1-2 10-15,1 0-10 0,-2-2 0 16,0 3 6-16,0 0-6 0,0 5 0 16,-1 1 3-16,-1 0 0 0,-1 5-3 15,1-3 1-15,-4 1-1 16,-2 5 0-16,2 2 4 0,-2 0 18 16,-1 0-22-16,-4 2 3 0,2 2 49 15,-2-2 2-15,1 3-15 0,0-1 15 16,1 1-18-16,2-2-8 15,2-4 23-15,0-3-44 0,-1-3 6 16,2 2 38-16,2-6-35 0,-1-1 12 16,-1-3-8-16,0-1-20 0,0 3 19 15,-3-3-16-15,3-1-3 0,-4-3-13 16,2 0 13-16,-5 1 0 0,-1 2 2 16,-1-1 1-16,-1-2-3 0,-2-2-51 15,-4-2 35-15,-2 4-3 0,-1 4 19 16,-1 1 26-16,0 3-26 0,-4-4-26 15,-3 1 26-15,2 1 0 0,-4 2 13 16,-1 1 19-16,2-1-32 0,0 3 26 16,0-5-26-16,0 1 0 15,0 2 3-15,-1 5 16 0,2-1 25 16,-1-1-25-16,2-1 26 0,-1-5-45 16,0 5-16-16,-1 1 16 0,3 1 0 15,0 2 3-15,-1-2-3 16,0 2 0-16,0-2-21 0,0 3 21 15,-1 3 0-15,-1 0 16 0,1 1-10 16,-1-4-6-16,-1-2-19 0,2-2 19 16,-2 2 0-16,0 2 1 15,-1 0 6-15,1 1-7 0,-2-2-23 16,1-3 23-16,-2 2 0 0,-3 4 2 16,2-1 11-16,-1 3-13 0,0-1 19 15,-2 2-19-15,0 0 0 0,-2 6 16 16,1-2-3-16,-2 6-13 0,1-2 29 15,-2 2-29-15,1 2 0 0,-2 1 22 16,1 0-22-16,1 1 0 16,-2-2-10-16,2 1 10 0,0 0 0 15,1-2-32-15,-1 0 32 0,0 2 0 16,-1-5-31-16,2 2 27 0,-4-1 4 16,0 1-28-16,-1 0 28 0,0-1 0 15,-1 2-48-15,-1-1 47 0,-2 2 1 16,-1 2-38-16,-1 0 35 15,0 1-7-15,-2 0-35 0,-1 2 45 16,0 1 0-16,-1 0 13 0,1 1-13 16,-2 2 0-16,1-2 23 0,0 0-7 15,-1 3-16-15,2-6 12 16,-2 5-12-16,0-4 0 0,1 1 2 16,-2 1 2-16,3-3-4 0,-1-1 0 15,0 3 12-15,-3-2-12 0,-2 2-1 16,2 1 1-16,-1-3 0 0,0 2 3 15,-2 2-3-15,0-1 0 0,-2 4-3 16,0 0 3-16,-3 2 0 0,-2 0-18 16,0 2 18-16,-2 0 0 0,1 4-17 15,-2-1 17-15,-2 1 0 16,-1 3 1-16,1-3 6 0,-1 1-7 16,0-1-4-16,-1 3 4 0,0-1 0 15,1 2 4-15,-2 0-4 0,4 0 0 16,-1 2 0-16,-1-1 0 0,1-1 0 15,-1 0-7-15,0 4 7 0,2-1 0 16,-1 2-16-16,-1 2 16 16,0-1 0-16,0 6-43 0,0-1 30 15,-5 4-22-15,5-2-36 0,-4 3 71 16,-2 0 0-16,4 1-58 0,-4 2 58 16,2 2-16-16,-1 2-23 15,1 0 39-15,1 1 0 0,1 0 2 16,-2 1-2-16,1 3 0 0,3-1 13 15,-1-2-10-15,3 4-3 0,2-1 13 16,2 4-9-16,-1 0-4 0,2 3-13 16,-2 2 13-16,2-1 0 0,-1 3-20 15,0 2 20-15,0 5 0 16,2 2-26-16,0 4 25 0,2 0 1 16,0 2-29-16,2 2 28 0,0 2 1 15,2-1-26-15,3 2 26 0,2-1 0 16,1 1-15-16,4 0 14 0,-2-2 1 15,4-5-10-15,2 0 10 0,-2-3 0 16,2 2-7-16,2-2 6 16,-1 1 1-16,4-2-16 0,1 2 16 15,-1-2 0-15,2 2-9 0,-2 2 9 16,3 2 0-16,-1 1-3 0,-1 1 3 16,4 0 0-16,-4 0 2 15,4-1 5-15,-1 1-7 0,2 5 1 16,1-1-1-16,0 3 0 0,1-2-26 15,0 6 26-15,2-3 0 0,0 2-9 16,1 0 9-16,0-2 0 0,1 2 0 16,-2 1 4-16,5 0-4 0,-2-1 2 15,1-2-2-15,2 0 0 0,1 0 3 16,2-5-3-16,-3 1 0 16,3 1-30-16,0 2 30 0,0 2 0 15,3 7 2-15,-1 0 27 0,1 0-26 16,2-1-3-16,-2-2 29 15,4-2-29-15,-2-4-1 0,2-2 1 16,-1-2 0-16,4-2-28 0,-1 2 28 16,2-2 7-16,-1 0 12 15,1-1 0-15,0-2 7 0,1-4-20 16,0 1 20-16,0-3-26 0,-2-1-23 16,4-2 23-16,-2 0 0 0,0 1 13 15,1-1-10-15,-1-1-3 0,4 0 13 16,-3 1-6-16,5-1-7 0,-1 0 13 15,-1-1 3-15,1 0-16 0,2 1 2 16,2-4 1-16,1-3-3 16,-2 2-6-16,4-5 6 0,-2 4 0 15,1-2-20-15,0-3 19 0,-2 0 1 16,0 1-13-16,1-2 11 0,2 2 2 16,-4-3-152-16,1 1 152 15,0 1 0-15,-1-1-38 0,-1 0 38 16,4-1 0-16,-5-3-5 0,2 1 5 15,0-5 0-15,-1 2-22 0,1-2 22 16,0 0 0-16,0 1 1 16,1-2 2-16,-2-1-3 0,2-2-9 15,1 2 9-15,0-1 0 0,2-2-12 16,-2-1-85-16,2-2-26 0,-2 2 123 16,0 0 0-16,2-2 0 0,0 2-3 15,-2-1 3-15,5-2 0 0,-3-1-63 16,4-3-5-16,0 1-52 0,3-7-273 15,2-2 20-15,-10-3-106 16,2 0-548-16</inkml:trace>
  <inkml:trace contextRef="#ctx0" brushRef="#br0" timeOffset="-143214.75">2487 7058 998 0,'0'0'127'0,"0"0"-127"0,0 0-56 16,0 0 30-16,0 0 23 0,0 0-23 16,0 0 26-16,0 0 104 0,0 0 0 15,4 7-42-15,3-10-36 0,-2 1 26 16,4-2-39-16,2 1 20 15,1-2 29-15,3 1-26 0,-2 1-23 16,0 3 21-16,-2 0-13 0,2 0-19 16,2 1 35-16,-2 3-34 0,3-1 27 15,0 1-14-15,2-3 20 16,0 5-17-16,1-5 40 0,2 3-40 16,1-3 14-16,3 2-13 0,-1 0-18 15,4-2 24-15,-1 4-12 16,2 1 3-16,0-2 9 0,3 2 42 15,-1 4-46-15,4-2 4 0,-3 4 7 16,1 2-4-16,-1 2 0 0,0 3 30 16,-1 2-37-16,-1 5-21 0,1 0 17 15,1 0-18-15,0-2 0 0,5-3-52 16,3-5-107-16,-1-7 6 0,4-5-260 16,1-5 231-16,-15-7-241 0,3-3-435 15</inkml:trace>
  <inkml:trace contextRef="#ctx0" brushRef="#br0" timeOffset="-142332.04">3372 8001 1463 0,'0'0'592'16,"0"0"-462"-16,-42 13-120 15,34-9-10-15,4-2 0 16,-2 0 81-16,5 0 88 0,0-1 2 15,1-1-133-15,5 0-38 0,7 0-22 16,4 0 22-16,3-1 19 0,5-1 7 16,-3 0-7-16,4 0 13 15,2-2-32-15,0 2 0 0,2-4-1 16,2 4 1-16,2-4-6 0,2 2 6 16,-1-4 3-16,2 3-3 0,-1-3 23 15,5 0-23-15,-3-1 2 0,2-2 7 16,-3-2-9-16,1-1-12 15,1 1 12-15,-2 0 0 0,-2-1-22 16,-2 0 20-16,-1-4-12 0,-2 4-98 16,-2-2 35-16,-2 2-20 0,-3 1-123 15,-4 1 51-15,-3 0-45 0,-2 1-346 16,-5 2 130-16,-5 2-72 0</inkml:trace>
  <inkml:trace contextRef="#ctx0" brushRef="#br0" timeOffset="-141941.45">3802 7704 2450 0,'0'0'161'16,"-39"10"-161"-16,24-4-71 0,7-1 71 15,6-1 34-15,-1-1 162 0,3-1-93 16,3 1-103-16,7 0-126 15,8-1 122-15,6 0-8 0,2-2-5 16,5-6 17-16,0 0 0 0,-1-2-9 16,5 1 9-16,-3-4 0 0,-1 5 1 15,1 0-1-15,-3 6 0 0,-4 0 2 16,-2 4 1-16,-4 7-3 0,-3 6 7 16,-6 7 25-16,-2 7-13 15,-5 4-3-15,-3 6 16 0,0 3-28 16,-3 3 12-16,-5 2 16 0,0 0-29 15,-2 1 13-15,2-1-6 0,0-2-10 16,0-7-14-16,2-2 14 0,6-4 0 16,0-8-58-16,0-3 55 15,6-6-81-15,3-5-129 0,4-6 100 16,5-6-23-16,0-6-198 0,2-8 45 16,2-6-98-16,-1-6-562 0</inkml:trace>
  <inkml:trace contextRef="#ctx0" brushRef="#br0" timeOffset="-141625.93">4490 7541 1717 0,'0'0'691'0,"-38"-1"-523"16,20 7-168-16,4 4-94 0,4 3 94 16,-1 2 80-16,6-1 126 0,2 5-35 15,3 4-50-15,1 2-76 16,6 3-45-16,2 4 2 0,3 4-2 16,2 0 0-16,-1 7 20 0,2-3-20 15,3 4 0-15,-2 1-43 0,2 0-56 16,-4 1 96-16,0-4-25 15,-2-2 15-15,-2-2-122 0,1-5-259 16,-3-1-69-16,-3-9 148 0,-2-3 217 16,-3-8-71-16,0-7-134 0,0-2-656 15</inkml:trace>
  <inkml:trace contextRef="#ctx0" brushRef="#br0" timeOffset="-141234.56">4263 7553 1962 0,'0'0'382'0,"-16"-35"-342"0,13 23-38 15,1 7 17-15,2 0 132 0,0 3 33 16,4-3 57-16,5 2-160 0,8-1-65 16,3 4 0-16,6 2 6 15,-2 6-3-15,2 1-16 0,0 4 32 16,6 2-35-16,-2 5 16 0,0 3-9 15,-1 1-7-15,0 4 3 0,-2-2 0 16,-3 5-3-16,-3 2-11 0,-3 3-18 16,-6 0-102-16,-2 0 105 15,-2 2 26-15,-4-1 0 0,-4 4-29 16,0 1 29-16,-2 0 0 0,-1 0 2 16,-4-1 5-16,2-2-7 0,-2-5-76 15,-1 0 44-15,3-5-20 0,-2-8-74 16,1-1 68-16,2-6-9 0,1-8-101 15,-1 0 64-15,3-6-6 0,-2 0-101 16,-1-12 29-16,-1-10-127 16,-1-6-277-16,4 2 104 0,-2-2 60 0</inkml:trace>
  <inkml:trace contextRef="#ctx0" brushRef="#br0" timeOffset="-141031.46">4631 7758 2009 0,'0'0'924'0,"-20"38"-905"16,9-10-19-16,2-2-28 15,1-2 28-15,3 2 134 0,5-4-19 16,0 2-115-16,4-2-108 0,2-4 85 16,4 1 10-16,2-6 10 0,1-2-135 15,0-2-19-15,-1-2-11 0,2-7-126 16,-4 0 138-16,1-5-22 0,-2-10-170 15,-2-4 45-15,1-5-13 16,-1-2-156-16,-3-6 266 0,-3 0 27 16</inkml:trace>
  <inkml:trace contextRef="#ctx0" brushRef="#br0" timeOffset="-139661">4964 7741 114 0,'0'0'1490'0,"0"0"-1204"0,-42-15-175 16,28 7-106-16,0 0 15 0,-4-2 64 15,1-1 211-15,4 0-153 16,-3 1-55-16,1 2-77 0,2 1 1 15,2 3-9-15,0 4 3 0,3 0 30 16,2 4-9-16,0 5-26 0,1 2 0 16,-2 8 0-16,6 3-61 15,1 5 59-15,0 0 0 0,4-1-40 16,1-3 41-16,3 0-22 0,0-7-71 16,3-4 23-16,0-4 0 0,2-6-26 15,-2-2 61-15,1-5 14 0,1-4 22 16,-1-9 19-16,0 1 17 0,0-3 87 15,-1 0-42-15,1 0-17 0,0 1 47 16,0 3-21-16,-3 6-9 0,2 3 6 16,-2 3-10-16,2 4-23 0,-1 7-35 15,2 7 45-15,0 9-19 16,6 5-42-16,-6 8 42 0,4 3-45 16,2 5-13-16,1 1 11 0,-2 2 2 15,-1-1-150-15,2-4-220 16,-5-4 369-16,-1-6-51 0,-1-5-35 15,-6-3-87-15,-1-7-368 0,-1-6 542 16,-3-6 39-16,0-2 97 0,-3-3-67 16,-1-1-14-16,-5-9-10 0,-6-6 23 15,2-4 13-15,-3-6 100 0,2-1-52 16,2 0-19-16,0-1-10 0,3 6-20 16,2 0-35-16,3 5-19 15,3 6 28-15,0 6-28 0,1 1-23 16,0 4 25-16,0-3-28 0,2 2-64 15,1 0 62-15,0 1 2 0,5 0-64 16,1 0 41-16,0 0-19 0,-1 0-61 16,2 0 84-16,-2-3-26 0,1 0-23 15,2-6 67-15,-2-3 0 16,-4 0 1-16,2-4 16 0,-4-1 7 16,-1 1 16-16,0 1 6 0,-2-2 3 15,0 2-13-15,0-2 20 0,1 2-7 16,0 0-22-16,2 2 9 0,1 0-35 15,0 3 2-15,0 2-2 16,-1 3 0-16,3 0-14 0,1 1 13 16,4-2 1-16,1 1-52 0,0 1 50 15,-2 0 2-15,1-1-90 0,1-1 38 16,-3 0-6-16,2-1-67 0,-2-4 79 16,-1 2 8-16,-2-7-16 15,-2-3 54-15,-2-7 13 0,0-6 3 16,-2 0 16-16,0-3-3 0,-6-2 81 15,-2-1 25-15,0 1-19 0,-2-2-7 16,0 2-23-16,1 2-35 0,1 6-12 16,3 5 53-16,-1 9-22 0,5 6-28 15,-2 4 34-15,3 5-76 16,0 0 13-16,0 2-14 0,4 14 1 16,11 11-16-16,-2 13 16 0,5 4 0 15,0 4-42-15,1-3 20 0,1 1 13 16,-1-5-211-16,2 2 124 0,-1-10-45 15,-1-4-216-15,-3-6 127 16,-2-6-35-16,-3-3-219 0,-3-8 162 16,-4 1 25-16,0-6-501 0,-4 2 726 15,0-6 72-15,-5-5 315 0,-7-4-178 16,-4-4 78-16,-3 0 147 0,-1-2-141 16,3 2-16-16,-2-3 85 15,0 2-154-15,3 3-32 0,-1 4 35 0,1 2-61 0,1 4 12 16,2 0 91-16,2 4-39 0,6 0-29 15,1 0 5-15,1-2-31 16,1 2-26-16,2-4-45 0,2-5-14 16,9-10-2-16,8-6-7 0,3-11 7 15,5-4 0-15,2-4-64 0,5-8 64 16,2-4-64-16,1-4-190 16,0-1 100-16,-2-2-27 0,-3 4-240 15,-3 6 31-15,-10 12-196 0</inkml:trace>
  <inkml:trace contextRef="#ctx0" brushRef="#br0" timeOffset="-137534.02">6199 7717 349 0,'0'0'1928'0,"-49"-20"-1772"0,23 9-156 16,4 2-133-16,-1 1 133 0,2 1 175 16,-2-1 38-16,4 6-40 0,-3-1-79 15,3 2-72-15,0 1-22 0,-2 0-6 16,1 4 6-16,-1 4 9 0,1 1-2 16,-4 6 18-16,1 5-25 15,0 4-8-15,1 5 8 0,2 7 29 16,-2 4-29-16,4 5 70 0,2 7-12 15,4 7-33-15,2 6 39 0,6 5-22 16,4 3-4-16,2 3 57 16,6-1-34-16,5-1-48 0,2 0 44 15,6-5-57-15,3-6-19 0,4-10 15 16,1-8 4-16,2-11-108 0,1-9 86 16,4-10-61-16,1-9-156 0,-1-6 139 15,2-10-28-15,-2-9-149 16,0-9 132-16,-4-7-37 0,-2-9-194 15,1-6 93-15,-6-5-10 0,1-2-114 16,-2-3 127-16,-6 0 120 0,0 4 152 16,-4 4 8-16,-3 2 134 0,-3 9 280 15,-3 5-199-15,-5 7-3 0,0 10 106 16,-4 6-158-16,-5 6 12 0,-3 4 148 16,-1 3-103-16,-5 2-21 15,4 8 36-15,-4 2-101 0,4 3-42 16,-1 5-25-16,0-1 25 0,2 3-35 15,4 1-41-15,1 1 60 0,0 0-73 16,6-3 25-16,1 5-18 16,1-6-7-16,3 1-36 0,5-2 34 15,-2-7 2-15,5 0-108 0,0-4 108 16,2-3-67-16,0-5-147 0,2 0 144 16,-2-5-27-16,1-10-82 0,-1-5 140 15,-4-3 4-15,1-3-40 16,-2-1 72-16,-2-2-19 0,-2 1-52 15,0 1 74-15,-4-1 3 0,0 1 10 16,-4 3 25-16,0 2-5 0,-2 0 2 16,-2 2-3-16,-2 0-9 0,4 4-23 15,-1 0 25-15,3 6-22 0,1 0 6 16,1 5 33-16,2 1-16 0,0 0-20 16,0 0 23-16,0 1-29 15,1 1-3-15,2 0 3 0,2 2 3 16,2 2 13-16,2 3 36 0,3 3-14 15,1 3-19-15,2-1 36 0,-2-2-39 16,-1 0-3-16,2-2 6 16,-1-2-19-16,2 1-21 0,-2-4 17 15,0 1 4-15,1-2-44 0,0 0 31 16,-2-2 10-16,2-2-119 0,-4 0 89 16,2-1-24-16,-2 2-56 0,-5-1 94 15,2 3 2-15,-3-4 5 0,0 1 12 16,0 0 3-16,1-2 6 15,-1 1 24-15,0 1-4 0,-1 0 22 16,-1 0 20-16,1 1-16 0,1-1 6 16,0 2 0-16,-3-1-29 0,6 2-16 15,1 1 22-15,1 0-38 0,5 0 23 16,-1 4-25-16,-1 0 2 0,0 1-56 16,1-1 55-16,-3-3-11 15,2-1-94-15,0 0 90 0,-4 0-26 16,1 0-38-16,-5-1 64 0,1-3 3 15,-1 1-14-15,3-2 27 0,-2-2 0 16,1 1 3-16,-1-6 7 16,-2-3-8-16,-1-1 1 0,0-4 30 15,-1 1-27-15,0-1 4 0,-1-4 6 16,0 2-16-16,2-5 16 0,-2-1 0 16,1 1-16-16,0 2 16 0,1 0-13 15,0-1-3-15,2 8 4 0,-1 2 15 16,1 6 3-16,0 6-22 15,1 3 48-15,1 1-12 0,3 11 28 16,6 13 44-16,1 10-63 0,2 10-35 16,4 12 25-16,-2 2-35 0,0 4 16 15,1 5-16-15,0 2 0 0,3 2-19 16,0 0 18-16,-1-3 1 0,1-3-80 16,-1-4-505-16,-5-5 585 15,1-8 85-15,-6-6-85 0,-3-5-185 16,-5-6 62-16,-5-6 123 0,-1-5 88 15,-9-9 134-15,1-5-99 0,-7-6-17 16,-1-6 6-16,-5-10-57 16,-4-10-23-16,-1-8-17 0,-1-8 40 15,-1-6-55-15,1-5 22 0,0 0 10 16,1-1-10-16,3 1-12 0,1 0 25 16,3-1-35-16,4 0 16 0,0 2-3 15,4 0-13-15,3 4 9 16,4 5-9-16,2 7 0 0,3 9 2 15,4 9 21-15,1 6 15 0,3 6-32 16,4 5 61-16,2 1-67 0,4 8 25 16,1 9-15-16,1 6-10 0,3 2 22 15,1 2-16-15,-3-2-6 0,-1-2-9 16,0-6 6-16,-3 1 3 0,-1-8-140 16,-1 2 67-16,-2-5-45 0,-3-3-142 15,-2-3 148-15,-4-1-55 0,-2 0-260 16,2-2 106-16,2-8-79 15,-2-7-294-15,-3-6 313 0,2-3 87 16</inkml:trace>
  <inkml:trace contextRef="#ctx0" brushRef="#br0" timeOffset="-136904.3">7115 7550 46 0,'0'0'818'0,"8"-41"-157"0,-7 29-508 15,1 4-94-15,-2 5-54 0,0-1 27 16,0 4 53-16,0 0 194 0,-2 0-107 15,1 0-75-15,0 4 13 16,-2 4-62-16,0 2 0 0,2 4 71 16,0 1-26-16,1 2-13 0,0-2-22 15,0-2-13-15,0 1-39 0,2-2 7 16,1 1 0-16,1-5-13 0,1 0-44 16,-1-4 42-16,-1 1-9 0,5-1-66 15,1 0 76-15,5 0-18 0,-2-4-61 16,-3 0 67-16,-4 0 0 15,2-2 13-15,0-1 6 0,-2-4 20 16,2 2 16-16,-1-3 32 0,0 1-10 16,-2-1-13-16,0-2 10 0,0 3-13 15,0-1-16-15,-2 3 32 0,2 1-58 0,0 1 17 16,2-1-4-16,-2 3-19 16,4 1 0-16,2 0 0 0,2 1 0 15,2 4-23-15,-1 1 19 0,0-4 4 16,1 1-105-16,-1-3 73 15,0 0-35-15,1 0-97 0,-1-5 103 16,0-1-23-16,-1 0-67 0,-1-6 77 16,0 2 9-16,-3 0 3 0,-2-2 62 15,0-3 32-15,-2-1-3 16,-2 0 6-16,-2-4 14 0,0 1 66 16,0-1-38-16,0-4-25 0,-2-2-7 15,2-5 19-15,-4-1-12 0,2-5-20 16,1-2 13-16,0-1-45 0,1-3 12 15,0 5-12-15,0-2 20 0,0 2-11 16,0 2 39-16,1 7-48 0,0 6 23 16,-1 10-20-16,0 8 16 0,3 5-9 15,-2 0 47-15,2 10-3 0,4 17-38 16,2 12 32-16,3 6-48 16,3 6-11-16,1-2 8 0,0-2 3 15,1-1-143-15,0-4 69 0,2-6-41 16,-2-7-187-16,2-4 108 0,-6-5-55 15,1-8-355-15,-5-1 48 16,-4-4-116-16</inkml:trace>
  <inkml:trace contextRef="#ctx0" brushRef="#br0" timeOffset="-136732.45">7643 7369 42 0,'0'0'1278'0,"-37"-28"-550"0,15 11-49 0,6 2-434 16,2 2-98-16,4 1 51 15,4 0 12-15,6-2-20 0,1-6-42 16,10-4-48-16,3-8-100 0,10-5-34 15,4-4 6-15,8-3 25 0,2-4-237 16,2 1 132-16,1 2-63 0,-1 6-277 16,-3 4 23-16,-9 13-148 0,-8 6-1020 0</inkml:trace>
  <inkml:trace contextRef="#ctx0" brushRef="#br0" timeOffset="-136466.85">7704 7990 1656 0,'0'0'814'0,"0"0"-814"16,-1-53 0-16,9 16-378 0,9-5-373 15,9-3 643-15,4-6 92 16,4-6 2-16,-8 14-240 0,0-5-538 0</inkml:trace>
  <inkml:trace contextRef="#ctx0" brushRef="#br0" timeOffset="-135685.68">1252 11194 2985 0,'-37'-12'141'0,"10"10"-116"0,2-1 1 16,9 3 12-16,3 0 29 0,5 0 111 15,6 0-25-15,1 0-109 0,1 0-44 16,0 3-67-16,7 6-63 0,7 11 130 15,16 17 16-15,11 21 29 0,7 12-39 16,-1 6 19-16,2 3-25 16,-6-4 1-16,-1 2 6 0,1 3-7 15,-2-1-112-15,-3-1 16 0,-2-6 20 16,-3-8-116-16,-1-12 38 16,-5-6-71-16,-6-12-250 0,-2-11 209 15,-9-7 26-15,-3-12-206 0,-2-1 133 16,-5-3-173-16</inkml:trace>
  <inkml:trace contextRef="#ctx0" brushRef="#br0" timeOffset="-135420.08">968 11504 1429 0,'0'0'1587'16,"-41"-26"-1494"-16,25 16-93 0,8 3 12 15,3 3 39-15,2 0 48 0,3-4-44 16,5-7-55-16,7-9-35 16,7-8-20-16,9-5 55 0,3-3 0 15,5-1-34-15,1-3 33 0,7 0 1 16,-1-2-29-16,1 0 13 0,1-1-3 16,-5 3-157-16,-1 5 80 0,-3 5-39 15,-7 10-153-15,-2 8 104 16,-6 12-50-16,-2 5-263 0,-5 15 103 15,-4 7-72-15,-5-3-201 0</inkml:trace>
  <inkml:trace contextRef="#ctx0" brushRef="#br0" timeOffset="-135123.25">1442 12797 2255 0,'0'0'623'0,"0"0"-623"16,0 0-132-16,0 0-42 0,0 0 122 15,-11-39 52-15,19 1 110 0,-1-8-23 16,7 0 25-16,0 0-22 16,0-3-26-16,5-3-15 0,2-4-1 15,5-1-48-15,0 1 13 0,6-2-7 16,-1 2-6-16,2 2-21 0,1 0 5 15,2 6 16-15,-2 4-219 16,0 3 71-16,0 1-58 0,-2 3-257 16,-6 9 43-16,-4 1-201 0</inkml:trace>
  <inkml:trace contextRef="#ctx0" brushRef="#br0" timeOffset="-134699.28">1896 11386 20 0,'0'0'32'16,"0"0"617"-16,0 0-170 0,-40-8 113 15,35 7-361-15,0 1-33 0,2 0 154 16,2-1-181-16,-3-2-23 0,4 2-27 16,0-2-121-16,5-5-48 15,6-8 13-15,5-7 35 0,4-2 13 16,1-4-7-16,3-2 6 0,3-1-12 16,1 0-68-16,1 0 66 15,0 0-107-15,-2-3-298 0,-2-1 119 0,-6 10-125 16,-3-5-727-16</inkml:trace>
  <inkml:trace contextRef="#ctx0" brushRef="#br0" timeOffset="-134105.6">2167 10737 703 0,'0'0'2510'0,"0"0"-2198"0,0 0-309 15,0 0-3-15,0 0-51 0,0 0 51 16,5 40 13-16,13-17-7 0,6 5 23 15,0 1-1-15,1-2-28 0,2-1-15 16,-1-2 15-16,4 0 0 0,-5-1-139 16,2-2 66-16,-5-3-58 15,0-8-225-15,-6-4 89 0,-6-6-60 16,-4-11-196-16,-6-6 351 0,-3-10 172 16,-5-5 7-16,-5-4 12 0,-2-3-3 15,-2-1 108-15,-3 0 58 16,-2 0-7-16,4 2 78 0,-2-2-130 15,2 1-13-15,4 4 99 0,0 5-64 16,5 4-36-16,0 8 61 0,7 3 11 16,0 8-57-16,2 3-51 0,0 3 22 15,0 0-95-15,0 1-95 0,6 0 95 16,8 5-15-16,4 8-4 16,9 3 19-16,2 6 0 0,2 3-13 15,-3-5 13-15,-1-1 0 0,-1-6-64 16,-2-1 45-16,-1-5-25 0,-2-5-97 15,-5 0 138-15,0-2-22 0,-5-2-71 16,-3 0 94-16,-5-4-24 0,2 1 7 16,-1-7 19-16,-1-4 22 15,2-8-18-15,0-1 34 0,-2-2-38 16,2 0 16-16,1 2 0 0,2 1 0 16,0 4-13-16,0 3 71 0,-2 5-27 15,1 4-34-15,2 0 32 0,3 2-45 16,3 1 6-16,4 1-6 15,-1 1 0-15,1 3-16 0,4 0 16 16,1 3 0-16,1 0-33 0,0-2 21 16,1 2-68-16,0-1-212 0,1 1 48 15,-4 0-176-15,-7-1-480 16,-6-2-141-16</inkml:trace>
  <inkml:trace contextRef="#ctx0" brushRef="#br0" timeOffset="-133511.8">2899 10165 1186 0,'0'0'1626'0,"0"0"-1549"16,0 0-77-16,0 0-25 0,0 0 9 16,0 0-33-16,0 0 27 0,0 0 22 15,0 0-3-15,0 0 3 0,24 3 0 16,-8-15-23-16,-3-4 23 15,1-8-23-15,-2-7-108 0,-4 3 70 16,0-1-16-16,-6 3-40 0,-2 5 81 16,0 1 27-16,-5 5 9 0,-3 5 19 15,-3 3 14-15,3 4 47 0,-4 3 27 16,2 6-10-16,2 2 6 16,0 6 3-16,2 4-29 0,4 7-3 15,2 4-3-15,0 7-33 0,8 3-35 16,0 1 39-16,6-3-42 0,2-1-20 15,3-4 18-15,0-5 2 0,2-7-81 16,2-9 46-16,1-6-32 0,0-5-91 16,-3-13 107-16,-1-11-282 0,-3-12 194 15,-3-8 139-15,-5-8 23 16,-1-10-23-16,-7 2-52 0,-1-5 51 16,-6-2 1-16,-10 2 23 0,-3-6 2 15,-4 2 4-15,-3 1-26 0,-1 3 10 16,-1 3 32-16,0 8 0 0,0 4 17 15,3 13 138-15,3 8-52 16,4 11-29-16,3 10 102 0,7 4 24 16,1 4-73-16,5 0-80 0,0 6-42 15,2 10-50-15,10 13-186 0,4 12 186 16,6 11 0-16,6 6 15 16,2-1-15-16,4 3 0 0,5-3-2 15,0 1 2-15,6-6 0 0,-2-3-213 16,-2-5-151-16,-2-4 235 0,-5-3-238 15,-9-10-106-15,1-6-125 0</inkml:trace>
  <inkml:trace contextRef="#ctx0" brushRef="#br0" timeOffset="-133371.21">3196 9665 772 0,'0'0'1582'15,"-58"-45"-1214"-15,30 25-101 0,12 6-21 16,8 4 123-16,2-4-154 0,9 1-74 15,8-7-128-15,10-7-1 16,11-7-12-16,7-8-78 0,10-6 75 16,4-5 3-16,9-4-180 0,0 2 51 15,2 2-71-15,-6 6-486 0,-17 11 52 16,-8 8-425-16</inkml:trace>
  <inkml:trace contextRef="#ctx0" brushRef="#br0" timeOffset="-132773.84">1814 13057 3344 0,'0'0'149'0,"8"-45"-149"0,2 18-594 16,6 0 465-16,3-6 129 15,6-6 216-15,3-2-101 0,6-4-73 16,4-5-30-16,2-7 27 0,4-6-11 16,7-9-15-16,1-4 29 0,3-5-39 15,3-6 13-15,1-6 16 0,1-3 16 16,3-9 2-16,-1-6 14 15,2-2-10-15,-1-6-35 0,2-6 73 16,-1-1-73-16,2 0 9 0,-4 0 10 16,1 9-38-16,-4 6 32 0,-5 9-32 15,-3 12 0-15,-4 13 3 0,-6 9-3 16,-6 12 0-16,-5 11-13 16,-3 6 13-16,-3 6 0 0,0 7-37 15,-4 2 35-15,1 4 2 16,-1 0-148-16,-1 0 78 0,1 3-64 0,1-3-236 0,-1-1 109 15,-1-2-181-15,-3 3-640 16,-5-1-134-16</inkml:trace>
  <inkml:trace contextRef="#ctx0" brushRef="#br0" timeOffset="-127144.55">11460 1728 1072 0,'0'0'1575'16,"0"0"-1414"-16,-2-38-135 15,0 37-25-15,0 0 31 16,2-2 51-16,0 3-70 0,0 0-13 15,0 0-35-15,1 1-36 0,3 5 71 16,5 4 3-16,1 8 23 0,3 6-19 16,-1 6 12-16,-3 6-3 15,-1 6 6-15,-2 7 23 0,-5 6-22 16,-1 7-20-16,0 8 39 0,-5 6-42 16,-6 5 2-16,-1 3-2 0,-5 3 0 15,-2-2-29-15,-1-2 26 0,-3-6-78 16,2-8-66-16,-2-9 66 15,1-6-32-15,-2-9-74 0,1-6 116 16,-2-7 0-16,-1-8-72 0,4-4 7 16,-2-11-56-16,6-2-475 0,0-9-329 15</inkml:trace>
  <inkml:trace contextRef="#ctx0" brushRef="#br0" timeOffset="-126785.21">10986 2342 3258 0,'0'0'102'0,"0"0"-102"16,0 0-109-16,0 0 74 0,0 0-38 15,0 0 53-15,0 0 20 0,0 0 52 16,0 0 5-16,36 48 23 15,-23-13-71-15,-1 6 14 0,0 1-7 16,-1 10-16-16,1 4-9 0,-3 2-32 16,0 4 12-16,1-8-32 0,-1 0 39 15,0-8-7-15,3-7-134 0,2-7 118 16,-1-11 3-16,4-5-3 16,3-8 45-16,2-4 0 0,4-8-38 15,6-10 38-15,6-13 0 0,7-9-26 16,6-9 25-16,9-10-22 0,5-5-83 15,7-3-33-15,0-3-171 0,-19 15-642 16,-2-1-327-16</inkml:trace>
  <inkml:trace contextRef="#ctx0" brushRef="#br0" timeOffset="-124145.45">12263 1817 1056 0,'-11'-37'645'0,"1"7"-450"15,-2-3-195-15,-2 8 19 0,1 2 114 16,-2 2 39-16,1 3-17 16,-2 8 10-16,0 0-87 0,-3 6 9 15,-2 4 57-15,-1 8-103 0,-2 7-41 16,-2 8-21-16,-2 6 19 16,-3 6 2-16,2 5-50 0,1 2 50 15,2 2 0-15,6 2-45 0,6-4 45 16,3 0-3-16,10-5-45 0,2-4 47 15,12-5-15-15,6-5-36 16,6-7 52-16,3-3 1 0,8-2 109 16,2-2-36-16,-1 1-39 0,0 2 10 15,-1 0-10-15,-4 6-12 0,-4 2-20 16,-2 4 26-16,-9 2-29 0,-6 4 2 16,-9 2 8-16,-4 3 6 0,-12 4-13 15,-3 3-6-15,-7-2-55 0,-1-2-93 16,-5-6 93-16,1-7 0 0,-2-10-32 15,3-9 90-15,2-6 2 16,2-12 37-16,5-9 16 0,6-12 22 16,3-11 55-16,6-11-46 0,4-9-47 15,8-8 22-15,4-5 15 0,4-1-34 16,4 2-42-16,3 6 51 16,-2 4-6-16,2 16-33 0,-4 10 65 15,-5 10-77-15,0 13 12 0,0 9-31 16,-4 5 16-16,2 5-147 0,-2 6 64 15,4 4-106-15,-2 5-249 0,-2 4 105 16,-2-2-109-16,-2-2-842 0</inkml:trace>
  <inkml:trace contextRef="#ctx0" brushRef="#br0" timeOffset="-123864.22">12539 1620 2323 0,'0'0'696'0,"0"0"-661"0,0 0-35 16,0 0-125-16,-23 33 122 0,19-4 3 16,2 5 19-16,-1 4 10 15,-2 8-29-15,-1 6 3 0,-2 4-3 16,-1 6 0-16,-2 1-61 0,-1 1-48 15,-1-1-72-15,-2-3-232 0,2-6 101 16,-2-4 7-16,5-16-1077 16,-1-7 1168-16</inkml:trace>
  <inkml:trace contextRef="#ctx0" brushRef="#br0" timeOffset="-123676.74">12299 1912 1896 0,'0'0'1178'15,"-17"-39"-999"-15,10 28-19 0,3 9-11 16,1-2 88-16,3 4-86 16,0 0-151-16,0 4-16 0,11 8-37 15,5 12 2-15,7 5 51 0,1 7 0 16,4 4-56-16,-2-5 24 16,2 1 20-16,3-3-309 0,-2-2 185 15,1-5-98-15,-1-4-430 0,-8-9 117 16,-1-8-199-16</inkml:trace>
  <inkml:trace contextRef="#ctx0" brushRef="#br0" timeOffset="-123223.66">12806 1474 2073 0,'0'0'853'15,"-38"-34"-738"-15,20 24-47 0,-1 9 69 16,2 1 92-16,-1 4-64 0,2 5-165 15,-1 9 47-15,-2 7-47 0,1 7-88 16,0 4 86-16,4 7 2 16,0-1-73-16,5 4 73 0,0-1 0 15,7-1-92-15,2-4 38 0,7-3-36 16,6-5-143-16,6-4 140 16,2-5-13-16,6-4-126 0,4-6 232 15,5-4 12-15,1-2 33 0,2-4 36 16,-1 2-4-16,1 2 7 0,-2-2-1 15,-3 4-19-15,-5 7-22 0,-6 2-39 16,-10 4 3-16,-4 5 1 16,-7 4 21-16,-4 2-28 0,-10 3 4 15,-5-3 18-15,-7 1-22 0,-4-1-13 16,-5-2-28-16,-5-3-43 0,-2-7-127 16,0-8 101-16,2-9 7 0,0-8-13 15,9-16 116-15,6-10 32 0,10-10 69 16,9-15 73-16,8-9-77 0,11-7-24 15,7-7-9-15,9-8-47 0,4 0-5 16,5-2 0-16,2 4-12 16,1 9-80-16,-3 8 64 0,-3 17-26 15,-5 10-112-15,-5 12 77 0,-6 9-98 16,-6 10-362-16,-7 1-29 16,-3 2-464-16</inkml:trace>
  <inkml:trace contextRef="#ctx0" brushRef="#br0" timeOffset="-122754.96">12116 774 2629 0,'0'0'292'16,"-10"-38"-195"-16,7 26-46 0,3 8 19 16,0 1-6-16,4-2 0 15,1 2-64-15,7 0-108 0,3 6 104 16,1 5-40-16,0 9-27 0,-1 6 70 15,-2 2 1-15,-2 6-22 0,-3 4 22 16,-2 5 0-16,-2 0-39 0,-1 2 10 16,-3-2 0-16,0-2-77 15,3-6 74-15,-1-6-13 0,4-3-71 16,2-6 74-16,1-7 7 0,4-6-24 16,1-4 43-16,2-3-45 0,2-4 61 15,4-6 39-15,0-3 12 0,4-1 26 16,-1-5-29-16,4 1-28 0,-1-2-19 15,-1 1-2-15,0-2-15 0,-3 2-64 16,0 0-88-16,-4 2-101 16,-2 0-413-16,-3 5 115 0,-7-1-98 0</inkml:trace>
  <inkml:trace contextRef="#ctx0" brushRef="#br0" timeOffset="-122551.86">12686 601 1342 0,'0'0'1415'0,"0"0"-1238"16,0 0-13-16,-38-31 5 0,36 31-41 16,-2 4-128-16,0 7-64 15,-2 10 63-15,1 13 1 0,-2 8-32 16,5 5 31-16,-1-2 1 0,0 1-73 16,3 0 73-16,0 1-138 0,-1-2-215 15,0-3 111-15,1-8-114 0,0-10-473 16,1-12 57-16</inkml:trace>
  <inkml:trace contextRef="#ctx0" brushRef="#br0" timeOffset="-122317.52">12740 521 1516 0,'0'-36'621'0,"-4"5"-336"16,0 2-14-16,3 10 18 15,-2 7-13-15,3 8-25 0,0 3-102 16,0 1-149-16,3 0-146 0,4 3 146 15,6 7 0-15,7 10-22 0,9 11 22 16,5 10 0-16,-1 7-8 16,-2 2 8-16,-9-2 0 0,-7-6-51 15,-7 0 32-15,-4-1 19 0,-5 0-243 16,-10 5 167-16,-5 0-37 0,-7 2-192 16,-3-1 11-16,-2-4-108 0,5-13-571 15,-1-8-33-15</inkml:trace>
  <inkml:trace contextRef="#ctx0" brushRef="#br0" timeOffset="-121440.97">8282 1993 1387 0,'0'0'1065'0,"-2"-41"-942"0,10 22-14 15,4 6 27-15,6-2-53 0,2-2-51 16,2 3-19-16,2 2 32 0,-1 4-45 15,0 4 13-15,1 2-14 0,-2 3 1 16,-2 6-63-16,0 3 62 16,-1 5-24-16,-4 5-33 0,-3 4 58 15,-6 5-13-15,-3 6 13 0,-3 5 16 16,-8 4 4-16,-4 1-17 16,-4 5 36-16,-3-4-17 0,-1-3-22 15,3-3 29-15,0-7-29 0,6-3 3 16,2-6 10-16,2-10-13 0,6-2-8 15,1-6 5-15,0-4 3 0,1 0-45 16,4-1 45-16,3-1 36 0,6-9 47 16,4-9 10-16,8-7-61 0,3-7-23 15,3-3 10-15,1-1-19 16,3 0-75-16,0-1 24 0,0-2-52 16,2 3-177-16,-2-1 64 0,-2 1-133 15,-8 9-685-15,-6-1-28 0</inkml:trace>
  <inkml:trace contextRef="#ctx0" brushRef="#br0" timeOffset="-121284.68">9023 1730 2206 0,'0'0'488'15,"0"0"-327"-15,0 0-36 0,0 0-96 16,0 0-29-16,0 0-115 0,0 0-4 15,0 0 119-15,49-28-23 0,-23 23-235 16,-1 1-14-16,-6-1-156 0,-3-5-884 0</inkml:trace>
  <inkml:trace contextRef="#ctx0" brushRef="#br0" timeOffset="-121034.7">9328 1102 2474 0,'0'0'283'0,"0"0"-45"0,-12-36-39 16,12 35-11-16,0 1-172 16,0 0-16-16,4 4-64 0,6 9 64 15,4 11 51-15,5 14-32 0,1 11 0 16,0 6-22-16,-1 5 3 0,-3 1-121 15,1 4 121-15,-1 6-134 0,0 0-383 16,-3-18-20-16,-1-4-87 0</inkml:trace>
  <inkml:trace contextRef="#ctx0" brushRef="#br0" timeOffset="-120831.6">9816 1452 2760 0,'0'0'353'15,"0"0"-82"-15,-17-36-61 0,16 34-74 16,1 2-136-16,-2 0-57 16,2 2 12-16,0 11-15 0,0 11 60 15,2 9 0-15,-1 11-27 0,-1 7 1 16,1 0 26-16,-1 1-354 16,2 1 75-16,-2-2-131 0,0-7-517 15,0-14 138-15</inkml:trace>
  <inkml:trace contextRef="#ctx0" brushRef="#br0" timeOffset="-120597.23">10132 866 1732 0,'0'0'1390'0,"0"0"-1141"0,0 0-42 15,0 0-134-15,0 0-73 0,0 0-124 16,0 0 48-16,-12 40 76 16,18 11 0-16,0 6 6 0,0 3-6 15,-2-5 0-15,0 0-59 0,2-3-33 16,1-6-65-16,1-4-157 16,0-8 27-16,-3-3-95 0,1-12-417 15,-4-6 92-15,0-6 47 0</inkml:trace>
  <inkml:trace contextRef="#ctx0" brushRef="#br0" timeOffset="-120362.8">10079 908 1860 0,'-4'-46'253'0,"4"8"-46"16,1-4 100-16,6 13-91 0,1 5-62 15,-1 8 16-15,-2 8-36 0,0 5-38 16,2 3-96-16,5 8-61 0,7 12 36 15,3 15 6-15,0 16 19 16,-5 9 0-16,-6 12-37 0,-5 4 37 16,-3 6 0-16,-3 6-44 0,0 3 28 15,0 2-167-15,-5 7-367 0,2-25 5 16,-2 2-239-16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13:50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19694 4635 886 0,'0'0'1002'0,"0"-35"-687"16,-4 26-205-16,4 5 42 0,-2 0 74 16,2-1-120-16,-2 3-45 0,2 0 16 15,0 2-77-15,0 4-65 16,0 9 62-16,4 8 3 0,0 11 70 16,1 10-60-16,0 4 16 0,-1 5-20 15,2 9 1-15,-1 7 9 0,-2 6-16 16,2 8 3-16,-2 7 6 15,-1 6-9-15,2 3 3 0,-1 2 6 16,1 2-9-16,1 0 19 16,1 1-19-16,-2 0 0 0,0 4 3 15,-3-1 35-15,-1 2 45 0,0-1-54 16,-1 4 28-16,-2-2-57 0,0-4 29 16,-2-2-19-16,0-2-10 0,2-4-16 15,-2-2 16-15,-1-4 0 0,4-4 16 16,-1-9-16-16,-2-4 0 0,2-9-3 15,2-5 3-15,-3-8 0 16,2-5 3-16,2-3-3 0,0-4 0 16,0-7-66-16,6-6 21 0,-2-6-73 15,5-8-229-15,0-5 37 16,-1-7-105-16,0 0-769 0</inkml:trace>
  <inkml:trace contextRef="#ctx0" brushRef="#br0" timeOffset="485.9">18839 7222 1304 0,'0'0'1637'15,"0"0"-1502"1,0 0-135-16,0 0-64 0,0 0 0 16,0 0 64-16,48 28 74 0,-1-22-13 15,9 0-13-15,4-5-48 0,10 0 2 16,13-1-2-16,9 0 0 15,9 0 0-15,9-2 0 0,7-5 0 16,6-4 2-16,9 5 8 0,1-5-10 0,4 3-5 0,2 0 5 16,0 1 0-16,-2-2 16 0,-1 2 20 15,-7 5 18-15,-3-2 45 16,-5 4 41-16,-5 2-7 0,-8 1 0 16,-4 4 24-16,-5-1-63 0,-7 5-75 15,-4-3 73-15,-3 4-92 0,-5 0 18 16,-1-1-18-16,-5-2 0 0,-3 2-50 15,-3-2 9-15,-5-2-3 0,-5-2-287 16,-3-4 157-16,-11-1-154 0,-15-2-791 16,-6-9-587-16</inkml:trace>
  <inkml:trace contextRef="#ctx0" brushRef="#br0" timeOffset="1409.33">19736 6090 1216 0,'0'0'978'0,"0"0"-907"15,-40-35-71-15,32 30-5 0,0-1 5 16,3 4 16-16,1-2 52 0,0-2-6 15,1 1 9-15,3-4-42 0,0-5-19 16,11-4-10-16,8-2 0 16,5-6-3-16,2 1-26 0,5 2 28 15,5-5-2-15,7 0-25 0,-1-1 28 16,5 1 0-16,4 0-16 16,-2 3 16-16,3 3-1 0,-1 2-19 15,1 6 20-15,-4 3-2 0,1 10-20 16,-1 1 22-16,-3 8-4 0,2 5-23 15,-2 3 26-15,2 4 0 0,-3 4-4 16,3 1 5-16,-2 3 1 0,2-1-1 16,1 0 1-16,1-1 0 0,2-2 10 15,-2 0 2-15,0-2-13 0,-1-4 2 16,2 1 1-16,-2-7 0 0,4-3 4 16,-2-3 12-16,5-4-15 15,-2-2 29-15,-2-1 15 0,0-2 30 16,1-3 28-16,-2-1-28 0,0 2-14 15,0-1-3-15,2 1 7 0,-2 2-33 16,-2 3-26-16,0 4 36 16,-2 3-32-16,2 4 3 0,0 1-6 15,2 2-10-15,-1 2 3 0,0 0-3 16,1 2 0-16,3-1-4 16,-2-1-15-16,2 0 19 0,-2-3-138 15,-2 1 125-15,-1-2-19 0,-3-4-26 16,-3-2 58-16,-2-2 0 0,-3-4 3 15,-1-5 19-15,-3-3-5 0,-1-4 47 16,0-1 77-16,0 2-29 0,-1 0 6 16,-2 1 38-16,-1 4-73 0,2 1-64 15,-4 4 57-15,4 1-54 0,-1 6 0 16,-2 8 22-16,3 0-44 0,0 5 19 16,0 1-19-16,2-1 0 15,-1 1 9-15,4-3-9 0,1 0 0 16,-2-2-245-16,0-7 245 0,0-4 0 15,-2-4-105-15,4-12 105 16,-2-4-16-16,-1-7 16 0,2-3 6 16,-2-5-6-16,-1-2 23 0,-4-5-1 15,1 0-22-15,-5-1 19 0,-4 0-19 16,-1 2 0-16,-8 1-97 16,-3 0-53-16,-8 3-103 0,0 7-437 15,-8 2-349-15</inkml:trace>
  <inkml:trace contextRef="#ctx0" brushRef="#br0" timeOffset="2003.04">18432 5764 1922 0,'0'0'705'16,"0"0"-444"-16,-38-28-187 16,32 28-35-16,1 0 9 0,0 2 57 15,-2 8-105-15,0 10-59 0,-6 11 58 16,2 8 1-16,-5 9-45 16,2 4 45-16,-4 4 0 0,-2 5-157 15,-4 4 50-15,-5 2 1 0,-2 0-120 16,-1 2 90-16,0-6-45 0,2-5-170 15,-4-7 133-15,5-10-13 0,2-6 39 16,3-11 95-16,3-7-14 0,1-9-78 16,4-5 55-16,-3-4-75 0,6-5-172 15</inkml:trace>
  <inkml:trace contextRef="#ctx0" brushRef="#br0" timeOffset="2268.75">17676 6048 1805 0,'0'0'438'0,"0"0"-309"16,-18-42-3-16,18 36 119 0,0 4-45 15,0 0-69-15,2 1-102 0,9 1-29 16,8 5 0-16,6 6 1 16,4 2 66-16,2 5-67 0,1 0-22 15,3 2 22-15,1 3 0 0,1 1 1 16,0-1 18-16,2 1-9 0,1-3-7 15,0 0 3-15,3-1-6 0,-1-2-140 16,2-1-56-16,2-6 151 0,-4-2 29 16,0-2-33-16,-2-5-21 0,-4 0-124 15,1-2 87-15,-4-8-16 0,2 1-97 16,-6-1 87-16,-2-3-53 16,-2-2-419-16,-9 4 2 0,-2-2 102 0</inkml:trace>
  <inkml:trace contextRef="#ctx0" brushRef="#br0" timeOffset="2490.85">18595 5919 2217 0,'0'0'255'16,"0"0"-161"-16,0 0-67 0,0 0-25 15,-31 9-4-15,26 3 15 0,5 6-13 16,0 6 3-16,0 4 10 16,5-2-6-16,1 4-7 0,2-2-18 15,1 1 18-15,0 3-90 0,1 1-149 16,0 1 47-16,1-4-41 0,-4-3-424 16,-1-6 77-16,1-3 9 0</inkml:trace>
  <inkml:trace contextRef="#ctx0" brushRef="#br0" timeOffset="2757.24">18758 6142 1839 0,'0'0'276'0,"0"0"-42"0,0 0-95 0,0 0-7 15,0 0 42-15,0 0-100 16,-18-36-74-16,25 32-52 0,6-4 33 15,6-2 0-15,5 0-23 0,3-4 7 16,-1 4-65-16,-2-2-178 0,0 0 44 16,0-3-38-16,-2-1-447 0,-6 3 181 15,-3-1 71-15</inkml:trace>
  <inkml:trace contextRef="#ctx0" brushRef="#br0" timeOffset="2913.47">19047 5775 1003 0,'0'0'719'0,"0"0"-141"15,0 0-384-15,0 0-16 0,0 0 66 16,0 0-244-16,0 0 0 16,0 0 0-16,11 41 100 0,-9 1-23 15,1 6-49-15,-2 0 14 0,3 2-42 16,-4 6-96-16,0 3 41 0,-4 2-83 16,-2-1-300-16,0-13 17 0,-4-3-259 15</inkml:trace>
  <inkml:trace contextRef="#ctx0" brushRef="#br0" timeOffset="3179.07">18376 5948 2758 0,'0'0'248'0,"0"0"-155"0,0 0-40 16,-30-12-53-16,27 16-2 16,3 4-113-16,5 4 115 0,9 10 0 15,2 0-39-15,4 5 20 0,1-3-35 16,0 3-146-16,6-3 90 0,-4 6-35 16,1 0-162-16,0 3 112 15,2 3 33-15,2 1-63 0,2 2 14 16,-1 0-239-16,-8-9-208 0,2-2 398 0</inkml:trace>
  <inkml:trace contextRef="#ctx0" brushRef="#br0" timeOffset="3743.15">19932 5812 802 0,'0'0'1204'0,"-12"-37"-1038"16,8 25 93-16,2 8-72 0,-1 4 6 15,3 1 58-15,0 17-250 0,0 18-1 16,0 18 137-16,0 14-83 0,0 10-54 16,-1 3 23-16,-3 11-17 15,0 7-6-15,-2 6-32 0,-2 6-3 16,0-1-51-16,0 0-126 0,-2-1 96 15,2-4-38-15,-3-10-192 0,3-10 123 16,3-14-5-16,2-15-227 16,3-13 71-16,1-13 51 0,3-12 37 15,0-12 100-15,0-2 30 0</inkml:trace>
  <inkml:trace contextRef="#ctx0" brushRef="#br0" timeOffset="4040.77">20264 5899 2054 0,'0'0'78'0,"0"0"28"15,0 0 102-15,0 0-63 0,0 0-145 16,0 0 45-16,0 0-35 0,12 41 102 15,-6 2 62-15,-5 12-42 16,-1 10-46-16,-1 6-76 0,-7 7 28 16,0 6-38-16,0 6 13 0,-3-2-10 15,2 2-3-15,-2-2-48 16,0-2-16-16,1-5-16 0,2-8-174 16,5-5 96-16,0-10-52 0,3-12-347 15,3-15 10-15,2-11-140 0</inkml:trace>
  <inkml:trace contextRef="#ctx0" brushRef="#br0" timeOffset="4290.74">20587 5828 2187 0,'0'0'116'0,"0"0"-70"15,9-33 89-15,-7 33 17 16,0 0-133-16,2 5 10 0,2 14-29 16,3 17 55-16,-1 19 51 0,-3 18 10 15,-3 14-52-15,-5 9-54 16,-5 9 15-16,0 7-25 0,-5 5-19 16,1 1-10-16,-2-1-35 0,1-5-158 15,0-3 74-15,3-7-43 0,1-13-292 16,5-9 80-16,0-25-157 0</inkml:trace>
  <inkml:trace contextRef="#ctx0" brushRef="#br0" timeOffset="4603.21">21143 6027 1403 0,'-9'43'948'0,"-7"7"-890"16,0 20 39-16,1 4-26 16,3 6-49-16,1 3-9 0,7-2 16 15,-1 1 4-15,4-5-33 0,2-4-7 16,4-3-15-16,3-4-62 0,2-6-117 15,0-6 40-15,1-5-76 0,1-10-475 16,-3-13 63-16,1-7 85 0</inkml:trace>
  <inkml:trace contextRef="#ctx0" brushRef="#br0" timeOffset="4821.92">21667 6059 2535 0,'0'0'110'16,"1"45"-88"-16,-2 2 27 16,-2 17 50-16,1 8 30 0,-2 5-87 15,-2 7 51-15,-2 3-52 0,2 6-28 16,-2 2 22-16,-2 1-35 0,4-3-115 15,3-3-10-15,0-8-33 0,3-12-248 16,6-10 78-16,0-12-91 0,5-18-766 16</inkml:trace>
  <inkml:trace contextRef="#ctx0" brushRef="#br0" timeOffset="5087.56">22302 6120 1949 0,'0'0'615'0,"0"0"-483"16,0 0-19-16,0 0-87 16,0 39 73-16,-6 12 49 0,-2 14 28 15,-4 10-113-15,0 1-63 0,-1 2 16 16,-2 6-12-16,2 2-4 0,0-1-112 15,3 2 38-15,0-7-41 0,3-7-200 16,2-6 112-16,3-11-78 0,2-10-313 16,0-12 151-16,6-9-52 0,-2-12-122 15</inkml:trace>
  <inkml:trace contextRef="#ctx0" brushRef="#br0" timeOffset="5337.53">22594 6190 916 0,'0'0'1078'0,"0"0"-873"0,10-36-53 16,-10 37 19-16,2 11-39 16,-2 16 4-16,0 13 31 0,-2 15 80 15,-6 10-113-15,0 2-134 0,-2 4 26 16,-4 2-17-16,1 4-9 0,1 3-35 15,0-2-22-15,3 2-68 0,-2-8-215 16,3-2 115-16,-1-10-111 0,5-15-763 16,-2-12-57-16</inkml:trace>
  <inkml:trace contextRef="#ctx0" brushRef="#br0" timeOffset="6042.14">19331 8103 1342 0,'0'0'244'16,"-39"-7"-182"-16,27 6-10 16,3 0 52-16,1-2-10 0,3-1 26 15,-1 1 13-15,-2-1-84 0,3-4-1 16,0-1 10-16,1-2-32 0,4-3-3 16,0 0 1-16,6-2-2 0,0 2-9 15,4-2-9-15,1 0 12 0,2 1 3 16,1 2-9-16,0 1 3 0,0 4 13 15,-4 4 6-15,1 2-10 16,-6 2-12-16,1 6-3 0,-1 11 9 16,-4 11 13-16,-1 13 48 0,0 10 17 15,-6 5-40-15,0-3-41 0,1 3 16 16,-3 0-29-16,5-2-177 16,-3-4 32-16,4-2-33 0,0-6-256 15,2-6 132-15,0-11-797 0,0-8 907 16,0-7-166-16</inkml:trace>
  <inkml:trace contextRef="#ctx0" brushRef="#br0" timeOffset="6323.45">19523 8175 59 0,'0'0'84'0,"39"-65"644"16,-26 42-289-16,-2 8-253 0,-6 6-7 15,0 4 87-15,-5 1-113 0,2 2-1 16,-2 2 52-16,0-1-110 0,0 1-11 15,-2 4-37-15,-3 8-43 16,0 8 10-16,-6 5-7 0,3 3 13 16,-3 2-15-16,2-2-1 0,0 2-3 15,-1 1 0-15,2-3 3 0,-1 1 16 16,4-5-19-16,3-1-3 16,2-3 0-16,2-1 3 0,7-3-113 15,0-4 23-15,5-4-33 0,2-6-172 16,2-2 84-16,4 0-55 0,-1-9-476 15,-5 0 181-15</inkml:trace>
  <inkml:trace contextRef="#ctx0" brushRef="#br0" timeOffset="6620.29">19854 8151 1148 0,'0'0'793'15,"0"0"-355"-15,0 0-325 0,0 0-61 16,-34-11 93-16,25 15-29 0,0 6-42 15,-2 6-4-15,-2 4-25 16,-1 0-45-16,6 2-9 0,0 0 9 16,0-4 0-16,3 1-39 0,1-2 7 15,0 1-36-15,3-2-76 0,-1-2 99 16,2-3-10-16,0-3-91 16,0-5 69-16,0-3 18 0,2 0 47 15,-1-2 12-15,2-7 67 0,-1-6 60 16,1-5-76-16,0 0-25 0,-1 0-16 15,-2 0 6-15,3 0-16 0,0-1-16 16,-3 4 12-16,2-2-8 0,-2 4-215 16,0 3 36-16,0 3-62 0,0 2-505 15,2 2 253-15,-2-2-33 0</inkml:trace>
  <inkml:trace contextRef="#ctx0" brushRef="#br0" timeOffset="6776.52">19806 8099 722 0,'0'0'404'15,"0"0"743"-15,0 0-979 16,36-21-71-16,-30 21-5 0,1 0-25 16,-2 0 1-16,2 5-29 0,1 2-4 15,0 5-35-15,-3 8 16 0,1 4-16 16,-4 2 0-16,-2 1-45 16,0 1-45-16,-8 0-39 0,0 1-198 15,-2 1 78-15,-5-2 2 0,0 2-339 16,3-7 94-16,-2-2 19 0</inkml:trace>
  <inkml:trace contextRef="#ctx0" brushRef="#br0" timeOffset="7026.5">19683 8207 50 0,'0'0'140'0,"0"0"872"15,-37 8-576-15,27 3-287 16,4 3-48-16,2 6 35 0,1 0-77 16,3 4-20-16,3 2-5 0,5-1-34 15,2 0 0-15,5 1-61 16,4-2-92-16,2-2-12 0,2-4-457 16,-5-6-49-16</inkml:trace>
  <inkml:trace contextRef="#ctx0" brushRef="#br0" timeOffset="7323.37">20211 7867 2769 0,'0'0'113'0,"0"0"-55"15,0 0-36-15,0 0 45 16,0 0-67-16,0 0-109 0,0 0 107 16,0 0 2-16,0 0-29 0,0 0 29 15,31 44 0-15,-21-19 20 0,-4 2-20 16,-4-3 0-16,-2 3-7 16,0-3 6-16,0 1-31 0,-5-4-58 15,1 2 38-15,-1-3-22 0,-3-3-81 16,2-2 84-16,1-2-45 0,0-2-225 15,2-4 124-15,0-3-24 0,3-3-306 16,0 2 127-16,0-6-21 0</inkml:trace>
  <inkml:trace contextRef="#ctx0" brushRef="#br0" timeOffset="7530.28">20368 7942 108 0,'0'0'185'0,"30"-43"827"15,-22 30-557-15,-3 7-237 16,-2 2-27-16,-1 4 78 0,-2 0-166 0,2 0-67 15,-2 3-10-15,1 8 45 0,-1 6 0 16,0 4 38-16,0 3-67 0,-1 0-39 16,-1-1 16-16,2 1-9 0,0-1-10 15,0-1-103-15,4-3 16 16,2-2-26-16,3 1-148 0,0-8 66 16,2-2-74-16,0-6-427 0,-1-2 155 15,-2-2 32-15</inkml:trace>
  <inkml:trace contextRef="#ctx0" brushRef="#br0" timeOffset="7702.92">20596 7892 440 0,'0'0'973'0,"0"0"-543"0,0 0-171 16,0 0-236-16,-14 35 32 0,8-12 39 15,2 5-69-15,4-3-25 0,0-1-20 16,4 0-138-16,2 0-112 15,-5-8-540-15,3-3-168 0</inkml:trace>
  <inkml:trace contextRef="#ctx0" brushRef="#br0" timeOffset="7890.4">20818 7850 2852 0,'0'0'205'0,"0"0"-205"0,-20 37-64 16,9-9 64-16,0 5 0 0,2 3 16 15,-2 6-42-15,2 0-41 0,-2 2-310 16,-1-2 21-16,3-10-202 0,-2-6-1067 0</inkml:trace>
  <inkml:trace contextRef="#ctx0" brushRef="#br0" timeOffset="8077.88">20420 7978 1372 0,'0'0'1113'15,"0"0"-967"-15,0 0-146 0,0 0-29 16,-9 44 3-16,21-26 10 0,8 1 12 15,5-2 4-15,5-2-352 16,-6-4-93-16,1-3-569 0</inkml:trace>
  <inkml:trace contextRef="#ctx0" brushRef="#br0" timeOffset="8640.32">22004 7872 2731 0,'0'0'215'0,"0"0"-141"16,0 0-36-16,0 0 68 0,0-40-68 15,10 38-25-15,6-1-26 16,1 3 10-16,3 5-70 0,-3 5 73 16,-3 2 0-16,-2 5-95 0,-4 3 34 15,-3 3-13-15,-5 3-61 0,0 2 109 16,-5 0 0-16,-2 2-42 0,-1-2 17 15,-4 0-23-15,0-4-36 16,-1 0 42-16,-1-4-20 0,1 1-161 16,-3-4 47-16,4-1 17 0,0-4-235 15,5-5 55-15,2-3-75 0</inkml:trace>
  <inkml:trace contextRef="#ctx0" brushRef="#br0" timeOffset="8859.04">22171 7942 65 0,'0'0'108'0,"33"-46"326"16,-22 33-4-16,-3 2-179 0,-3 5-11 16,-5 3 150-16,3 2-169 0,-3-2-33 15,0 3 54-15,0 0-145 16,0 4-55-16,-5 7-32 0,-2 6 48 16,0 4-4-16,-1 3-18 0,4 0 15 15,0 0-12-15,4-4-20 0,0 2 19 16,8-4-38-16,3 1 13 15,2-4-13-15,6 1 0 0,2-2-40 16,-1-3-25-16,3 0-41 0,0-3-171 16,-1-2 90-16,0 0-118 0,-4-4-534 15,-3-2 70-15</inkml:trace>
  <inkml:trace contextRef="#ctx0" brushRef="#br0" timeOffset="9405.9">22659 7863 36 0,'0'0'1798'16,"0"0"-1376"-16,0 0-251 0,0 0 0 15,0 0 113-15,0 0-114 16,0 0-55-16,0 0-112 0,0 0 13 16,0 0-6-16,-13 37-1 0,9-6 17 15,-2 0-26-15,0-3-32 0,-1 1 10 16,-2-1-52-16,2 0-149 15,-1-1 110-15,0-3-35 0,-1-3-195 16,-1-1 45-16,2-9-46 0,3-5-389 16,2-6 358-16,3-12 375 0,0-4 78 15,0-5 408-15,2-4-128 0,2-2 0 16,1-2-251-16,0-2 3 0,3-1 137 16,-2 3-108-16,2 1-16 0,0 4-7 15,2 4-81-15,-4 6 1 0,0 5 9 16,-3 5 19-16,2 1-9 15,-1 3-17-15,2 0-5 0,2 4-33 16,1 8 3-16,2 7 32 0,-2 6-35 16,3 3 16-16,-1-1-13 0,-2-2-3 15,4 1-46-15,1-4 1 16,2-2-32-16,0-5-87 0,-2-6 77 16,5-6 3-16,-2-4 32 0,1-9 52 15,-2-2 39-15,0-4 13 0,-2-1-1 16,1-3 4-16,-3-4 0 0,-1-3-7 15,-2 1 7-15,-5-1 13 16,1 3-27-16,-2 1-41 0,-2 5-38 16,-1 3 2-16,0 6-92 0,0 2-182 15,0 7 129-15,0 0-11 0,-4 0-354 16,-1 0-76-16,0 9-66 0</inkml:trace>
  <inkml:trace contextRef="#ctx0" brushRef="#br0" timeOffset="9562.2">23095 7939 2470 0,'0'0'217'15,"0"0"-198"-15,0 0 7 0,0 0-23 16,37-17-3-16,-22 17-13 0,4 0 10 15,-1 4-129-15,1-2-415 0,-6 0-81 16,1-2-532-16</inkml:trace>
  <inkml:trace contextRef="#ctx0" brushRef="#br0" timeOffset="9751.21">23384 7864 2896 0,'0'0'224'0,"0"0"-224"0,-25 47 45 16,16-22-45-16,6 1 0 0,3-1 13 16,3-1-36-16,2 1-15 15,0 2-357-15,1-7 59 0,-4-1-306 0</inkml:trace>
  <inkml:trace contextRef="#ctx0" brushRef="#br0" timeOffset="9969.94">23764 7699 1186 0,'0'0'1735'0,"0"0"-1523"0,0 0-164 15,0 0-48-15,0 0 0 0,8 63 16 16,-10-19 35-16,-5 5-51 0,-5 4-13 15,-3 6-12-15,-3 5-49 16,-6 0-192-16,-2 0 60 0,-3-5-373 16,-8-5 20-16,7-16-167 0</inkml:trace>
  <inkml:trace contextRef="#ctx0" brushRef="#br0" timeOffset="10282.49">22190 7794 2270 0,'0'0'523'0,"-22"44"-324"16,13-6-157-16,9 9-40 0,7 6 30 16,6 1 16-16,10-2-48 15,11 0-170-15,4-3 116 0,3-1-107 16,-9-12-587-16,-1-3-953 0</inkml:trace>
  <inkml:trace contextRef="#ctx0" brushRef="#br0" timeOffset="11599.38">27514 5080 228 0,'0'0'1881'0,"32"-56"-1700"0,-18 31-113 16,2 6 3-16,2 6 42 15,-1 1 75-15,2 5-95 0,1 2-32 16,-2 5-45-16,1 4 19 0,0 4-31 16,-2 12 15-16,0 5-19 0,-2 11 16 15,0 11-3-15,-6 9 44 16,-2 12-5-16,-6 11-27 0,-4 5 14 15,-7 12-39-15,-6 5 16 0,-4 8 16 16,-3 6-32-16,0 2 25 16,3 2-24-16,4-4-1 0,7-3-51 15,1-2 51-15,5-2 0 0,1-2 3 16,2-2 23-16,0-3-7 0,0 0-13 16,0-1 36-16,0-1-20 0,5-6-12 15,-1-1 38-15,0-6-48 0,1-2 22 16,1 0-9-16,-1-3-13 15,3-1 19-15,-4-1-48 0,1-3 29 16,-1-4-236-16,0-3 28 0,0-4 153 16,0-6-296-16,-2-3 21 15,-2-17-111-15,0-6-1087 0</inkml:trace>
  <inkml:trace contextRef="#ctx0" brushRef="#br0" timeOffset="12034.15">25615 7931 2205 0,'0'0'233'0,"0"0"-168"0,0 0-65 16,0 0-39-1,0 0 39-15,59-19 68 0,-3 15 6 16,12 0-19-16,8 2 6 0,6-1-6 16,10 2-26-16,10-1-13 0,11 2 13 15,10 0-29-15,7 0 2 16,9-1-2-16,9 1 0 0,7-4-13 15,10 0 13-15,4 1 0 0,6-3-54 16,4-1 42-16,-2-1-8 0,2-1 7 0,-1-1 13 0,-3-2 0 0,-4 2 4 16,-3-4 8-16,-7 1-12 0,-6 1 3 15,-10-3 0-15,-8 2-3 16,-14 0-20-16,-15 2 18 0,-15-1-25 16,-17 7-134-16,-14-2 22 0,-18 3-100 15,-16 0-495-15,-14-3-293 0</inkml:trace>
  <inkml:trace contextRef="#ctx0" brushRef="#br0" timeOffset="12895.82">25091 6416 1676 0,'0'0'823'16,"-59"-32"-774"-16,31 22-48 0,14 2 5 15,3-2 20-15,4 4 29 0,7-1 32 0,0-4-26 16,14 1-61-16,8-6-16 15,12 1 15-15,6-2 0 0,8 2-12 16,5-4 13-16,11 2 0 0,5 0-19 16,9-3 17-16,6-2 2 0,4 1-145 15,4-3 57-15,4-1-5 0,2-3-63 16,4-2 79-16,2 0 21 0,1 0 28 16,2 0 28-16,-1-1 3 0,0 6 0 15,-2-1-2-15,-3 6 2 16,-4 2 12-16,1 3 27 0,-6 4 1 15,-4 3 15-15,-2 7-36 0,0 1 8 16,-4 8 102-16,-3 1-51 0,0 6-10 16,-2 0 10-16,-2 5-46 15,-1-2-32-15,0 1 13 0,-2 1-9 16,1-1-7 0,-4-3 1-16,-1 0 2 15,2-3-3-15,-5-4 2 0,2-5 5 16,-2-4-7-16,3-6 2 0,1-6 11 15,1-4-13-15,-1-4 2 0,2-3 11 16,1-1-13-16,0-3 3 16,-2 1 7-16,2 2-7 0,-5 2 7 15,-2 5-1-15,-2 4 7 0,-2 6 23 16,-3 2 16-16,-2 5-20 0,-4 4 0 16,-2 2 13-16,0 8-6 0,-4 0-42 15,2 4 38-15,0 3-38 0,0 2-3 16,0 3 3-16,0 1 0 0,0 4 1 15,-1 1 6-15,-3-3-7 16,-1 3-4-16,-2-4-8 0,-4 1 12 16,-3-1-87-16,-4-1 87 0,-2 0-32 15,-5-2-84-15,-4 0 75 0,-2 1-24 16,-5 2-131-16,-3 0 28 0,-5 1-91 16,-4-5-560-16,-1-3-223 0</inkml:trace>
  <inkml:trace contextRef="#ctx0" brushRef="#br0" timeOffset="13614.6">28022 6003 447 0,'14'-36'648'0,"-4"7"-540"0,0-1-95 16,-4 5 107-16,-1 1 11 15,-1 3 22-15,-3-1 87 0,2 6-123 16,-3 2-23-16,0 3 71 0,0 4-35 15,0 5 6-15,-1 2 93 0,-2 8-229 16,-2 14 19-16,-6 24 10 16,-4 18 96-16,-3 16-35 0,-2 6-19 15,1 2-23-15,3 8-48 0,5 6 3 16,6 0-16-16,5 4 7 0,11-4-199 16,6-3 105-16,6-2-26 0,6-3-145 15,2-2 128-15,-1-7 7 0,-2-6-52 16,-4-3 120-16,-5-6 10 0,-6-3-56 15,-3-7 26-15,-9-3 7 16,-2-7-23-16,-7-5 58 0,-3-6-26 16,-5-5-12-16,-1-4 9 0,2-5 6 15,-1-6-28-15,3-9-40 16,3-3-82-16,2-4-368 0</inkml:trace>
  <inkml:trace contextRef="#ctx0" brushRef="#br0" timeOffset="13992.15">28216 6074 1623 0,'6'-51'97'0,"3"4"-38"0,4 2 54 16,-1 10 11-16,4 10 48 0,0 5 119 15,0 7-181-15,-2 10-26 0,0 3-7 16,-3 9-77-16,1 7-10 0,-1 12-53 16,-3 8 63-16,-2 11 32 15,-3 8-29-15,-3 7 13 0,-3 9-16 16,-3 5 0-16,-2 5 17 0,-2 3 2 16,2 2-19-16,2 0 19 15,2-2-19-15,4-1 2 0,0 0 8 16,8-1-10-16,2-3 3 0,6-3 6 15,0-4-9-15,2-4-74 0,0-4 32 16,1-5-23-16,0-5-83 0,-3-3 67 16,1-8-39-16,0-6-90 15,-1-2 8-15,0-9-113 0,-6-7-551 16,0-8 243-16</inkml:trace>
  <inkml:trace contextRef="#ctx0" brushRef="#br0" timeOffset="14346.37">28846 5944 2070 0,'0'0'133'15,"-12"-46"-117"-15,9 31-1 0,-1 10 27 16,3 3 75-16,1 2 2 16,0 6-119-16,0 15-58 0,-2 18 58 15,2 17 62-15,-4 14-33 0,-5 12 0 16,0 2 19-16,-6 10-19 0,0 6-6 16,-2 4 15-16,0 4 4 0,-2 2-35 15,0 2 28-15,1 2-32 0,-2-2 10 0,1-4-23 0,6-2 10 16,3-10-115-16,6-7 47 15,3-4-19-15,2-7-133 0,6-9 25 16,2-8-71-16,2-11-436 0,0-17 89 16,-1-6 81-16</inkml:trace>
  <inkml:trace contextRef="#ctx0" brushRef="#br0" timeOffset="14680.07">29452 5846 2043 0,'0'0'431'0,"0"-36"-257"31,0 26-42-31,-1 12-128 0,0 11-4 15,-3 20 0-15,0 14 32 16,-3 17 26-16,-1 8-13 0,-1 8-19 16,-1 7-26-16,4 10 29 0,0 6-29 15,2 2-1-15,2 3-15 0,2 1-7 16,0 1-128-16,1-1 80 16,3-4-29-16,-1-6-158 0,-2-4 51 0,2-6-17 15,-2-8-277-15,2-6 179 16,-1-7-69-16,-2-19-271 0</inkml:trace>
  <inkml:trace contextRef="#ctx0" brushRef="#br0" timeOffset="15008.16">29875 6076 2055 0,'0'0'466'15,"0"0"-466"-15,0 0-13 0,-5 70 13 16,5-12 54-16,0 16 36 0,0 3-35 15,0 2-13-15,0 5-13 16,1 2-16-16,0 6-13 0,1 3 25 16,-1 1-25-16,0 3-16 0,-1-1-51 15,0-4-43-15,0-2-158 16,-4 0 87-16,0-4-53 0,-4-6-384 16,2-19 107-16,-2-7 38 0</inkml:trace>
  <inkml:trace contextRef="#ctx0" brushRef="#br0" timeOffset="15352.01">30082 6204 1888 0,'0'0'545'0,"-20"51"-458"16,9-4-86-16,0 13 47 0,5 9 76 15,2 0-15-15,4 3-34 0,2 6-27 16,2-1-7-16,3 6-41 0,0 1 13 15,-1 0 0-15,4 1-13 0,-2-2-67 16,0-3-7-16,-2-2-29 0,0-4-146 16,-5 0 65-16,-1-3-98 0,-7-4-469 15,3-17 83-15,-8-4 71 0</inkml:trace>
  <inkml:trace contextRef="#ctx0" brushRef="#br0" timeOffset="15805.07">27910 8316 2396 0,'0'0'252'0,"-47"-38"-146"16,28 22-74-16,6 2-16 0,0 2 1 15,7 3 57-15,1 1 35 16,2 4-16-16,3 1-23 0,0 1-3 15,0 2-67-15,8-2-121 0,3 2 119 16,6 4-14-16,6 0-10 16,5 2 24-16,0-4 2 0,4 2-87 15,5-1 42-15,-1-2-9 0,4 1-101 16,-1-1 65-16,-2-1-13 0,1 0-111 16,-2-4 46-16,-4 0-53 0,-3-3-276 15,-10 2 8-15,-2-2-19 0</inkml:trace>
  <inkml:trace contextRef="#ctx0" brushRef="#br0" timeOffset="16134.69">27788 7991 466 0,'0'0'1524'16,"-60"-1"-1274"-16,24 11 60 0,6 8-229 15,-2 2 2-15,2 6 30 0,4 2-58 16,-4 4 22-16,1 4 0 0,1 3-26 16,0 4-51-16,0 1 10 0,5-3-12 15,1 2 2-15,6-3-183 0,1 1 115 16,6-2-80-16,2-6-434 16,6-6 368-16,2-7 65 0,11-10-157 15,4-3 189-15,8-7 117 0,7 0 52 16,5-7 137-16,8 1-27 0,5-5 27 15,7 2-131-15,8-3-29 0,1 2-22 16,5 2-7-16,0 2-1 16,4 0-42-16,0 4-125 0,0-1-76 15,-20 0-580-15,-2 2 145 0</inkml:trace>
  <inkml:trace contextRef="#ctx0" brushRef="#br0" timeOffset="16931.59">27455 8712 101 0,'0'0'1699'0,"0"0"-1507"15,0 0-176-15,0 0-16 0,0 0-61 16,0 0 55-16,0 0 6 0,0 0 49 16,35-34 110-16,-34 34-88 0,-1 0-32 15,0 6 16-15,-1 8 32 0,-10 6-12 16,-2 6 28-16,-3 8-64 15,-4-1-7-15,0 0-19 0,0 5 3 16,-3-4-13-16,3 2 1 0,1 2 18 16,-1-2-22-16,6-2 0 0,2-2 0 15,4 0 0-15,2-6 3 16,4-4-9-16,2-6-13 0,1-9-70 16,6-3 89-16,3-4 0 0,4-11 13 15,4-6 39-15,1-6 32 0,0-7-62 16,-2-2 17-16,-1-6-7 0,-3 0-22 15,-2-4 44-15,-4 0-9 0,-5-4 6 16,-2 2 20-16,-2 6-32 16,-5-1-36-16,-1 7 22 0,-4 4-25 15,1 5-3-15,3 6 2 0,0 5 1 16,4 5-45-16,2 5 42 0,2 2-42 16,0 0-152-16,12 4 20 0,12 6 3 15,10 2-156-15,12 6-34 16,-9-6-205-16</inkml:trace>
  <inkml:trace contextRef="#ctx0" brushRef="#br0" timeOffset="17888.49">30258 8783 179 0,'0'0'555'0,"-31"-36"243"16,16 21-740-16,3 5-35 0,2 0-3 15,2 6-1-15,2-1 30 0,4 2 9 16,-1 1-28-16,-1 0-28 0,4 1-2 15,0 1-63-15,0 0-67 0,1 0-98 16,5 3 108-16,0-1-7 16,4 2-79-16,-4-1 99 0,2-2 80 15,0 1 27-15,-1-2 22 0,1 0 73 16,-3-2 185-16,1 0-88 0,-2-1-36 16,0-1 69-16,0 0-95 0,-2 0-4 15,0 0 105-15,-1 0-108 16,2 0-30-16,-3 1 46 0,1 1-45 15,-1-1-7-15,0 3 19 16,0 0-32-16,0 0-74 0,1 0-36 0,-1 5 36 16,2 9 36-16,-2 4 2 0,0 9 26 15,0 1-32-15,-3 7-28 0,2-2 28 16,-2-1-32-16,0 4-4 0,1-3 4 16,-4 2 0-16,2 0-60 0,0-2-136 15,-2-2 135-15,0-6 3 16,2-6-32-16,0-5-11 0,2-7-217 15,-1-7 318-15,0 0 20 0,-1-9 87 16,-1-9-78-16,-3-6-13 0,1-6 91 16,-1-2-23-16,3-2-17 0,1 2 23 15,0-5-3-15,0 2-9 0,1 2-11 16,2-2 7-16,1 3-26 16,0 6-35-16,0 2 34 0,1 2-21 15,1 8-20-15,-1 3 77 0,0 6-35 16,1 3-22-16,-1 2 15 0,3 0-41 15,0 7-131-15,3 6 129 0,5 10 2 16,4 6 0-16,2 6 0 0,4 0 0 16,3-3 0-16,2 1-19 0,5-2-26 15,2-1-147-15,2-3 119 16,3-4-37-16,0-7-141 0,-1-6 115 16,0-6-9-16,-4-4-59 0,-4-5 162 15,-4-6 42-15,-7-6 21 16,-6-2 25-16,-6-5 41 0,-4-2 159 15,-5-2-117-15,-4-3-16 0,-2 0 26 16,-3 1-40-16,2 2-19 0,-2 4-25 16,0 4-13-16,3 2-42 0,2 6 12 15,2 2-14-15,1 4 2 0,3 2-77 16,0 4-38-16,0 0-72 0,1 3-463 16,2 0 53-16,4 6-110 0</inkml:trace>
  <inkml:trace contextRef="#ctx0" brushRef="#br0" timeOffset="18091.59">30994 8818 661 0,'0'0'1975'15,"0"0"-1724"-15,0 0-193 0,0 0-26 16,0 0-32-16,0 0-95 15,49-23 93-15,-22 30-18 0,-1 1-153 16,2 0-11-16,0 2-117 0,-6-3-651 16,-2-6-136-16</inkml:trace>
  <inkml:trace contextRef="#ctx0" brushRef="#br0" timeOffset="18294.7">31514 8644 2861 0,'0'0'417'0,"0"0"-376"16,0 0-28-16,-27 50-13 0,12-13 22 15,-2 10-9-15,2-3 32 16,3-2-45-16,-1 4-214 0,-2 3 134 16,-3 2-141-16,0-7-879 0,0-7 101 0</inkml:trace>
  <inkml:trace contextRef="#ctx0" brushRef="#br0" timeOffset="18825.89">28947 7883 714 0,'0'0'1462'0,"0"-56"-1232"16,-3 36 54-16,-2 8-139 0,5 4-26 16,-3 3 66-16,3 3-18 0,-1 1-40 15,1 1-127-15,0 5-45 16,4 10-18-16,4 16 63 0,0 7 41 16,3 8-41-16,-3 0 13 0,-2-2-13 15,1 0 0-15,2 2-153 0,-1-2 57 16,0 0-26-16,-4-2-215 15,0 1 33-15,-2-6-117 0,-2-10-591 16,0-6 278-16</inkml:trace>
  <inkml:trace contextRef="#ctx0" brushRef="#br0" timeOffset="19122.74">29118 7940 1908 0,'0'0'142'0,"-14"-49"24"15,5 37-14-15,1 3 10 0,-1 3 28 16,-1 6-16-16,-3 3-142 0,0 8-32 16,-6 6-81-16,0 4 81 0,-5 5 0 15,2 2 4-15,2 1 5 16,-2 2-9-16,4-2-180 0,0-1 80 16,6 0-19-16,4-3-92 0,3-2 75 15,5-7 19-15,5-3-3 0,6-3-114 16,5-4 234-16,4 1 26 15,1-2 10-15,3-1 9 0,4 2-42 16,2-1-3-16,0-1-33 0,5-1-133 16,0 2 0-16,-2-2-94 0,-8-1-503 15</inkml:trace>
  <inkml:trace contextRef="#ctx0" brushRef="#br0" timeOffset="20184.12">20839 7467 1772 0,'0'0'107'0,"0"0"33"0,-13-43 126 31,10 37-114-31,3 3-26 0,0 0 54 16,-3 2-80-16,3 0-84 0,0 1-16 16,3 1-90-16,4 6 58 0,2 5 32 15,2 8 0-15,1 4 0 0,2 2 16 16,-7 0-16-16,1-2 0 0,-3-2-36 16,1 1-22-16,-4-3-36 0,1-4-240 15,-2-5 332-15,1-5-25 0,-2-3-90 16,0-2 101-16,0-1 16 0,0-1 152 15,0-8-74-15,0-5-75 0,2-6 44 16,1-1 27-16,2-3-13 0,2 1 59 16,0 1-23-16,3 0-20 0,-3 1 16 15,5 2-35-15,0 5-16 0,-1 3-30 16,2 4 33-16,-2 6-45 0,2 2-53 16,-2 9 52-16,1 3-27 0,-2 6-10 15,1 2 35-15,-3 6 3 16,0 3-25-16,3 1 22 0,-1 2-68 15,1 3-207-15,2-1 81 0,-3-3-104 16,0-8-587-16,-2-7-108 0</inkml:trace>
  <inkml:trace contextRef="#ctx0" brushRef="#br0" timeOffset="20418.48">21424 7487 1456 0,'0'0'302'0,"0"0"88"16,0 0-202-16,0 0-72 0,0 0-116 15,0 0 20-15,0 0 0 0,42 4 25 16,-21 7-13-16,8-1-32 0,3 0-2 16,4-5-49-16,2 0-63 0,4 2-216 15,0-3 64-15,-10-1-108 16,-2-2-715-16</inkml:trace>
  <inkml:trace contextRef="#ctx0" brushRef="#br0" timeOffset="20668.45">21822 7359 342 0,'0'0'1970'15,"0"0"-1818"-15,0 0-46 0,0 0-106 16,0 0-3-16,0 0-107 0,0 0 68 16,42-1 13-16,-16 15 29 0,2 1-22 15,-3 4 5-15,-2-1-63 0,-2 5-63 16,-4-2 65-16,-5 5 7 0,-8-1-14 16,-4 4 53-16,-4 2 3 0,-8 1-4 15,-5 3-87-15,-7 2-85 16,-1-2-69-16,6-9-214 0,-4 0-119 0</inkml:trace>
  <inkml:trace contextRef="#ctx0" brushRef="#br0" timeOffset="21558.98">29130 4887 1251 0,'0'0'855'15,"-7"-48"-719"-15,0 32 13 0,2 8 80 16,1 7-84-16,-3-1-36 0,-2 2-28 15,-10 10-81-15,-3 8-9 16,-10 10 9-16,-2 8 61 0,-3 7-19 16,-6 5-10-16,-3 8-3 0,-6 5-29 15,-4 5 16-15,-7 3-10 0,-1 3-6 16,-3 0-42-16,-1 1 20 0,2-2-58 16,3-3-177-16,4-5 73 15,7-7-114-15,8-11-543 0,14-14 95 16,8-15 139-16</inkml:trace>
  <inkml:trace contextRef="#ctx0" brushRef="#br0" timeOffset="21855.83">28151 4880 1330 0,'0'-41'1003'15,"-3"5"-760"-15,3 7 24 0,-2 13 48 16,2 8-83-16,0 4-44 0,0 4-2 15,0 2-186-15,2 13-63 16,9 13 22-16,1 12 41 0,3 7 0 16,3 3 44-16,2-2-37 0,6 0-7 15,3 4-10-15,2-2 9 0,5-4 1 16,1 1-228-16,0-4 177 16,2-5-25-16,0-6-122 0,-1 0 195 15,1-4-61-15,-3-2-20 0,-1-8 81 16,1 0-116-16,-4-8 97 0,-2-2 22 15,0 0 19-15,-6-4 20 16,2-1 22-16,-3 1-45 0,-2-4 0 16,1 0-16-16,-1 0 0 0,-2 0-267 15,-1-5-30-15,-6-1-195 0,0-2-921 0</inkml:trace>
  <inkml:trace contextRef="#ctx0" brushRef="#br0" timeOffset="22168.35">29431 4691 2073 0,'0'0'411'0,"0"0"-75"0,0 0-140 0,1-33-75 15,-1 33 33-15,0 1-154 16,0 8-91-16,-1 11 91 0,-4 10 67 15,-1 7 0-15,0 7-22 0,0 3 15 16,1 2-60-16,1 4 19 16,-1 2-19-16,-1 0 0 0,-2 2 3 15,3 0 1-15,-3-2-4 0,0-2-134 16,0-2 73-16,1-2-25 0,-1-6-148 16,0 0 144-16,0-5-64 0,0-4-172 15,-2-2 57-15,2-6-59 0,0-7-596 16,4-12 291-16</inkml:trace>
  <inkml:trace contextRef="#ctx0" brushRef="#br0" timeOffset="22355.83">29123 5140 1820 0,'0'0'240'15,"-8"-40"-52"-15,7 26 216 0,1 6-233 16,0 4-1-16,1 0 68 0,7 2-133 15,7-2-105-15,11 4-48 16,9 4 48-16,4 3 0 0,3 2-35 16,0 2 19-16,2 1-83 0,-2-1-308 15,4-5 45-15,-14-3-189 0,-2-2-1068 0</inkml:trace>
  <inkml:trace contextRef="#ctx0" brushRef="#br0" timeOffset="22578.31">29866 4836 2156 0,'12'-34'243'0,"-7"14"-68"16,-1 2 227-16,0 12-184 15,-3 3 2-15,1 2-30 0,-1 1-104 0,-1 2-86 0,0 10-175 16,0 15 175-16,-9 12 0 0,-9 7 16 16,-4 6-9-16,-6 3-7 15,-7 2-32-15,-5 5 13 0,-5 2-99 16,-5-2-153-16,-2 0 143 0,-2 2-81 15,-1-10-363-15,2-4 169 16,13-14-117-16,2-8-618 0</inkml:trace>
  <inkml:trace contextRef="#ctx0" brushRef="#br0" timeOffset="22829.14">29027 4795 1976 0,'0'0'266'0,"-32"-37"-20"0,16 25 105 16,8 8-187-16,3 4 2 0,1 1 0 15,-4 11-159-15,-4 17 12 0,-2 14 6 16,2 12 93-16,3 7-71 0,9 4-34 16,0 4 22-16,8 2-35 15,1 4-92-15,2 2-7 0,-2 2-34 16,-2 0-175-16,-6 1 106 0,-2-1-140 15,-6-17-635-15,-3-10-262 0</inkml:trace>
  <inkml:trace contextRef="#ctx0" brushRef="#br0" timeOffset="23485.33">22943 5868 1603 0,'0'0'1056'0,"0"0"-992"0,0 0-64 15,48-24-87-15,-20 15 10 16,7 0 77-16,3-5 13 0,4 2 22 16,8-1 20-16,4-2-16 0,3 2-39 15,8-3 12-15,3 0-8 0,6-1-4 16,6-2 3-16,2-1-3 15,6-1 0-15,4-2 3 0,7-1 39 16,4-1 29-16,5 1 19 0,2 0 16 16,4 1 12-16,2 6 35 0,0-1 10 15,-2 8-52-15,0 3-16 0,-2 6 18 16,-3 1-34-16,-2 8-76 16,-3 4 51-16,-4 4-54 0,-2 4 18 15,-2 5 17-15,-2 4-35 0,-9 5-41 16,-1 0 41-16,-5 1 0 0,-11 1-63 15,0-1 61-15,-10 2-111 0,-3-2-166 16,-7-1 184-16,-7-2-36 0,-9-4-195 16,-2-1 65-16,-10-7-62 0,-8-8-658 15,-3-3-45-15</inkml:trace>
  <inkml:trace contextRef="#ctx0" brushRef="#br0" timeOffset="23766.55">25927 5298 2410 0,'0'0'320'0,"0"0"-92"16,0 0-116-16,0 0-112 0,0 0-13 15,0 0 13-15,0 0 13 0,49 16 61 16,-22 12-4-16,2 6-51 0,-3 2-6 15,-2 4 22-15,-2 0-35 0,-4 4 2 16,-6 2 14-16,-6 0 10 0,-6 2-20 16,-9-1 51-16,-7-2-9 0,-12-3-38 15,-4 0 53-15,-9 0-60 16,-3-1-2-16,-6 2-2 0,-2-3-144 16,2 0-187-16,-6-2 104 0,14-8-247 15,-3-5-1023-15</inkml:trace>
  <inkml:trace contextRef="#ctx0" brushRef="#br0" timeOffset="24125.89">24439 5012 2236 0,'0'0'427'0,"0"0"-314"15,0-37 92-15,0 34-142 0,0 1-63 16,0 7-196-16,1 15 196 0,3 16 64 15,2 9-22-15,-1 7 2 16,-1 6-34-16,-1-1-10 0,-1 0 0 16,1 5-83-16,-3-5-74 0,0-1 57 15,0-1-45-15,0-5-243 16,-3-3 40-16,2-11-104 0,-3-5-620 0</inkml:trace>
  <inkml:trace contextRef="#ctx0" brushRef="#br0" timeOffset="24453.98">24548 5016 1865 0,'-5'-36'509'16,"0"4"-315"-16,-1 3-90 16,4 9 50-16,2 4 0 0,0 5-25 15,0 2-2-15,1 5-15 0,3 3-112 16,3-2-3-16,7 6-19 0,9 5-20 15,4 10-9-15,2 4 51 0,0 7 0 16,-3 4 3-16,-1 5-3 16,-2 6 0-16,-5 1 3 0,-4 3 20 15,-8 1-23-15,-6 2 3 0,-5-2 0 16,-10 3-3-16,-5-4-6 16,-6 0 6-16,-5-4 0 0,-2-1-114 15,-5-3 111-15,-2-1-55 0,4-2-138 16,3-2 113-16,-2-2-62 0,10-4-230 15,2-6 18-15,9-6-33 0,4-6-727 16</inkml:trace>
  <inkml:trace contextRef="#ctx0" brushRef="#br0" timeOffset="24721.68">25060 4910 1702 0,'0'0'250'0,"22"-38"-3"16,-13 25 73-16,-6 12-152 16,-1-3-1-16,-2 4 57 0,3 5-186 15,0 8-22-15,1 14 13 0,0 10 83 16,-4 11-33-16,0 6-57 16,0 3 42-16,0 2-64 0,-3-1 19 15,2 1-16-15,1 0-3 0,-4-5-213 16,1 0 108-16,0-1-33 0,1-6-197 15,-1-3 100-15,3-4-76 0,0-10-577 16,0-10 106-16</inkml:trace>
  <inkml:trace contextRef="#ctx0" brushRef="#br0" timeOffset="24909.17">25046 5115 1778 0,'0'0'328'15,"-23"-55"96"-15,14 35-257 0,5 4 1 16,4 4 53-16,2 0-74 0,9 4-54 16,2 2-84-16,10-1-9 0,4 2-9 15,2 1-87-15,3 2 94 16,0 2 2-16,4 4-199 0,-4 0 71 16,0 3-39-16,-3 1-285 0,-3 0 69 15,-8-3-118-15,-3-2-754 0</inkml:trace>
  <inkml:trace contextRef="#ctx0" brushRef="#br0" timeOffset="25127.89">25192 5218 1334 0,'0'0'280'0,"-38"33"-33"0,22-16-10 16,9-6-94-16,4-4-11 0,3-2 33 15,0-1-129-15,6 4 28 16,10-4-6-16,4 0-16 0,6-4-3 15,5-1-17-15,1-6-22 0,5-4-68 16,2 2-181-16,4-3 58 0,-1 0-58 16,2-4-265-16,-2-1 3 0,-10 3-33 15</inkml:trace>
  <inkml:trace contextRef="#ctx0" brushRef="#br0" timeOffset="25299.75">25703 5067 189 0,'0'0'659'0,"29"-49"-265"15,-18 30-72-15,-6 6 201 0,-2 5-235 16,0 4-32-16,-3 2 78 15,0 2-141-15,0 0-162 0,0 2-31 16,0 14 0-16,-3 13 52 0,-2 10 21 16,-3 7 0-16,1 4-73 0,2-5 29 15,1 2-23-15,-2 1-6 0,6-3-149 16,0 2-24-16,0-5-84 0,0 0-139 16,0-1 1-16,0-9-216 0</inkml:trace>
  <inkml:trace contextRef="#ctx0" brushRef="#br0" timeOffset="25471.6">25596 5083 1820 0,'-21'-37'328'0,"2"5"-92"16,5 1-58-16,4 12 173 0,9 5-85 15,1 4-62-15,0 5-51 0,7 2-65 16,9 3-88-16,10 4-127 15,14 3 127-15,8 6-3 0,6 5-89 16,6 3 16-16,5 6-106 0,4 2-361 16,-15-8 22-16,-1 2-308 0</inkml:trace>
  <inkml:trace contextRef="#ctx0" brushRef="#br0" timeOffset="26065.34">26331 8007 1193 0,'0'0'1296'0,"0"0"-1132"16,0 0-164-16,-52 17-6 15,28 3 6-15,4 6 19 0,-5 0 33 0,-2 6-7 16,-2 2-45-16,-3-1-39 16,-6 3 38-16,-3 1-15 0,-7-1 14 15,-7-4-143-15,-5-4-88 16,-6-6 233-16,-8-5 0 0,-7-9-13 16,0-5 13-16,-6-5 23 0,-4-8 96 15,-1-8 20-15,-4-2-16 0,-1-6 34 16,2-4-35-16,-2-3 16 0,0-7 31 15,-1-3-22-15,5-1-46 0,1-5-15 16,5 0 24-16,6-5-69 0,6 2-22 16,5-1 38-16,7 0-57 0,11 1 31 15,4 2-18-15,9 4-13 0,5 2 13 16,6 6-13-16,4 2 0 16,5 7-26-16,3 2 23 0,5 5 3 15,3 2-233-15,3 2 160 0,0 6-57 16,5 4-205-16,0 2 140 0,0 2-111 15,0 1-643-15,2-4-321 0</inkml:trace>
  <inkml:trace contextRef="#ctx0" brushRef="#br0" timeOffset="26440.42">24218 7039 2183 0,'0'0'460'0,"-64"0"-328"16,25 11-118-16,2 6-14 0,-1 4 0 16,-3 5 32-16,-3 2-32 15,-1 8-4-15,-2 0 4 0,-2 4 0 16,2 0-81-16,2 0 20 0,-1 2-4 15,4-2-27-15,0-1 91 16,5 0 0-16,2-5-33 0,5 2 34 16,3-1 84-16,6-3 12 0,6-3-83 15,10-3 51-15,5-5 68 0,10 0-48 16,8-1-33-16,8 2-16 16,12 0 23-16,8 1-58 0,9 1 19 15,6 1-25-15,9 2 6 0,4 0-296 16,5 2 93-16,-18-6-146 0,-1-2-984 0</inkml:trace>
  <inkml:trace contextRef="#ctx0" brushRef="#br0" timeOffset="26784.12">24495 8739 2917 0,'0'0'378'0,"0"0"-203"16,-47-21-175-16,34 33-6 0,2 6 6 16,1 8 50-16,2 8-50 0,-2 8 13 15,1 3-13-15,0 6 0 16,1 3-116-16,1 1 39 0,2 4-47 16,-2 2-206-16,2-4 72 0,-1-13-907 15,1-4 491-15</inkml:trace>
  <inkml:trace contextRef="#ctx0" brushRef="#br0" timeOffset="26987.24">24040 8791 1899 0,'-8'-41'625'15,"2"6"-470"-15,3 3-17 0,3 8-86 16,11 4 57-16,7-1 7 0,8 1 2 15,8 1-45-15,8 3-73 0,10 3-22 16,4-1 19-16,4 5 3 0,2 2-74 16,2 5 36-16,-4 2-87 0,0 0-167 15,-4 6 98-15,-6 2-107 0,-14 2-533 16,-7-2-170-16</inkml:trace>
  <inkml:trace contextRef="#ctx0" brushRef="#br0" timeOffset="27237.21">24070 9648 2587 0,'0'0'610'15,"-44"27"-361"-15,28-14-243 0,13-6 35 16,6-4-41-16,14-6 41 0,12-4 58 15,14-7 2-15,12-5-101 0,5-5-19 16,9-1-10-16,6-5 29 16,1 1-244-16,1-3 149 0,-2 1-81 0,-6 2-308 15,-18 5-86-15,-10 0-413 0</inkml:trace>
  <inkml:trace contextRef="#ctx0" brushRef="#br0" timeOffset="27505.69">25023 8724 3086 0,'0'0'182'15,"-37"-22"25"-15,18 22-131 0,4 10 45 16,2 10-55-16,-3 8-60 0,4 11 76 15,1 9-82-15,1 4 0 0,-2 3 0 16,0 6 0-16,-2-1-60 16,1 3 26-16,-2-1-64 0,3 4-191 15,0-9 168-15,-1 2-23 0,5-6-216 16,-1-5 73-16,-1-9-109 0,8-13-589 16,0-11 323-16</inkml:trace>
  <inkml:trace contextRef="#ctx0" brushRef="#br0" timeOffset="27834.56">24816 8772 2388 0,'0'0'117'16,"-2"-57"25"-16,4 36 74 0,6 7-56 15,7 6 19-15,6 2-16 0,6 4-120 16,8 5-43-16,2 10-54 0,3 9 53 15,3 6 1-15,2 9-32 0,-2 6 32 16,-3 2 0-16,-3 8-3 16,-8 6 3-16,-5 2 0 0,-9 3-42 15,-4 0-86-15,-11 0 112 0,-8-6 16 16,-11-1 6-16,-9-4-6 0,-7-3-19 16,-6-6 16-16,-4-4-26 0,-3-3-3 15,0-5 31-15,0-3 1 0,4-6-115 16,1-3 50-16,7-5-41 0,5-5-110 15,9-4 100-15,7-6-1 16,8-3-197-16,7-13-14 0,3 3-150 16,9-9-721-16</inkml:trace>
  <inkml:trace contextRef="#ctx0" brushRef="#br0" timeOffset="28131.4">25615 8706 2508 0,'0'0'155'0,"0"0"28"0,23-39 74 15,-23 36-59-15,1 3-26 0,0 0-96 16,2 7-57-16,5 12-18 0,-1 15 2 16,-1 14 99-16,-2 11-64 0,-4 2-16 15,-4-2 12-15,-2 0-34 0,-4 3 22 16,1 0-18-16,-6-1-4 15,5-1 18-15,-6-1-40 0,1-6 22 0,2-1-94 16,-1-4 81-16,5-5-56 16,0-6-163-16,3-8 12 0,6-7 172 15,0-9-125-15,0-6 38 0,3-7-91 16,0-2-434-16,5-14 309 16,-3 2-174-16</inkml:trace>
  <inkml:trace contextRef="#ctx0" brushRef="#br0" timeOffset="28367.52">25440 8726 2323 0,'0'0'136'16,"-16"-58"41"-16,8 32-45 0,4 10 42 16,3 0-1-16,1 4 6 0,3 1 15 15,7 4-67-15,6 2-80 0,6 2-25 16,7 1 4-16,3 2-26 0,7 0-7 15,5 2 7-15,2 2 0 0,5 2-83 16,1 2 10-16,1-3-98 16,-2 4-251-16,0-5 100 0,-17 0-254 15,0-4-1244-15</inkml:trace>
  <inkml:trace contextRef="#ctx0" brushRef="#br0" timeOffset="29792.43">25687 8570 1284 0,'0'0'401'16,"0"0"-301"-16,0 0 1 15,0 0 103-15,0 0-61 0,0 0-7 16,-13-32 26-16,13 30-140 0,0 2-22 15,2 0-139-15,9 0 133 0,5 0 6 16,8 0 27-16,3 0-8 16,2-2-6-16,2-1 13 0,1 2 0 15,4-3 6-15,2 0-6 0,2 0-7 16,3 1-19-16,1 0-7 0,-4 2 7 16,0 1-45-16,-9 1-169 15,-2 3 36-15,-6 3-33 0,-11 1-234 16,-6 5 51-16,-6-2-108 0</inkml:trace>
  <inkml:trace contextRef="#ctx0" brushRef="#br0" timeOffset="30042.41">25514 9055 2141 0,'0'0'498'0,"0"0"-369"16,0 0-113-16,0 0-16 0,0 0-29 15,0 0 29-15,48-33 17 0,-19 26 12 16,4 0-29-16,5 5-22 0,0-1 19 16,5 3-30-16,1-1-192 15,1-2 57-15,-1 3-62 0,2-1-336 16,-12 1 94-16,-2-3-140 0</inkml:trace>
  <inkml:trace contextRef="#ctx0" brushRef="#br0" timeOffset="30276.75">26599 8831 1835 0,'0'0'237'0,"0"0"-62"16,0 0 155-16,0 0-185 0,0 0 26 15,0 0 21-15,0 0-192 0,0 0-16 16,0 0 16-16,-8 51 83 16,3-18-76-16,1 4 18 0,-2 1-12 15,1 2-13-15,0 5 3 0,-2-2 7 16,0 2-10-16,1-2-320 0,-1-1 318 16,-1 1-60-16,-1 1-296 15,-1-5-157-15,1-7 356 0,0-10-596 16,1-4 83-16</inkml:trace>
  <inkml:trace contextRef="#ctx0" brushRef="#br0" timeOffset="30511.1">26250 8772 2492 0,'0'0'190'0,"0"-46"77"15,5 26 41-15,8 4-105 0,9 2-31 16,8 2-134-16,10 3 18 16,7 2-56-16,10 3-40 0,5 2 37 15,3 2 3-15,6 2-212 0,1 4 27 16,2 2-70-16,-20-2-571 16,0-2-289-16</inkml:trace>
  <inkml:trace contextRef="#ctx0" brushRef="#br0" timeOffset="32106.52">26439 11042 1353 0,'0'0'3'0,"4"-44"88"0,-8 26 36 15,-5 8 58-15,-3-1-35 0,-2 6-46 16,-2 1-72-16,0 2-31 0,-1 2 25 16,-4 6-6-16,-1 2-18 0,0 4-2 15,-4 2-2-15,-3 4-1 0,-3 3 0 16,-3 3-8-16,-2 5 11 0,-4 5 46 16,-1 3 2-16,-3 3 14 15,0 5 54-15,-2 5-44 0,2 6 21 16,-2 2 53-16,3 5-30 0,4 2-10 15,-1 9 51-15,1 0-45 16,5 8-42-16,-1 2-9 0,1 4 22 16,5 2-39-16,0 2-37 0,4 3 40 15,0 1-47-15,2 0 26 0,6 0-17 16,0-1-9-16,1 1 13 0,5-2-13 16,3-2 6-16,3 2 39 15,2 0-45-15,4-2 0 0,0 2 6 16,6-1-6-16,3-4 0 0,2-1 22 15,2-2 16-15,2-2-16 0,-1-3-6 16,4 0 32-16,3-3-1 16,3-6-41-16,0-2 89 0,8-3-45 15,4-6-31-15,3-5 6 0,6-2-25 16,4-8 25-16,10-4-12 0,4-10-13 16,5-6 0-16,4-7 15 0,5-8-15 15,4-7 13-15,5-4-13 16,2-6 0-16,2-7-32 0,2-3-8 15,-4-5 30-15,2-5-131 0,-6-4 125 16,-4-2 3-16,-4-7-94 0,0-4 91 16,-6-2 13-16,-3-4-124 0,-2-5 127 15,-5-3-31-15,-1-2-14 0,-2-6 45 16,-2-3 7-16,-2-1 12 16,-3-3 16-16,-1-4 3 0,0-2-38 15,-1-2 79-15,0 0-54 0,-2-2-6 16,-4-1 32-16,-4 3-51 0,-2 1 41 15,-6 2-41-15,1 0 6 0,-6 2 10 16,-2 0 47-16,-4-1-63 0,-2 2 22 16,-6 2-16-16,-3-2-6 0,-6 4 9 15,-2-1-9-15,0-1 0 16,-6 4-12-16,-5-1 12 0,-4-1 0 16,-1 1 9-16,-4 0-9 0,-1 3 0 15,-6 4 38-15,-1 0-38 0,-4 2 0 16,-5 3 9-16,1 0-9 0,-5 2 0 15,-3 0 32-15,-4 5-32 16,-2-1 0-16,-3 6-20 0,-2-1 20 16,-2 5 0-16,-3 1-9 0,-3 0 9 15,1 3 0-15,-4 2 3 0,-2-1-3 16,-1 1 0-16,1 1-13 0,-1 3 13 16,-3 2 0-16,1 5 3 15,2 4 7-15,-2 6-10 0,3 9 3 16,0 6-3-16,3 11 0 0,3 11-81 15,8 6 62-15,4 10-72 0,10 5-299 16,8 5 70-16,16-10-272 0,3 0-1781 0</inkml:trace>
  <inkml:trace contextRef="#ctx0" brushRef="#br0" timeOffset="33215.75">26471 12487 3193 0,'0'0'141'0,"-45"13"-141"0,25 9-67 15,1 3 67-15,-4 6 61 0,1 7-52 16,-4 6 36-16,-3 7-45 0,-4 5-10 16,-5 3 7-16,1 2 3 0,-2 0-182 15,-2-1 99-15,0 2-48 16,1-4-181-16,-2-3 118 0,1-7-49 16,4-4-237-16,-1-11 197 0,6-9 26 15,7-12-50-15,2-10 307 16,6-6 71-16,4-11 170 0,3-5-133 15,5-7-108-15,2-6-62 0,3-6-179 16,6-6-26-16,2-3-235 0,1-4 257 16</inkml:trace>
  <inkml:trace contextRef="#ctx0" brushRef="#br0" timeOffset="33465.85">25792 12855 99 0,'7'-48'333'0,"0"5"-79"16,-2 6 26-16,-2 8 280 0,1 6-238 16,0 6-36-16,-3 6 205 15,0 4-272-15,2 5-29 0,-2 0 27 16,6 2-92-16,4 3-40 0,9 8 11 15,4 3 37-15,2 6-23 0,4 3-35 16,2 4 38-16,2 2-39 0,6 6-65 16,2-1 66-16,4 2-75 0,0-1 28 15,3 0-12-15,-2-2-16 16,-1-2 6-16,-2-1-6 0,-2 0 0 16,-4-2-6-16,0-2 6 0,-5 0 0 15,-1-2-69-15,-4-3-23 0,-3-2 70 16,-2-5-150-16,-4-3 83 15,-2-2-50-15,-4-2-198 0,-2-6 126 16,-3-1-190-16,-5 0-741 0,1-5 25 0</inkml:trace>
  <inkml:trace contextRef="#ctx0" brushRef="#br0" timeOffset="33922.4">26672 12668 470 0,'0'0'2175'16,"0"0"-2046"-16,-10-33-59 0,7 29 59 15,3 1 21-15,0 2-12 16,0 1-97-16,0 0-41 0,0 8-44 16,3 7 44-16,-3 6 28 0,0 3-12 15,-3 3 3-15,-1 1-6 0,-1 1-13 16,-1 0 13-16,-2 3-13 15,0-1 0-15,0 0 3 0,3-6-6 16,0-1 3-16,3-7-32 0,2-2 10 16,0-6 22-16,0-5-45 0,2-1 45 15,0-3 0-15,0 0 3 0,3-5 58 16,4-5-61-16,3-7 29 16,3-3-31-16,1-5 2 0,0-2-9 15,1 2 9-15,2-3 0 0,0 0 16 16,2 1-16-16,2 0 0 0,1 3-7 15,0 3 7-15,2 5 0 0,0 5 3 16,-1 6 35-16,-1 5 19 0,-5 1-47 16,2 10 44-16,-2 5-54 0,-1 7 9 15,-3 1-9-15,1 6 0 16,0 1-6-16,-3 2 6 0,1 1 0 16,-4-4-90-16,0 2 32 0,-2-1-72 15,-3-3-207 1,-2-1 125-16,-3-6-101 0,0-6-753 0,-3-9 552 0,-2-2-227 0</inkml:trace>
  <inkml:trace contextRef="#ctx0" brushRef="#br0" timeOffset="34173.18">27100 12499 1569 0,'0'0'341'16,"23"-47"-114"-16,-8 31 148 0,-5 10-123 15,2 6-69-15,0 2-45 16,-1 12-71-16,2 4-41 0,-3 10-13 16,0 6 44-16,1 8-51 0,-6 6 20 15,-2 7-16-15,-3 5-10 0,-4 4-20 16,-5 1 20-16,-5 3 0 0,-2 0-69 16,-4 0 69-16,-1-1-38 0,-3-4-164 15,-3-2 83-15,2-6-58 0,-4-10-395 16,6-13-121-16,0-8-134 0</inkml:trace>
  <inkml:trace contextRef="#ctx0" brushRef="#br0" timeOffset="34454.99">26512 12463 2005 0,'0'0'782'0,"0"0"-403"15,0 0-197 1,-36 16-99-16,31 15-23 16,0 9 51-16,5 8-73 0,1 2-19 15,6 5 16-15,2 2-35 0,2-2-69 16,1 0 50-16,-2-2-133 0,5-1-204 15,-2-1 179-15,1-5-38 0,-2 2-370 16,2-2 127-16,1-4-76 0,-4-11-245 0</inkml:trace>
  <inkml:trace contextRef="#ctx0" brushRef="#br0" timeOffset="35314.3">26810 11835 1896 0,'0'0'1082'0,"-48"1"-998"0,28 3-84 16,6 3-41-16,4-6 41 0,4 1 38 16,5-2 7-16,-3 0-6 0,4 2-39 15,0-2-49-15,0 0 49 16,11-4-1-16,3-4 1 0,9-5 25 15,2-4-25-15,5-5 16 0,2 0-13 16,2-5-3-16,6-5 3 0,3-3 7 16,8-2-10-16,3-6 16 15,4-2 70-15,6-3-6 0,6-4-16 16,5-1 28-16,8-5-48 0,3 2-37 16,8 2 46-16,4-4-49 0,4 4 21 15,0-1 29-15,4 4 6 0,-1 2-32 16,0 5 82-16,1 5-12 0,-2 2-26 15,-3 6 54-15,-2 7-101 16,-2 3 9-16,-4 6 3 0,-1 2-37 16,-1 4-12-16,-3 2 12 0,-3 3 0 15,-3 4-19-15,-4 0 19 0,-7 5 0 16,-3 5-31-16,-5-2 15 0,-9 2 16 16,-4 4-204-16,-6 2 157 0,-7-3-69 15,-6 3-181-15,-7-3 182 16,-7 2-47-16,-8-2-309 0,-3-3 80 15,-5-4-134-15,-1-2-846 0</inkml:trace>
  <inkml:trace contextRef="#ctx0" brushRef="#br0" timeOffset="35673.64">29344 10363 1755 0,'0'0'642'0,"-42"-51"-477"0,24 30 15 16,8 9-67-16,4 3-20 16,4 3 164-16,2 4-103 0,0 2-94 15,4 0-60-15,8 1 0 0,9 8 11 16,10 3 20-16,5 4 68 0,1 3-33 16,2 1-37-16,-2 5 50 0,3 2-67 15,-1 5 14-15,-2 1 5 16,2 2-31-16,-5 2 0 0,1-1 0 15,-4 2 0-15,-7-4 13 0,-6 2-13 16,-6 3 0-16,-9 0 12 0,-6 5 7 16,-11 1 0-16,-10 0 6 0,-10 6 25 15,-10 0-50-15,-8 1 4 16,-6 4-23-16,-6-3 19 0,0-1-306 16,-3 0 173-16,0-4-42 0,2-3-280 15,2-5 23-15,17-10-262 0,0-9-1037 0</inkml:trace>
  <inkml:trace contextRef="#ctx0" brushRef="#br0" timeOffset="36331.94">27923 9839 2383 0,'0'0'291'0,"0"0"-148"16,0 0 5-16,0 0-74 0,0 0 6 15,0 0-22-15,-27 35-4 0,18 2 7 16,2 8 34-16,-1 6-31 0,3 2-51 16,0 5 37-16,-2 2-50 0,-1-2-28 15,0 6 28-15,-1-2 0 0,-3-1-210 16,2-2 123-16,1-3-47 16,0-7-161-16,-1-10 120 0,4-11-47 15,3-15-300-15,3-8 164 0,0-6-105 16,5-14 85-16,2-15 375 0,4-12-62 15,-5 5-238-15</inkml:trace>
  <inkml:trace contextRef="#ctx0" brushRef="#br0" timeOffset="36660.04">27867 10076 124 0,'3'-72'460'0,"-1"-9"-53"0,1 13-62 16,0 8-22-16,1 9 154 16,-2 7-202-16,1 10-36 0,1 8 92 15,-1 8-148-15,2 6-14 0,-2 5-23 16,5 6-41-16,5 1-105 0,6 6 19 15,3 8-19-15,8 7 0 0,-1 4 25 16,4 7-2-16,1 11-23 0,0 1 0 16,1 4 0-16,-3 5 0 0,-3 3-7 15,-3 4 7-15,-10 2 0 0,-8-2-2 16,-7 2 2-16,-8-2 0 16,-7 3 3-16,-10-3-3 0,-7-1 0 15,-6-5 3-15,-5 1-3 0,0-4 0 16,-5-2-60-16,-1-2 44 0,0-6 16 15,0-1-120-15,4-5 104 16,4-5-35-16,7-10-131 0,6-9 141 16,10-10-20-16,6-7-90 0,8-13 106 15,6-9-38-15,12-8-188 16,3-3 22-16,9-1-75 0,4-5-522 16,-6 8 292-16,3-2-7 0</inkml:trace>
  <inkml:trace contextRef="#ctx0" brushRef="#br0" timeOffset="36925.61">28672 9655 1550 0,'0'0'1259'0,"0"0"-1066"16,0 0-20-16,0 0-87 15,0 0-32-15,0 0 80 0,-10 71-1 16,-2-17-13-16,2 0-13 0,2-2-107 15,2 4 16-15,-2-3-16 0,2 0 0 16,0-1-8-16,-1 0 8 16,3-2 0-16,-3-2-117 0,2-3 101 15,0-1-63-15,-1-7-172 0,4-3 156 16,-1-8-46-16,0-7-196 16,3-8 86-16,-1-6-89 0,1-5-414 15,0-4 262-15,0-1 91 0</inkml:trace>
  <inkml:trace contextRef="#ctx0" brushRef="#br0" timeOffset="37097.61">28552 9678 2124 0,'0'0'266'15,"0"0"-18"-15,0 0-42 0,0 0-68 16,14-36-64-16,0 30-74 0,14 5 0 15,4-2-45-15,6 3 45 0,-1 3 0 16,-1 2-67-16,1 1-62 16,-1 0-116-16,2-2-418 0,-13 0-53 15,-1-4-50-15</inkml:trace>
  <inkml:trace contextRef="#ctx0" brushRef="#br0" timeOffset="37410.1">28536 10031 665 0,'0'0'1556'0,"0"-35"-1381"16,4 19 112-16,6 3-77 0,2 0-28 15,4 2-9-15,4-2-80 0,4 3-20 16,2 1-38-16,4 2 28 16,2 3-63-16,2 2-16 0,1 2 13 15,1 0 3-15,0 1-200 0,-3 2 59 16,2-1-25-16,-3 2-224 16,-3 0 122-16,1 0-105 0,-5 0-580 15,-8-1 347-15</inkml:trace>
  <inkml:trace contextRef="#ctx0" brushRef="#br0" timeOffset="37972.54">29247 9758 1197 0,'0'0'771'0,"23"-34"-482"15,-14 22 76-15,-4 7-123 0,-2 1-40 16,-2 1 43-16,1 3-127 0,0 3-118 15,0 5 6-15,0 11-6 0,-2 7 38 16,0 12-19-16,-2 4 57 16,-4 2-76-16,-3 6 32 0,-2 0-32 15,-3 4 0-15,-4 0-16 0,0 2-16 16,-4-1 32-16,5 2-219 16,-2-3 130-16,3-6-29 0,4-3-184 15,3-9 144-15,2-11-32 0,5-9-270 16,0-9 216-16,2-7-175 0,2-5-119 15,-1-1 369-15,3-12-112 0</inkml:trace>
  <inkml:trace contextRef="#ctx0" brushRef="#br0" timeOffset="38206.89">29003 9634 1190 0,'0'0'1513'0,"-12"-44"-1375"0,8 25 80 15,4 8 140-15,0 5-149 0,8 0-51 16,9 2-111-16,7-2 10 16,10-1-57-16,6 4 16 0,2 2 28 15,8 1-44-15,-2 1-7 0,1 5 7 16,0 0 0-16,-2 0-41 0,-2-1 37 16,-1 2 4-16,0-2-233 15,-2-1 167-15,-1 1-32 0,-4 1-164 16,-1 0 144-16,-5 1-29 0,-3 1-288 15,-4 3 95-15,-9-3-172 0,-5-3-674 0</inkml:trace>
  <inkml:trace contextRef="#ctx0" brushRef="#br0" timeOffset="39450.18">30388 10203 1622 0,'0'0'801'0,"-58"-17"-630"0,23 17-116 16,0 4 22-16,-2 8 10 0,1 5 3 16,-4 4-35-16,0 5-7 0,-1 4-19 15,-1 8 41-15,1-1-28 0,2 6-42 16,1 2 54-16,2 3-41 16,2 3-3-16,4 2 28 0,0 2 3 15,2 1-21-15,4 2 59 0,3 4-15 16,4-1-20-16,1 4 61 15,5 3-61-15,4 2-35 0,2 2 61 16,1-2-70-16,4 6 25 0,0-2-25 16,-3 0 0-16,1 4 19 0,-2 2-10 15,0 2-9-15,-3 1-28 16,-1 0 28-16,-1-3 0 0,-1 1 28 16,0 2-2-16,2 1-26 0,0 0 31 15,2-2-6-15,2 2 10 0,2-1-13 31,2 0 37-31,1-1-49 0,7 0 21 16,3-2 30-16,6-3-61 0,4-1 37 16,6-3-6-16,2-2-18 0,6 1 37 15,2-1-22-15,6-6-28 0,2-1 9 16,6-4-9-16,2-5 0 0,3-6-50 16,6-4 50-16,2-2 0 15,4-4 22-15,0-5-22 0,5-4 0 16,3-8-37-16,1-3 37 0,1-6 0 15,3-5 3-15,-1-4-3 0,0-4 0 16,0-2 15-16,-1-8-8 0,-3 0-7 16,-3-6 18-16,-1-2-18 0,-3-3 0 15,-3-7 28-15,-4-3-28 16,1-5 0-16,-4-5-6 0,-2-7 6 16,-4-4 0-16,-1-8-25 0,-1-7 25 15,0-5 0-15,-3-6-30 0,-3-4 30 16,2-4 0-16,-5-1-19 15,-3-1 19-15,-3 1 0 0,-4-2 19 16,-4 0-6-16,-7-1-13 0,-1 2 46 16,-6 0-21-16,-4 3-25 0,-2 1 37 15,-2-3-12-15,-2 3-25 0,-3 2 13 16,0 0-13-16,-1-2 0 0,-2 4-25 16,-5-1 25-16,-1-2 0 0,-5 3-24 15,-3 2 24-15,-4 0 0 0,-6 1-6 16,-3 1 6-16,-4 1 0 0,-5 3-13 15,-7 2 13-15,-3 6 0 16,-7 0-6-16,-3 5 6 0,-9 4 0 16,-4 6-6-16,-3 2 6 0,-8 5 0 15,-2 0-22-15,-2 4 22 0,-1 2 0 16,-2 1-34-16,-1 0 32 0,1 5 2 16,2-1-97-16,1 3 69 15,2 1 28-15,4 2-173 0,4 4 170 16,2 6-48-16,9 3-122 0,2 11 160 15,9 3-44-15,7 17-193 0,10 9 78 16,6 8-136-16,12-4-863 0,7 4-278 0</inkml:trace>
  <inkml:trace contextRef="#ctx0" brushRef="#br0" timeOffset="40044.65">30652 11567 936 0,'0'0'1100'0,"32"-53"-847"16,-17 31-78-16,-8 9-1 0,-3 5 100 16,-2 7-101-16,-2-1-42 15,0 2-10-15,-5 8-84 0,-7 11-35 16,-13 16 28-16,-9 13 72 0,-6 9-80 15,-4 7 4-15,-4-4 2 0,-1 11-28 16,-7-1 22-16,-3 6-34 16,1 2 12-16,-6 0 0 0,2 2 6 15,1-4-6-15,4-4 0 0,6-6 0 16,7-10 0-16,9-11-111 0,9-8 79 16,8-9 19-16,8-12-162 0,4-5 105 15,2-8-61-15,4-2-258 16,0-2 82-16,0-2-166 0,6-16-1103 0</inkml:trace>
  <inkml:trace contextRef="#ctx0" brushRef="#br0" timeOffset="40357.11">29967 11672 3185 0,'0'0'182'0,"-12"-46"-83"16,7 32 75-16,1 9 9 0,1 4 18 15,2-1-119-15,1 5-47 0,1 8-35 16,7 13 0-16,4 5 25 16,4 10-25-16,4 2 43 0,3-1-43 15,3 3 0-15,5-3-9 0,1 4 9 16,1-2 0-16,2 1-16 16,0 2 16-16,1 1 0 0,1-2-85 0,0-3-4 15,-1-2 88-15,-2-1 1 16,-2 0 29-16,-2-2-29 0,0 0 22 15,-1-2-38-15,-2-2 16 0,-2-2 0 16,-1 2 3-16,0-4-3 0,0 0-216 16,0-3 122-16,1-4-52 0,2-3-322 15,-2-8 19-15,-5-6-289 0</inkml:trace>
  <inkml:trace contextRef="#ctx0" brushRef="#br0" timeOffset="40717.96">31167 11558 2674 0,'-16'-34'532'0,"0"13"-385"0,-1 4-80 15,-1 13 51-15,1 4 78 0,-2 8-36 16,2 9-113-16,-2 8-28 15,1 9 53-15,2 4-53 0,0 10 17 16,2 2 14-16,2-1-50 0,3 2 9 16,1-1-9-16,0 1 0 0,1 2 3 15,1-1-3-15,-1-1 0 0,2-2 16 16,1-2-16-16,1-2 0 0,0-2-41 16,1-3 7-16,0-1 12 0,2-2-136 15,-1-4 114-15,1-2-60 0,0-6-203 16,4-5 151-16,3-6-93 15,5-12-534-15,-4-2 29 0,4-5-348 0</inkml:trace>
  <inkml:trace contextRef="#ctx0" brushRef="#br0" timeOffset="41124.98">31188 11724 149 0,'0'0'1775'0,"-2"-34"-1555"0,-1 23 62 15,-2 7-62-15,1 0-1 0,-6 4 2 16,-6 5-115-16,-1 9-43 0,-6 8-11 16,1 2 40-16,-2 4-54 0,-3 0-25 15,0 3 19-15,-1-2-32 0,0-1 12 16,-2 2-12-16,2-4 0 15,0 2 23-15,-2-2-3 0,5-2-20 16,1-6 0-16,4-3 28 0,5-4 32 16,9-5-50-16,2-3 107 0,4 0-10 15,0-1-38-15,2 0 31 16,8 3-71-16,10 0-4 0,5 3 28 16,6-2-53-16,5 0 29 0,0 2-23 15,1 3-6-15,2-2-16 0,1 2 16 16,0 1 0-16,-2 1-121 15,2-1 93-15,-2 2-78 0,-1-2-194 16,-2-2 189-16,-2 0-64 0,-4-2-299 16,-2-3 77-16,-8 0-215 0,-3-3-955 0</inkml:trace>
  <inkml:trace contextRef="#ctx0" brushRef="#br0" timeOffset="41390.58">31416 11592 1026 0,'2'-34'983'0,"2"4"-905"15,-2 5 58-15,4 6 36 0,-4 10 25 16,4 4 109-16,0 1-149 16,5 4-51-16,2 10-84 0,3 8 26 15,-1 10 3-15,-4 8-22 0,-3 8 31 16,-4 9-50-16,-4 6 12 15,-3 3-9-15,-5 4-13 0,-7 2-3 16,-5 2 2-16,-5 2 1 0,-7 2-112 16,-4-2 71-16,-4 0-49 0,-1-6-140 15,-5-2 69-15,4-4-52 0,-4-9-360 16,2-6 82-16,2-11 42 0,4-12-340 16,9-10 580-16</inkml:trace>
  <inkml:trace contextRef="#ctx0" brushRef="#br0" timeOffset="41703.04">30838 11542 2187 0,'0'0'777'0,"0"0"-556"16,-35 0-90-16,22 20-83 0,-1 10 6 16,1 9 70-16,1 6-64 0,3 10-51 15,-3 4 36-15,1-1-45 0,2 5-22 16,-2 0 18-16,-1-3 4 0,3 4-206 16,1-2 114-16,2-2-16 0,2-2-296 15,4-6 388-15,2-2 12 0,6-3-170 16,5-2 68-16,4-2-40 15,6-4-161-15,6-3 1 0,-5-10-90 16,3 1-559-16</inkml:trace>
  <inkml:trace contextRef="#ctx0" brushRef="#br0" timeOffset="43076.98">31064 14367 352 0,'0'0'157'0,"0"0"-30"16,0 0-124-16,0 0 23 0,0 0 95 15,0 0-118-15,0 0 13 0,38-32 59 16,-24 24 46-16,0-3-17 0,-2 2 75 16,0-2-48-16,-2-1-18 0,0 3 109 15,-1-3-89-15,-5 3 10 0,0 2 67 16,-3 0-90-16,-1 6 6 16,-6-4 61-16,-12 5-80 0,-10 5-33 15,-12 8-10-15,-4 10 16 0,-4 6 10 16,2 3 3-16,-1 7 6 0,-1 5-36 15,1 5-2-15,3 3 72 16,2 4-31-16,7 4-39 0,4 2 35 16,9-4-98-16,11-4 15 0,11-6-15 15,11-8 0-15,11-4 13 16,9-6 19-16,5 0-32 0,7-5-177 16,2-5 177-16,6-7 0 0,1-5 38 15,1-4-76-15,-1-2 38 0,-1-2-209 16,-6-3 98-16,-4-4-49 0,-5-3-244 15,-6-1 81-15,-10-4-133 0,-7 2-641 16,-5 0 325-16</inkml:trace>
  <inkml:trace contextRef="#ctx0" brushRef="#br0" timeOffset="43483.18">30786 14228 2985 0,'0'0'268'0,"-10"-53"-213"16,6 34 11-16,2 11-21 0,0 3 104 15,2 2-25-15,0 2-33 0,0 1-88 16,6 3 4-16,0 6-7 0,5 6 0 15,0 5 75-15,-1 6 1 0,1 5-42 16,-2 1 114-16,-2 4-67 0,1 3-71 16,-3 3 86-16,-1 4-84 0,2 0 29 15,-2 4 2-15,-4 0-24 0,1 0-4 16,-1 2 69-16,0 0-84 16,-3 0 43-16,-1 1 0 0,0 2-43 15,0-2 43-15,0 2-43 0,2-3 0 16,-1 1-18-16,2-1 18 15,-2-1 0-15,2-3-167 0,1-3 133 16,0-8-199-16,1-2 60 0,4-10 76 16,5-9-70-16,3-9-327 0,3-7 154 15,3-13-153-15,-3-2-878 16,0-5 306-16</inkml:trace>
  <inkml:trace contextRef="#ctx0" brushRef="#br0" timeOffset="43974.75">31538 13951 2330 0,'0'0'327'15,"-14"-36"-176"1,8 29-35-16,2 6 34 0,1 1 90 16,2 0-122-16,-3 11-118 0,2 9 25 15,-2 5 10-15,3 8-3 0,-2 1-7 16,2-2-3-16,1 2-22 16,0 0 7-16,0-1-7 0,0 0 0 15,0-3-10-15,3-5 10 0,-1-4 0 0,1-5-34 0,-2-6 34 16,1-4 0-16,0-3-26 0,0-2 26 15,4-1 22-15,5-8-15 0,8-8 62 16,1-6-69-16,1-6 26 0,3 1-17 16,-1 0-9-16,-1-2-3 15,2 2 3-15,3-1 0 0,-2 4 13 16,1 3-13-16,-4 5 15 0,-2 7-8 16,-4 6 87-16,-4 3-65 0,-4 5 2 15,0 9-12-15,-1 3-19 0,0 8 2 16,-2 6 1-16,0 2-3 0,3 3 10 15,2 4-10-15,3 2 0 0,2 0-88 32,3 2 31-32,1 2-108 0,2-5-351 15,-6-9 27-15,0-4-818 0</inkml:trace>
  <inkml:trace contextRef="#ctx0" brushRef="#br0" timeOffset="44741.14">25482 14942 2194 0,'1'-36'311'0,"-1"13"-214"15,0-1-26-15,0 11 51 0,0 2 77 16,0 6 38-16,0 3-132 16,0 2-73-16,0 0-32 0,0 3-22 15,-1 12-32-15,-2 10 54 0,-2 12 57 16,-2 5-35-16,-4 7-6 0,1-1 16 16,-1 4-32-16,-1 3-46 15,0-2 2-15,-3-1-23 0,5-3 9 16,-4-3 42-16,4-1-44 0,-1-6-139 15,4-5 154-15,2-11-42 0,4-10-48 16,2-7 41-16,8-9 49 0,6-10-201 16,4-9 143-16,1-6-66 0,2-4-572 15,-6 6 76-15,3-4 66 0</inkml:trace>
  <inkml:trace contextRef="#ctx0" brushRef="#br0" timeOffset="44991.11">25699 14864 1509 0,'0'0'559'0,"0"0"-193"0,0 0-102 16,0 0 109-16,0 0-187 0,0 0-100 16,0 0 25-16,-15 66 32 15,11-21-45-15,-1 4-79 0,1-2 53 16,0 2-72-16,1 2 35 0,-2 0-32 16,0 1-3-16,-1 0-19 15,-2-2 19-15,-2 1 0 0,0-2 0 16,0 1 0-16,-4-5 0 0,2-4-286 15,0-3 286-15,2-9 0 0,4-6-19 16,4-10-7-16,-1-6 26 0,3-5-184 16,3 0 113-16,-1-2-47 0,8-8-148 15,2-8 37-15,0-7-178 0,-2 2-748 16,-2-2 366-16</inkml:trace>
  <inkml:trace contextRef="#ctx0" brushRef="#br0" timeOffset="45522.47">25707 14668 2206 0,'-9'-33'320'16,"2"13"-258"-16,0 0 9 0,6 5 49 15,1 6 25-15,0 2-62 0,1 2-38 16,3 4-10-16,-1-3-35 0,4 4-67 16,-2 0 51-16,6 10-13 0,1 4-16 15,-3 6 45-15,0 4 0 0,-2 2 2 16,-3 1 24-16,-1 5-26 16,-3 0 13-16,0 0-10 0,0-1-3 15,-4-1 3-15,-2 0-3 0,-2-1 0 16,-5-2 13-16,0-2-4 0,-2-1-9 15,-1-1 13-15,-3-3-9 0,3-4-4 16,-2 1 2-16,-1-4 23 16,0-1-25-16,5-1 13 0,2 0 10 15,0-3-1-15,6-2 42 0,1 1 45 16,5 2-23-16,0 3-13 0,8 3 16 16,3 0-48-16,7-2-25 15,2 0 25-15,4 1 70 0,3 3-64 16,4-1 54-16,3 0-101 0,0 3 37 15,3 1-15-15,-1 1-22 0,0 2-9 16,1 1 9-16,1-3 0 0,-2 0-214 16,-3-1 214-16,-1-1 0 0,-4-2-139 15,-1 2 40-15,-6-6-41 0,-2-1-172 16,-5-4 126-16,0-4-78 16,-5-4-442-16,-2 0 123 0,-2-5-114 0</inkml:trace>
  <inkml:trace contextRef="#ctx0" brushRef="#br0" timeOffset="45975.54">26022 14542 2702 0,'0'0'125'0,"0"0"-89"0,0 0-4 16,0 0 64-16,0 0-96 0,0 0-48 15,0 0 48-15,-2 41 3 0,5-8 13 16,-3-1 0-16,0-1-16 0,-3-3 1 16,1 1 2-16,-4-3-3 15,1-1 3-15,-2-5 0 0,-1-1 0 16,0-5 13-16,3-3 0 0,0-3-16 15,2-5 16-15,0-1 13 0,1-2 3 16,0-2 54-16,2-6 16 0,2-6-92 16,4-4 6-16,5-2-18 15,-2-2 2-15,7 0-45 0,3-2 32 16,1 1 13-16,1 3-25 0,1 3 25 16,-1 3 0-16,0 5 3 0,-3 6 16 15,-1 3 29-15,0 7-19 16,-2 5 19-16,2 4-48 0,-2 7 15 15,4 2-15-15,-1 6 0 0,4 1-65 16,0 0 26-16,0 1-127 0,4 0-254 16,-6-9 84-16,-1 2-323 0</inkml:trace>
  <inkml:trace contextRef="#ctx0" brushRef="#br0" timeOffset="47292.16">30068 13303 957 0,'0'0'1687'0,"0"0"-1536"16,0 0-145-16,0 0 7 15,0 0 0-15,35-28 68 0,-26 28-24 16,5 5-57-16,-5 2 20 0,0 4 2 16,-3 3-6-16,-4 4-6 15,-2 4 10-15,0 2-20 0,-8 3 0 16,-4 2 16-16,-2 2-13 0,-6 1 10 15,-7 3 6-15,-1 1 0 0,-9 2-12 0,-2 2 25 16,-5 0-10-16,-1-1 16 0,-6 1 58 16,-1 0-23-16,-3 0 1 15,-1-1 46-15,-2-3-28 0,-1-2-35 16,-1 0 53-16,-3-4-31 0,-2 0-45 16,-4-2 86-16,-3-6-45 0,-4 1-66 15,-3-3 101-15,-4 3-110 0,-3-3 55 16,-5-2-30-16,-2 1-25 0,-2-4 10 15,-4-2-10-15,-1-1 0 0,-2-5-7 16,-2-1 7-16,-2-2 0 16,4-4-15-16,-4 0 15 0,2-4 0 15,3-4-34-15,0-2 34 0,3-5 0 16,5-4-98-16,6 1 98 0,5-8 0 16,6 1-43-16,8-6 43 15,5-2 0-15,7-2 18 0,3-1-12 16,6-2-6-16,8-1 19 0,7-1-19 15,6 0 0-15,4 3 10 0,5 1-10 16,5 5 0-16,4 4 6 0,-1 3-6 16,6 4 0-16,0 4-25 15,3 3 25-15,0 5 0 0,0 3-125 16,3 2 122-16,0 2-80 0,5 1-203 16,4 0 185-16,2 1-42 0,4 3-230 15,0 4 126-15,-2-3-127 0,-2 1-554 16,-1-5-121-16</inkml:trace>
  <inkml:trace contextRef="#ctx0" brushRef="#br0" timeOffset="47698.39">27327 13364 2888 0,'0'0'167'15,"-43"-12"-167"-15,21 12 39 16,0 8-33-16,1 0 45 0,-3 7-38 16,-3 1-7-16,-3 5-6 0,-2 3-48 15,-6 3 32-15,1 1 10 0,-6 3-132 16,2-1 109-16,-4 1 13 0,-1 0 16 15,1 1 0-15,-2 0 16 0,2 0-3 16,1 0 54-16,3 0 17 0,2-2-36 16,3 1 92-16,4-4-6 15,8 2 37-15,4-2-13 0,7-1-41 16,7 4-32-16,6-4 41 0,3 1-104 16,10 0 15-16,6-1 1 0,8 1-38 15,6-4 9-15,4 2-9 16,11-2 0-16,4 2-148 0,8-2 73 15,4 3-85-15,6 0-275 0,3 2 135 16,-14-8-202-16,-1-3-988 0</inkml:trace>
  <inkml:trace contextRef="#ctx0" brushRef="#br0" timeOffset="48182.71">27990 14734 2794 0,'0'0'340'0,"-35"-36"-266"15,22 28-11-15,3 8 36 0,6 0 44 16,-1 4-48-16,-3 9-95 0,0 11 35 15,-4 9-35-15,-1 6 0 0,1 5 19 16,1-1-19-16,-1-1 0 16,3 1-25-16,-2 1 25 0,-1-4 0 15,1 0-14-15,1-1-18 0,-1-3 32 16,0-3-123-16,3-1 120 0,2-3-32 16,0-3-121-16,2-1 88 15,3-9-21-15,1-4-135 0,1-7 66 16,9-5-52-16,0-10-256 0,5-6 151 15,-4 1-98-15,-2-8-767 0</inkml:trace>
  <inkml:trace contextRef="#ctx0" brushRef="#br0" timeOffset="48432.68">27679 14671 137 0,'0'0'2308'0,"0"0"-2041"0,-13-41-93 15,10 38-46-15,3 2-22 0,5-1 9 16,9 1-89-16,11 1 15 0,7-3-22 16,8 1 48-16,4 0-67 15,1 1 16-15,2-3-16 0,2 4 0 16,2 0-52-16,-4 0 52 0,-5 3-67 16,-4 2-185-16,-6 2 85 15,-7 2-42-15,-8 0-244 0,-7 3 116 16,-6 3-67-16,-8 1-413 0,-3-4 380 15</inkml:trace>
  <inkml:trace contextRef="#ctx0" brushRef="#br0" timeOffset="48635.78">27342 15398 95 0,'-40'30'2003'15,"5"-2"-1773"-15,3 3-49 0,17-10 51 16,6-3-58-16,9-8-42 0,8 0-43 15,8-2 7-15,11-6-10 16,9-2-63-16,5-2 27 0,6-8-50 16,6-2-30-16,0-1 29 0,2-3-84 15,-2-3-174-15,-1 2 130 0,-1-3-54 16,-2 0-257-16,-3-3 64 16,-4-2-95-16,-10 6-510 0,0-3 545 0</inkml:trace>
  <inkml:trace contextRef="#ctx0" brushRef="#br0" timeOffset="48885.77">28432 14759 893 0,'0'0'769'16,"14"-33"-552"-16,-12 23 1 0,-2 5 235 16,0 4-179-16,0-2-27 0,-1 4 13 15,-4 10-184-15,-7 9-25 0,-4 11 22 16,-3 6 25-16,0 2-79 0,-1 2 13 15,4 2-7-15,-2 1-25 0,-1 1 0 16,-1 0 0-16,4 3 0 16,-3-1-15-16,1 1-17 0,-1-3 13 15,2 1-225-15,-1-2 139 0,5-6-68 16,1-3-264-16,4-11 156 16,4-8-91-16,4-9-555 0,0-7 249 15</inkml:trace>
  <inkml:trace contextRef="#ctx0" brushRef="#br0" timeOffset="49280.77">28328 14623 2569 0,'0'0'515'0,"-5"-35"-371"0,4 26 60 16,1 9 21-16,1 0-115 0,8 5-56 15,7 9-54-15,6 4 6 0,2 9 19 16,2 5 23-16,1 4-48 0,0 4-4 16,2 4 4-16,-5 3 0 0,-1 2-9 15,-6 3 9-15,-5 3 0 0,-11-1-60 16,-2 1 60-16,-11-2 0 16,-9-2 19-16,-3 0-6 0,-14-2-13 15,-3-2 31-15,-4-3-9 0,-5-3-22 16,0-6 28-16,-1-3 13 15,0-6-41-15,7-4 35 0,2-4 13 16,4-2-48-16,8-8-7 0,4-1-31 16,10-6 38-16,4-3-201 0,10-6 185 15,2-4-50-15,6-6-206 0,8-2 132 16,4-4-65-16,8-2-374 16,3-6 113-16,-6 5-141 0,1-1-681 0</inkml:trace>
  <inkml:trace contextRef="#ctx0" brushRef="#br0" timeOffset="49577.68">28872 14708 1558 0,'0'0'720'15,"0"0"-387"-15,0 0-175 0,0 0-52 16,0 0 122-16,0 0-33 0,-6 62-42 15,-12-20-1-15,-3 5-25 16,1-2-80-16,0 3-19 0,-3 0 13 16,1 2-41-16,0 0 35 0,0 0-7 15,0-1-28-15,0-1 13 0,2 0-13 16,-2-1 0-16,5-2-82 16,0-2 66-16,2-7-50 0,6-6-171 15,3-10 160-15,4-9-28 0,2-8-236 16,8-3 149-16,5-11 11 0,7-12-245 15,-3 1-159-15,2-9-203 0</inkml:trace>
  <inkml:trace contextRef="#ctx0" brushRef="#br0" timeOffset="49780.91">28755 14731 810 0,'0'0'1250'0,"0"-44"-1146"0,3 25 35 16,3 7 139-16,8 3-133 0,3 0-48 15,7 1-81-15,4 1-3 0,4 3-13 16,1 0-41-16,2 4 40 16,-2 0-1-16,1 1-75 0,-2 6-17 15,-6 4-45-15,-2-2-187 0,-5 6 59 16,-6 1-54-16,-3 0-425 0,-5-4 273 16,-5 2 108-16</inkml:trace>
  <inkml:trace contextRef="#ctx0" brushRef="#br0" timeOffset="49984.02">28746 15094 68 0,'0'0'1434'0,"-46"25"-1125"0,29-14 142 15,8-5-260-15,3 0-123 0,6-5 351 16,0 3-297-16,6-1-26 16,10-1 127-16,4 0-55 0,8-2-82 15,5-4-74-15,2 0 30 0,6-4-42 16,0-2-32-16,5 2 3 0,-1-2 1 15,2-1-261-15,-3 0 155 16,1-1-49-16,0 0-297 0,1-2 151 16,-4-2-87-16,1 1-346 0,-4-6 368 15,-1-1 48-15</inkml:trace>
  <inkml:trace contextRef="#ctx0" brushRef="#br0" timeOffset="50218.37">29502 14875 388 0,'0'0'336'0,"49"-45"-43"0,-33 27 222 0,-4 8-232 15,-4 2-17-15,-4 4 125 16,-3 4-171-16,1 0-33 0,-2 0-33 15,0 8-39-15,-7 6 13 0,-5 10 152 16,-4 7-100-16,-4 6-67 0,-1 2-66 16,-2 0 51-16,3 3-80 0,-1 0 11 15,3 2 31-15,1-3-60 0,1-1 13 16,3-1-13-16,-2-1 0 16,-1 1-22-16,1-2-20 0,-1 2 17 15,0-6-245-15,2-1 134 0,2-5 6 16,0-8-209-16,4-7 150 15,4-8-94-15,4-6-406 0,0-12 218 16,6-14 54-16,2-11 22 0,0 3 174 16,-1-1-138-16</inkml:trace>
  <inkml:trace contextRef="#ctx0" brushRef="#br0" timeOffset="50390.21">29288 14776 1266 0,'-2'-33'335'0,"0"1"305"16,2 8-336-16,2 5-30 0,3 6 88 15,4 1-167-15,3-1-56 0,6 5-63 16,6 0 29-16,2 1-67 0,6 2-22 16,8 1 31-16,4 0-47 0,11 1-25 15,2 3 21-15,5 0 4 0,6 5-278 16,1-2 103-16,3 4-106 0,-19-2-723 16,2-5-469-16</inkml:trace>
  <inkml:trace contextRef="#ctx0" brushRef="#br0" timeOffset="69563.48">14859 2570 460 0,'0'0'36'0,"0"0"-36"0,0 0 13 16,0 0 57-16,0 0 214 0,0 0-43 15,0 0-219-15,0 0-22 0,-21-11-21 16,21 8 18-16,0 1-10 0,0-1 12 16,0 0 1-16,-3 1 2 15,3 0 3-15,-4 1 8 0,0-2-11 16,-1 2 27-16,-5 1 59 0,-2-1 3 16,-2 1 111-16,-1 0-72 0,2 0-36 15,-2 0 69-15,0 0-89 0,2 0-2 16,-2-2 51-16,1 2-58 15,0-2-4-15,0 0 52 0,0 1-58 16,0 1 0-16,0-3 40 0,2 1-37 16,-1-1-3-16,0 0-39 15,1 2 3-15,-2-2-16 0,4 1 10 16,-5 2-13-16,2 0 0 0,-2 0-26 16,-1 0 24-16,1 5 2 0,-1-1-45 15,-1 4 43-15,0 1 2 0,-2 2-13 16,0 2 13-16,1 3 23 0,-1 3-20 15,-1 1 36-15,0 1-14 0,1 5-18 16,-3-1 35-16,2 2-33 16,0 2 4-16,0-1 7 0,1 1-1 15,-2 1-10-15,2 0 33 0,2 2-42 16,-1 0 13-16,1 0-7 0,2 2-6 16,-2 0 0-16,2 1 4 0,1 1-4 15,-4 1-2-15,2 5 2 16,-1 0 0-16,0 4 2 0,-2 0 14 15,-1 1 0-15,1 2-4 0,1-2 30 16,0 0-42-16,2-1 13 16,-1 1-7-16,4-2-6 0,-1 2 13 15,2-4 0-15,0 1-13 0,2-2 2 16,2 2 1-16,-2-1-3 0,2 0 3 16,2 1 13-16,-1-4-16 0,0 2 12 15,1 2 20-15,0-2-9 0,1 2-11 16,1 1 24-16,0-1-36 0,-1 4 22 15,2-3-3-15,-1 2-9 0,0 0 2 16,1 2 27-16,-1-4-39 16,0 5 22-16,0-4-22 0,0 4 0 15,-1-1 9-15,2-1-9 0,-1-1 0 16,2 1-26-16,-1-3 26 16,0 0 0-16,1 3-10 0,0 0 10 15,1 3 0-15,-2-2 13 0,3 1-13 16,-2-2 0-16,0-2 19 15,1 2-19-15,1 0 0 0,0-4-3 16,0 2 3-16,0-2 0 0,1 1-7 16,2 2 7-16,-2-2 0 0,1 2-4 15,-2-1 4-15,1 2 0 0,-1 0-6 16,0 0 6-16,0 2 0 0,0-4 6 16,0 0-6-16,0-1 0 0,1-1-10 15,-1 1 10-15,0-5 0 16,2 4-39-16,0-4 35 0,0 2 4 15,2-2-32-15,-3-2 32 0,2 1 0 16,-1 1-6-16,1-3 6 16,0 1 0-16,-1-1-61 0,0-4 61 15,0-1 0-15,0-1-6 0,-1 1-16 16,2 1 22-16,-2-1-39 0,0 0 39 16,1 0 0-16,-1 0 2 0,0 0-2 15,-1 0 0-15,2 4 4 16,-2-4-4-16,0 2 0 0,1-2 3 15,0-2 3-15,2 2-6 0,-2-4 7 16,2 3-7-16,2 0 0 0,-1-1 2 16,3 0-2-16,0 2 0 0,-1-2 19 15,1 1-16-15,-2-3 0 0,3 4 7 16,-1-3 15-16,0-1-25 16,1 4 1-16,0 0 6 0,0 3-7 15,0-2 6-15,1 1-7 0,-1-2 1 16,1-3 0-16,-1-1 0 0,2 3 0 15,-1-3-3-15,0 1 3 0,-1 0 0 16,2 1-9-16,-2-1 9 16,0 0 0-16,0-1 3 0,1 2 3 15,0-2-6-15,-1 0 0 0,4-2 0 16,-2 2 13-16,0-1 3 0,4 1 35 16,-4 0-51-16,4 1 3 0,-1-2 13 15,2 2-16-15,-2-3 13 16,3 3-13-16,0-1 3 0,1 1 29 15,3-1-32-15,-1 2 0 0,2-1-16 16,2-1 16-16,1-3 0 0,-1 1-16 16,1-2 16-16,1 0 0 0,0-2-18 15,2 1-1-15,1-2 19 16,0-1-74-16,1-4 74 0,2-2 0 16,-2-4-20-16,1-2 20 0,3-1 0 15,-1-3-47-15,3 0 47 0,-1-3 0 16,2-1-25-16,0 0 25 0,2-4 0 15,-1-1-20-15,0 1 20 0,1-1 0 16,-1 2-40-16,2 0 40 16,-2 2 0-16,2 0-1 0,-1 1 1 15,0 0 0-15,-1 0-42 0,-1-2 42 16,-3-2 0-16,1-1 10 0,-1-2-10 16,-2 1 0-16,2-4-56 15,-2 1 55-15,2-3 1 0,-1 4-10 16,-1-4 10-16,-1 4 0 0,-2-3 3 15,0 3 6-15,0-2-9 0,-2-1 2 16,-1-1-2-16,-1-4 0 0,-1 1 2 16,-2-3 8-16,2-2-10 0,-2 0 3 15,-1-3 0-15,-1 2-3 16,-1-5 4-16,1 1 2 0,0-2-6 16,-3 3-2-16,0 0 2 0,-3 4 0 15,2 2 0-15,-2 0 0 0,-1 0 0 16,-3-1 16-16,-1-1-16 0,-1-3 0 15,0-2 10-15,-2-2-10 0,-1-3 0 16,1-1-53-16,1-1 24 16,-1 4 4-16,2-3 5 0,2 3 20 15,-4 2 0-15,2 0 3 0,-2 1 58 16,2 1 9-16,-2-1-51 0,1-2 20 16,-2 0-39-16,-2 1 3 0,2-1-3 15,0 0 0-15,-1-2-59 16,0 0 59-16,1-2-2 0,0-1-8 15,-2 4 10-15,1-3 0 0,0 2 3 16,-2 0 13-16,0-3-16 0,1 0 12 16,-1 0-5-16,-1 0-7 0,0-4 2 15,0-2 1-15,-1-2-3 0,-2 0-1 16,2-2 1-16,-2-2 0 16,3 2 3-16,-1-2 4 0,-1 2-7 15,1 2 13-15,0 0 19 0,-2 2 31 16,-1 1-37-16,-1 2 38 0,-1-1-58 15,1 3 13-15,0-3 7 0,-1-1-26 16,-2-2 3-16,4-1-3 16,-1-4 0-16,4-1-19 0,1-9 19 15,0 0 0-15,0-4-16 0,5-2 14 16,-1 0 2-16,3 0-51 0,-2 0 51 16,2 3 0-16,-2 2 16 0,-1 3 19 15,-3 2 0-15,1 2 0 16,-2 2 51-16,-2 2-35 0,-3 2-45 15,0-4 45-15,-2 1-51 0,2-3 9 16,-1 0-9-16,2-4 0 0,2-3-20 16,0-3 20-16,2-6 0 0,4-3-56 15,2 0 43-15,0-1 13 0,1 2-25 16,1 3 25-16,-3 6 0 0,-1 2 16 16,-2 3-16-16,-2 4 0 0,0 1 22 15,-6 5 0-15,0 3-22 0,-2 0 22 16,-4 2-3-16,1 2-19 0,-1-2 4 15,-1 0-4-15,2-1 0 16,3-3-38-16,1-6 25 0,3-2 13 16,4-6-171-16,0-3 171 0,3-1 0 15,4-4-188-15,-2 5 188 0,0-1-1 16,-1 4 23-16,-1 6-15 16,-3 4 21-16,0 6 33 0,-5-1 25 15,-1 4-86-15,0 1 29 0,-2-1-20 16,0 2-9-16,-2-4-12 0,1 0-4 15,0-1 16-15,-2-1-89 0,-1-3 57 16,0 2-35-16,0-2-10 16,-3-3 77-16,1-2 0 0,-4-2-26 15,0 4 26-15,-4-4 0 0,0 5 0 16,-4 0 7-16,0 1-7 0,0 5-11 16,-2 6 11-16,2 7 38 0,-1 5-6 15,4 5 42-15,1 5-74 0,10 5-173 16,2 0 90-16,8 5-78 0,2 0-336 15,4 1-100-15,10-3-768 0</inkml:trace>
  <inkml:trace contextRef="#ctx0" brushRef="#br0" timeOffset="70329.07">15512 3518 2245 0,'0'0'966'15,"-44"-27"-966"-15,31 19-171 0,6 4 104 16,6 1 67-16,1-1 224 0,1 0-192 15,13-1-32-15,12 1-118 0,8 0 118 16,10 3-36-16,5 1-159 16,3 0 159-16,8 1-12 0,5 0-107 15,9 3 75-15,3 2-7 0,6-1 3 16,5 2 32-16,0 3-29 0,4 2 0 16,2 2 81-16,-2 3 3 0,-1 7 78 15,0 1 10-15,-5 7 15 0,-3 7 78 16,-3 4-58-16,-4 3-39 0,-4 5 67 15,-1 4 9-15,-1 6-57 0,-2 4-77 16,3 3 44-16,0-4-3 16,1 2-64-16,-2-4 45 0,1-3-51 15,1-2 16-15,1-2-13 0,-2 0-3 16,-2-3-32-16,1 2-6 16,-4-2 16-16,-3-2 0 0,0-4 22 15,-5 0 0-15,-3-2-96 0,-3 0 64 16,-7-3-92-16,-5-1 108 15,-4-1 16-15,-6-2 0 0,-8 0 12 16,-6 3-8-16,-4-2 5 0,-5-2 1 16,-4 1 34-16,-3-4-28 0,-6 1-3 15,1-2 19-15,-3-3-25 0,0-5 12 16,1-3 19-16,1-5 29 0,2-5-48 16,0-2 35-16,1-5-54 0,3-1 25 15,-1-2-18-15,-1 1-7 0,2-2-98 16,0 0 97-16,0 0-31 15,0 0-76-15,0-4 41 0,0-6-45 16,-5-7-219-16,-2-4 51 0,-1 3-222 16,-8 1-1309-16</inkml:trace>
  <inkml:trace contextRef="#ctx0" brushRef="#br0" timeOffset="70735.3">17939 5240 3008 0,'0'0'214'0,"0"0"-214"15,0 0-256-15,0 0 60 0,0 0 196 16,0 0 58-16,36-17 64 0,-15 26-122 16,3 5 0-16,2 0-151 0,4 1-16 15,1 2 167-15,0-2 0 0,6 2-5 16,3-3 5-16,-1 2 0 15,3-4-20-15,2-2 18 0,-1-2-15 16,4-1-22-16,-1 0 38 0,2-5 0 16,-1-2-23-16,0-8 22 0,-2-4 2 15,-2-4-45-15,-2-2 41 16,-4-5-12-16,-3 0-44 0,-4-3-14 16,-4 0-11-16,-10 1 85 0,-3-3 12 15,-8 1 21-15,-7-1 35 0,-6-2-39 16,-8-2-3-16,-6-2-15 15,-3 4-11-15,-3 3-71 0,-1 2-191 16,-1 5-17-16,2 1-53 0,10 7-616 16,0 0 424-16</inkml:trace>
  <inkml:trace contextRef="#ctx0" brushRef="#br0" timeOffset="72947.13">1718 1864 1700 0,'0'0'256'16,"-48"-41"-236"-16,28 26-7 0,1 2 188 16,0 1-81-16,2 0-33 0,-2 5-46 15,1 1-41-15,-1 3-1 0,0 3-18 16,-2 4 15-16,1 4-60 0,-1 7-8 15,-6-1 37-15,2 8-33 0,-7 3-52 16,1 4 81-16,-5-1 3 0,0 8 32 16,0-2 4-16,-1 4 1 15,-2 0 0-15,-1 2 15 0,1 2 30 16,-2 4 103-16,2 3-62 0,1 3-12 16,0 5 38-16,0 5-49 0,3 2 1 15,0 1 34-15,2 4-31 16,9-7-11-16,-3 0-34 0,3 4 22 15,2 0-19-15,-2 13-23 0,0 1 29 16,1 1-32-16,2 3 19 0,5-1-12 16,0 0-5-16,2 2-2 0,5 2 32 15,-2 2-32-15,5-1 19 16,2 1-19-16,1-2 0 0,3 1-3 16,0 3 3-16,0-1 0 0,0 5 1 15,3 0 18-15,-1 2 13 0,2 3-6 16,0 1 28-16,-2 2-19 0,2 2-31 15,-4 2 66-15,1-2-70 16,-1 2 0-16,0 1 0 0,-1 0-1 16,-2 0-15-16,2 1 16 0,1-2 0 15,0-2-20-15,0-2 20 0,4-4 0 16,4-2 6-16,2-1-6 16,2-1 0-16,4-1-10 0,0-2 10 15,3-4 0-15,4-1-10 0,-2-2 10 16,6 13 0-16,-1-1-4 15,2 0 4-15,2 1 0 0,-2-17 0 16,-2-2 0-16,1-2 0 0,1-2-28 16,1 2 28-16,1-2 0 0,-2-3-82 15,4 0-8-15,-3-3 68 0,0-2 9 16,2-1 13-16,0 0 0 0,1-1 1 16,0-2-1-16,0-3 0 0,0-2-22 15,1-4 22-15,2-6 0 16,1-3-22-16,0-4 20 0,2-5 2 15,1-2-42-15,1-5 42 0,1-4 0 16,-1-3-20-16,2-6 20 16,3-2 0-16,-1-6-22 0,1-2 22 15,2-6 0-15,0-2 4 0,3-7-4 16,0-4 0-16,0-5 2 0,2-3 7 16,3-4-9-16,0-3 16 0,-1-2-25 15,1-4 9-15,0-2 0 16,1-3 9-16,-2-2-5 0,4-2 9 15,0-5-4-15,-3-1-9 0,2-3 19 16,-1-3-19-16,-1-1 0 0,1 0 16 16,-3-1-12-16,1-2-4 0,-2-2 3 15,1-2 19-15,-1-1-22 0,-1-5 13 16,-1 1 0-16,0-2-13 0,-1-3 3 16,-1 1-3-16,-4-5 0 0,1-3 13 15,-3 1 9-15,0-5-22 0,1 1 13 16,-2 1 0-16,-3 0-13 15,-2 1 16-15,-3-4-13 0,-4 1-3 16,-5-6 16-16,-4 1 0 0,-1 1-16 16,-7 3 3-16,-3-3 6 0,-3-2-9 15,-4 4-47-15,-2-6 46 0,0 0 0 16,-6 1-21-16,-4-8 22 16,1-1 0-16,-4-6 0 0,-2-6 0 15,0-3 0-15,-3-5 16 0,-4-3-10 16,2-2-6-16,-6-3 13 0,-1 1-10 15,-1 1-3-15,-9 0 13 0,-3 1 0 16,-2-2-13-16,-6 3 16 0,-4 0-4 16,-4 4-12-16,-5 3-25 0,-7 4 23 15,-5 7-46-15,-6 9-13 16,-4 9 41-16,-3 7 8 0,-5 14-88 16,-2 10 100-16,-2 13-26 0,3 13-61 15,0 10 85-15,8 13-14 0,11 8-67 16,7 12 47-16,13 9-67 0,10 10-412 15,15-5-83-15,4 6-532 0</inkml:trace>
  <inkml:trace contextRef="#ctx0" brushRef="#br0" timeOffset="74261.95">2674 6323 1007 0,'0'0'1173'0,"0"0"-1021"16,0 0-152-16,0 0-94 0,0 0 88 15,0 0 6-15,0 0 94 0,53 40-39 16,-26-21-17-16,-3-1 0 0,4 4-36 16,4 6 23-16,1 1-9 0,7 10-3 15,-1 3-3-15,3 5 3 16,2 8 6-16,4 3-19 0,-1 8 4 15,4 3 2-15,-2 7-3 0,7 1-3 16,-1 3 33-16,5 0 54 0,0 3-20 16,6 1-15-16,5-1 2 15,1 3 4-15,5 0 10 0,2-4-4 16,5 0 13-16,3-5-13 0,3 0-20 16,6-1 43-16,6 0-33 0,4-4-19 15,4-1 41-15,6-4-63 0,5-5 9 16,4 1 10-16,5-3-32 0,3-3 22 15,3 1-22-15,7-2 0 16,3-6 19-16,4 0-19 0,4-4 0 16,4-2-13-16,6-6 13 0,5-4 0 15,4-2-18-15,5-4 18 0,3-1 0 16,6-3-14-16,2-1 14 16,6-5 0-16,3 0-38 0,6-2 16 15,2-4 13-15,3-6-119 0,2 0 127 16,2-5-24-16,0-1-20 15,5 0 45-15,-2 0 0 0,-2 0 2 16,0-1-2-16,0-2 0 0,-2 0 2 16,4-2 8-16,-2-2 3 0,0-1 0 15,2-1 88-15,-4-2-34 0,3 1-38 16,0-1 53-16,-1 0-82 0,5 1 28 16,-2-1 14-16,3 2-42 0,0 1 28 15,2-2-12-15,-1 2-16 0,0-1 16 16,1 4-16-16,2-1 0 0,-6 2 3 15,1 4-3-15,0 0 0 16,-5 0-10-16,1 3 10 0,-2 1 0 16,-5 3-9-16,4 1 9 0,-2 1 0 15,-4 0-25-15,2 1 21 16,-2 3 4-16,-2 0-38 0,-3 3 38 16,-2 3 0-16,-3 2 10 0,0 2-10 15,-6 2 0-15,0 3 3 0,-4 0-3 16,-2 4 0-16,-1 0-16 15,1 0 16-15,-1 4 0 0,-3-4 10 16,2 2-10-16,0-1 0 0,-2-1 16 16,-2-1-16-16,0-1 0 0,-2-2 12 15,-2 2-12-15,1-2 0 0,-2-2 22 16,1 2 35-16,-4-5-13 0,1 0-34 16,-3-2 62-16,0-2-69 0,-3-1 29 15,1-4 5-15,-4-2-37 0,2-4 13 16,-2-3-13-16,0-4 0 15,-3-1 12-15,-2-2-12 0,-1-5 0 16,-2-5-6-16,0 0 6 0,-2-3 0 16,0-3 0-16,-4-2 0 15,-1-3 0-15,-2 2-9 0,-1-3 9 16,2-2 0-16,-2 2 6 0,-4 2-6 16,1-5 0-16,-2 4 0 0,-2-2 0 15,-2 0 0-15,-5-1-16 0,0 2 16 16,-2-4 0-16,-4 2 10 15,1-5-10-15,-4 3 0 0,-5-4 12 16,-1 0-12-16,-7-4 0 0,0 3 10 16,-5-6-10-16,-7 2 0 0,-2-2 9 15,-4 0-9-15,-6 2 0 0,-3 0 25 16,-8 2-16-16,-1 0-9 0,-1 5 33 16,-6-2-21-16,3 1-12 0,-4 3 19 15,-1 0 15-15,-2 3-34 0,-1 2 44 16,-4 3-10-16,-5 3-34 0,-6 1 0 15,-3 4 0-15,-4 1 0 16,-4 3-18-16,-5 3 17 0,-4 2 1 16,-6 3-230-16,-4 0 117 0,-7 0-66 15,-6 0-301-15,-2 0 85 0,-1 1-300 16,-12-1-1310-16</inkml:trace>
  <inkml:trace contextRef="#ctx0" brushRef="#br0" timeOffset="74590.03">27100 8187 3217 0,'0'0'163'0,"-29"-40"-163"0,17 33 47 16,8 5-12-16,4-1 89 0,1 3-108 15,10 3-16-15,12 3-41 0,9 4 3 16,8 3 38-16,2 0 0 0,2 5-112 15,0 0 86-15,2 2-25 0,-8 4-92 16,1 0 127-16,-10 2-16 16,-10-1-4-16,-11 0 36 0,-8 1 4 15,-13 0 8-15,-14 2 123 0,-13-1-5 16,-13 4 165-16,-10 1-40 16,-10 6-19-16,-10 4-62 0,-6 6 12 15,-6 4-66-15,0 8-101 0,1 4 104 16,-2 4-123-16,4 6-16 15,0 4-24-15,1 4 40 0,3 2-432 16,-1 0 192-16,25-20-205 0,-4-6-1369 0</inkml:trace>
  <inkml:trace contextRef="#ctx0" brushRef="#br0" timeOffset="81062.73">30458 9526 42 0,'0'0'98'16,"0"0"-52"-16,0 0 404 0,30-35-228 16,-24 26 25-16,2-3 170 15,-2-2-196-15,-2 2-33 0,0 0 121 16,-4 3-167-16,0-2-10 0,0 2 94 15,0-3-84-15,-4 1-39 0,2-2 22 16,-2 5 31-16,1-1 16 0,0 3 41 16,1 2-59-16,-2-2-34 0,0 0-26 15,-2 0 51-15,2 0-58 16,-1 4-59-16,1-2 80 0,1 4-108 16,1 0 56-16,-2 2-43 0,0 8-13 15,-2 10 12-15,-2 5 19 0,-1 7-31 16,2 5 43-16,-1 1-9 15,3 3-34-15,-3 4 46 0,1 6-39 16,-1 1-7-16,-1 5 40 0,0 3-37 16,-1-1-3-16,6-2-6 0,-1-2 6 15,1-3 0-15,4-5-40 0,-1-3 40 16,1-8 0-16,0-6-85 16,2-6 85-16,1-9 0 0,0-6-72 15,-2-5 72-15,0-4 0 0,3-1-43 16,3-11 43-16,5-11 0 0,7-9 18 15,2-9-18-15,3-3 0 0,0 0 16 16,3-5-16-16,-1-1 0 0,2 0 28 16,-1-1-28-16,2 6 0 15,-2 1 31-15,1 10-22 0,-4 4-6 16,-1 8 40-16,-1 5 31 0,-3 6-74 16,-2 7 43-16,2 3-21 0,-2 2-22 15,1 9 27-15,-2 6-20 0,0 4-7 16,1 6 27-16,0 8 7 15,-1 3-34-15,3 6 40 0,1 1 18 16,4 1-3-16,3 0-42 0,1 1 136 16,4-4-149-16,2-2 28 0,1-5-28 15,1-3 0-15,0-4 0 0,-1-7 0 16,1-3 0-16,-2-8 3 16,1-6-3-16,-3-4 0 0,-3-5 21 15,-1-8-21-15,-2-6 0 0,-2-8 40 16,-3-5-25-16,-2-5-15 0,-1-8 36 15,1-3-36-15,-2-3 0 0,1-4 16 16,-2 1-16-16,0-1 0 0,0 4 3 16,-3 1-3-16,2 4 0 15,-2 4 9-15,-4 3-9 0,2 4 0 16,-2 2 12-16,-1 4-12 0,-1 3 0 16,0 5-12-16,-2 4 12 0,0 2 0 15,2 2-82-15,-2 2 27 0,-1 4 49 16,-1 2-429-16,0 4 309 15,-1-1-107-15,0 2-758 0,-2-2-195 16,-2 0-712-16</inkml:trace>
  <inkml:trace contextRef="#ctx0" brushRef="#br0" timeOffset="83852.2">27142 12424 1575 0,'0'0'49'0,"0"0"16"0,0 0 81 15,-39-2-97-15,34 2 9 0,1 1 49 16,1 0-45-16,-1-1-13 0,1 0 32 16,1 2-43-16,0-2-2 15,2 0-29-15,0 1-7 0,0 2 0 16,2-3 19-16,2 0-3 0,1 1-3 16,4-1 4-16,2-1-4 0,6-6-9 15,2-1 2-15,0-4-3 16,-1-1-1-16,2-1-2 0,2-2 3 15,0 2 0-15,4-5 7 0,0-1-7 16,5-3 13-16,0-2-10 0,6-3 20 16,0-3-10-16,5 1 0 0,0-4 4 15,6 0-4-15,3-2 0 16,5-2 7-16,4 0-1 0,4-1 7 16,5 0 10-16,5 1 0 0,4-1 57 15,6 2 10-15,6 1-19 0,-1 4-45 16,7 4 22-16,1 0-32 0,2 4-32 15,4 4 41-15,1 1-41 0,1 0 16 16,2 5-16-16,2-2 0 0,-1 2-4 16,1 2 4-16,3 3 0 15,-2 2 13-15,-1 1 25 0,-1 2 7 16,-3 4-23-16,-2 0 58 0,-4 1-23 16,-3 4-6-16,-7 5 60 0,-2-1-32 15,-5 4-48-15,-4 1 51 16,-5 3-82-16,-5-2 38 0,-7 3-13 15,-5 1-25-15,-6 0 7 0,-9-1-7 16,-4 0 0-16,-6-2-18 0,-7-3 18 16,-5-1 0-16,-6-4-10 0,-4-1 10 15,-5-2 0-15,-2-2-31 16,0-1 30-16,-2 2 1 0,2-2-70 16,-2-1 55-16,0-1 15 0,0 0-159 15,0 0 134-15,-3 0-64 0,2 0-172 16,-2-7 133-16,3-1-84 0,0-10-356 15,1-4 166-15,3-4-79 0,2 6-516 16,-5 1 587-16</inkml:trace>
  <inkml:trace contextRef="#ctx0" brushRef="#br0" timeOffset="84102.18">30924 11358 127 0,'0'0'731'0,"0"0"-529"15,-28-42 130-15,23 34-183 0,2 4-15 16,2 2 122-16,0-1-126 15,1 3-13-15,2 0-82 0,8 0-35 16,3 7 0-16,6 1 51 0,1 4-22 16,1 1 4-16,2 2 25 0,-2 1-22 15,4 2-4-15,1 1 6 16,-1 4 10-16,2-1-19 0,-3 1 3 16,-4 0 10-16,-2-1 7 0,-4 0 9 15,-2-2 16-15,-7 0-3 0,-4 0 6 16,-1-4-10-16,-6 2 3 0,-8-2-31 15,-4 2 34-15,-8 0-66 0,-4 2-7 16,-6 4-1-16,-2 2-175 0,-3-4-368 16,12-4-75-16,-5-6-726 0</inkml:trace>
  <inkml:trace contextRef="#ctx0" brushRef="#br0" timeOffset="88295.52">28314 16575 78 0,'0'0'724'0,"0"0"-519"0,0 0-9 16,0 0-59-16,0 0 12 0,0 0 115 16,0 0-121-16,0 0-17 0,-3-29 101 15,3 23-101-15,0 1-19 16,0 0 61-16,0 1-52 0,0 1-23 15,0-2 26-15,0 3-26 0,0 0-32 16,0-1-20-16,0 2 20 16,3-2-26-16,-3 0-35 0,2 1 80 15,0-4-23-15,2 0-34 0,-2-1 62 16,4-1-21-16,2-4-14 0,-3 1 80 16,0-2-77-16,1 5-46 15,-4 0 97-15,4 0-29 0,-1 0-41 16,0 1 70-16,1-1-104 0,-1 4 47 15,0 3-19-15,-2 1-28 0,2 0-25 16,1 8 25-16,-1 8 0 0,-1 13 25 16,-4 10 3-16,-3 6-28 0,-7 5 19 15,0 0 15-15,-6 6-34 0,-1 3 28 16,0 2-25-16,-1-1-3 16,2-2-12-16,4-6 12 0,3-7 0 15,5-6-37-15,3-7 37 0,1-7 0 16,4-6-47-16,0-6 47 0,-2-6 0 15,1-5-19-15,0-2 19 0,2-2 0 16,4-6 19-16,7-12-18 16,8-12-1-16,3-7-44 0,1-2 44 15,-1 5 0-15,-3 1 16 0,-3 4-16 16,2 3 0-16,-2 4 3 0,-2 6-3 16,-3 4 0-16,-2 6 0 15,-2 7 0-15,0 1 0 0,0 8 16 16,-2 3 12-16,3 6-28 0,-4 4 21 15,3 6-14-15,0 1-7 0,2 3 31 16,2 1-16-16,0 2-15 0,4-2-18 16,1-2 18-16,2-2 0 0,-1-4 24 15,0-4-24-15,0-3 0 0,-2-6-12 16,2-5 12-16,-2-6 0 0,-2-4-40 16,-2-9 40-16,-2-6 0 15,-2-7 15-15,-3-5-12 0,-1-8-3 16,-3-2 28-16,1-8-22 0,-1-5-6 15,-1-4 10-15,3 0-10 0,-3-2 0 16,2 3 15-16,-2 4-15 16,0 2 0-16,-1 6-6 0,0 1 6 15,-3 8 0-15,0 5-12 0,-4 6 12 16,2 2 0-16,0 6-56 0,2 3 15 16,0 6 41-16,0 4-317 15,0 2 217-15,0 0-102 0,0 0-365 16,0 0 123-16,0 1-721 0</inkml:trace>
  <inkml:trace contextRef="#ctx0" brushRef="#br0" timeOffset="88717.35">29394 16055 2846 0,'0'0'151'0,"0"0"-96"0,0 0 60 16,0 0-3-16,0 0-87 0,0 0 10 16,0 0-35-16,0 0 45 0,0 0-10 15,0 0 51-15,45-15-48 0,-25 15-25 16,1 0 31-16,-3 0-44 0,0 2-19 16,2-1 17-16,-1 0 2 15,4 2-200-15,1-2 69 0,0 1-58 16,2-2-325-16,1-4 77 0,-6-2-249 15,-1-3-735-15</inkml:trace>
  <inkml:trace contextRef="#ctx0" brushRef="#br0" timeOffset="88904.83">30075 15746 2372 0,'0'0'426'16,"0"0"-272"-16,0 0 10 0,0 0 28 15,0 0-110-15,0 0-59 0,0 0 5 16,0 0 125-16,-15 61-8 0,7-29 22 16,3 0-64-16,-2 4-33 0,1 1-60 15,-1 3 93-15,0 0-103 0,2-1 34 16,1 1-34-16,-1 1 0 16,3 3-128-16,2 2 27 0,2-5-126 15,3-9-613-15,3-11-835 0</inkml:trace>
  <inkml:trace contextRef="#ctx0" brushRef="#br0" timeOffset="-212617.79">9623 15508 179 0,'0'0'1680'0,"-37"-17"-1420"0,22 5-131 15,4 0 49-15,2 0 97 0,1-1-243 16,0-1 3-16,1 1-3 16,1 0-30-16,-2-1-2 0,-2 2-51 15,0 2 51-15,-4 0-19 0,-4 4-42 16,-4 0 61-16,-3 6-4 0,-3 0-27 16,-4 6 30-16,-3-2 0 0,-3 4-2 15,-1 0 3-15,0-2 13 0,-3 2-10 16,0 0 29-16,0-1 13 0,-1-2 7 15,2-3 18-15,-1-2 1 16,4 0-13-16,-2-4 0 0,1 0-33 16,3-4-25-16,-1-3 42 0,-1 2-36 15,1-5 14-15,0 1 5 0,-2-2-25 16,2 2 16-16,-1 0 19 16,-2-1-32-16,2 1 17 0,-5 4 18 15,0-2-9-15,-1 2-26 0,0 5 45 16,-4-3-48-16,0 6 22 0,-2-2-19 15,-4 3-3-15,2 0-18 0,-1 0 17 16,0 0 1-16,-2 0-25 0,-2 0 25 16,1 0 0-16,-2-1-23 15,1-1 23-15,0-2 0 0,-3 2 2 16,0-1-2-16,-2 0 0 0,1 1 16 16,-3-1-12-16,-1 3-4 0,1 0 0 15,-3 0 0-15,-1 0 0 0,0 0 3 16,-1 3 16-16,-1-1-19 15,2 1-10-15,0-3 7 0,-2 1 3 16,2 1-9-16,0-2 9 0,1 0 0 16,-1 0-11-16,-1-2 11 0,-1-2 0 15,2 0 1-15,2-1 5 0,-2-3-6 16,0 1 16-16,-2-3-6 16,2 2-10-16,2-2 16 0,-4 0-16 15,-2 3 0-15,2-1 12 0,-4 3-8 16,2-1-4-16,-1 4 0 0,-3 2 0 15,0 0 0-15,-1 0-16 0,-1 4 16 16,0 0 0-16,-2 1-26 0,0-1 26 16,0 0 0-16,0 1-27 15,0-2 25-15,0 2 2 0,0-1-64 16,-4-1 63-16,2 2 1 0,1 1-29 16,-3 0 28-16,0 0 1 0,0 0-10 15,-3 1 10-15,3 0 0 0,-2-2 16 16,-1 0-6-16,0 1-10 15,1-1 25-15,-1 2-2 0,3-2-23 16,-1 0 3-16,-1 1 34 0,5-1-37 16,-3 0-3-16,1 1 3 0,5 0 0 15,-4 2 0-15,4-2 0 0,2-2 13 16,-3-3 6-16,3-1 38 16,0 0-57-16,3 0 13 0,-3 0-13 15,2 0 0-15,1 0 12 0,0 1 23 16,1 2-35-16,1 1 1 0,2 3 9 15,3 1-10-15,0 1 29 0,3 4-26 16,0 1-3-16,3 4 16 16,-2 2-16-16,4 4 0 0,0 3-26 15,6 4 24-15,-2 5 2 0,2 5-57 16,4 3 55-16,4 4 2 0,2 1-48 16,2 2 48-16,12-6 0 0,0 1 1 15,6 0 25-15,4 2-14 0,2 7 14 16,2 1-1-16,9 0-25 0,2-4 26 15,6-3-10-15,8-5-16 0,7 3-51 16,8-2 51-16,4 1 9 16,6-4 4-16,2-3 22 0,3-2-35 15,6-3 16-15,3 0-16 0,5-4 0 16,4-1 9-16,1-2-10 0,8-3 1 16,0-2 0-16,6 1 3 15,1-4-3-15,5-2 19 0,1-1-19 16,6-1 0-16,0-3-9 0,5-2-13 15,1-3 22-15,4-2-4 0,2-2 4 16,4-3 0-16,1 0 10 16,1-1-10-16,6-5 22 0,-1 4-12 15,2-2 72-15,2-2-60 0,2 4-6 16,-2-2 50-16,5 1-66 0,0 0 25 16,-2 3-15-16,-1 0-10 0,3 4-29 15,-5-2 29-15,5 2 0 0,-3 1-22 16,-1 2 7-16,3 1 2 0,-4 1-136 15,2 3 127-15,-3 0 3 0,-1 1 10 16,1-1 9-16,1 2 0 16,-4-2 3-16,0 1 9 0,0 0-12 15,0 1 13-15,-2-2 0 0,0 4-13 16,-2-3 22-16,1 0-24 0,-3-3 2 16,0 0 0-16,1-2 79 15,-1-2-79-15,-2-1 19 0,3-4-19 16,-1 1 0-16,0-2 19 0,-1 0-19 15,-3 0 0-15,0-2 6 0,-2 0-6 16,1-4 0-16,-2 0-3 16,-3-1 3-16,-1-2 0 0,-2 1-9 15,-1-4 9-15,0 2 0 0,-1 0-45 16,-1-2 42-16,-4 0-10 0,0-3-72 16,-4-1 85-16,0-1 0 0,-3-2 0 15,-1 0 3-15,-6 1-3 0,0-4 19 16,-3 4 0-16,-2-2-3 0,-3 1-3 15,-1 2 63-15,-4-3-61 0,-3 1 8 16,0 2 30-16,-2-2-53 16,-1 3 32-16,-2-1-1 0,-1-1-31 15,-2 2 22-15,0-1-22 0,1-2 0 16,0 1-6-16,-2-2 6 0,-1-2 0 16,-1-2-13-16,-2 0 13 15,-1-1 0-15,-3 1-73 0,-3-3 57 16,-2-1 16-16,-6 3-79 0,-3-3 79 15,-2-1 0-15,-6 1-41 0,-3-2 41 16,-3-2 0-16,-2-1 25 16,-4-2-6-16,1-1-19 0,-4-1 29 15,0 0 18-15,-2 1-47 0,-7 1 35 16,0 2 2-16,-5-1-37 0,-4 5 13 16,-4-3-13-16,0 4 0 0,-4-1-29 15,0-2 29-15,-5 2 0 0,0-1 3 16,-2-2-3-16,-2 4 0 0,-1-1-25 15,-5 2 22-15,-3 3 3 0,-4 3-56 16,-3 0 56-16,1 2 0 0,-2 3-34 16,1 0 32-16,-1 4 2 15,3 3-149-15,-1 3 105 0,5 2-96 16,-3 3-424-16,11 1-244 0,-2 0-1050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15:40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29388 8046 1861 0,'0'0'473'0,"0"0"-372"16,-1-33-98-16,1 29-2 16,-1 1 2-16,-1-1 1 15,2 1-2-15,0 2 1 0,0-2 15 16,0 3-3-16,0 0-15 0,2 3 0 15,0 1 33-15,0 7 18 0,-1 3 65 16,-1 8-13-16,0 3-6 0,-1 7 38 16,-5 0-17-16,2 4-44 0,-4 8-7 15,-1 4 28-15,0 5-28 0,-2 5-25 16,0 2 40-16,1 1-73 0,-1 3 17 16,2-4 5-16,1-3-31 0,2-2 10 15,2-4-10-15,3-3 0 0,1-6-77 16,0 0 61-16,0-6-60 0,3-4-141 15,1-4 160-15,0-3-33 0,1-6-161 16,0-5 116-16,1-6-59 0,-2-4-307 16,2-5 20-16,1-2-171 0</inkml:trace>
  <inkml:trace contextRef="#ctx0" brushRef="#br0" timeOffset="359.47">29670 8234 463 0,'22'-72'443'0,"2"5"310"0,2-3-588 16,-4 12-48-16,4 8 130 0,-5 4-34 16,-1 9-70-16,-4 10-62 0,-5 9 48 15,-6 7 32-15,-1 8 54 16,-3 3-59-16,3 0-70 0,0 10-73 16,0 14 76-16,-1 8 25 0,0 12 60 15,-3 5-23-15,0 3-104 0,0 5-31 16,-4 3 50-16,4 2-66 0,0-1 38 15,0 2-16-15,0-3-22 0,2 1 19 16,2 0-19-16,0-2 0 0,-1 1-3 16,1-1 3-16,-4-2 0 0,0 0-73 15,-1 1 48-15,-5-4 25 16,1-3-154-16,0-3 135 0,-1-4-38 16,4-5-138-16,-1-6 166 0,-1-2-28 15,-1-6-146-15,1-5 142 16,-4-1-99-16,0-10-329 0,-2-2 79 15,2-5-162-15,0-2-1042 0</inkml:trace>
  <inkml:trace contextRef="#ctx0" brushRef="#br0" timeOffset="671.94">29028 8763 2244 0,'0'0'799'16,"-5"-33"-728"-16,5 25-42 0,0 4-17 15,5 1 78-15,7-5-49 16,12-1-28-16,7 0 25 0,6-1-3 16,3 2-12-16,0 3 40 0,0 1-63 15,4 0-12-15,0 0 12 0,3-1 0 16,0-1-86-16,1 0 85 15,2-1-44-15,0-2-70 0,-1-2 112 16,-1 0-23-16,-3-1-63 0,-1-1 89 16,-2 1-16-16,-4-3-64 0,-2 2 76 15,-4 0-50-15,-2 1-91 16,-2 1 68-16,-4 4-30 0,-3 2-122 16,-4 2 45-16,-5 3-70 0,-4 0-292 15,-4 0 113-15,2 2-183 0</inkml:trace>
  <inkml:trace contextRef="#ctx0" brushRef="#br0" timeOffset="1545.1">29939 8781 2005 0,'0'0'1177'16,"0"0"-1095"-16,0 0-82 0,0 0-115 16,0 0 115-16,52-40-1 15,-23 29 14-15,2 0-10 0,-3 3-3 16,-1 2-64-16,-1-2 45 0,0-2-65 15,0 2-112-15,-3 0 132 0,2-2-16 16,-3-2-88-16,0 0 97 16,-2-2 25-16,-1 0 27 0,-2-1 19 0,-5 0 16 15,-2 3 42-15,-5 4 23 0,-4 2 19 16,-1 2 55-16,0 1-26 16,0-1-20-16,-1 1 3 0,-3 3-55 15,0 0-57-15,-3 4 0 0,-3 7 0 16,-4 8 3-16,-2 5 10 0,2 1 6 15,3 2-19-15,0 1 4 16,3 1-4-16,2-1 0 0,0 0-25 16,5-1 25-16,-2-1 0 0,3 2-39 15,0-5 26-15,3 1 10 0,1-4-90 16,1-1 38-16,2-3 52 0,1-6-7 16,0 0 10-16,4-5 0 0,1-2 4 15,3-3 18-15,0-4 7 0,3-3-10 16,1-2 42-16,0-5-48 0,0-2 9 15,-3 0-2-15,3-6-20 16,0 0 3-16,-1-2 29 0,-3 0-32 16,1 0 25-16,-1 2-15 0,0-4-10 15,-4 4-3-15,0 0 3 0,-5 2 0 16,0 4 12-16,-5 2-12 16,0 4 0-16,-1 4 13 0,-1 2 48 15,0 1-7-15,0 3-32 0,0-1 35 16,0 1-57-16,1 1-68 0,2 7 68 15,1 4 31-15,1 4-27 16,1 1 56-16,3 3-60 0,3-1 16 16,1 0-10-16,2-1-6 0,4 1 13 15,-1-2 0-15,5-1-13 0,0-1-4 16,1-3 4-16,1 0 0 0,-1-5 13 16,1-2-13-16,-1-1 0 0,2-4 13 15,-4 0-13-15,0 0 0 0,-2 0-73 16,-2-1 70-16,-3-2-20 0,-3 0-126 15,-4 1 98-15,-4-2-36 16,-1 2-127-16,-3-2 117 0,0 0-38 16,0-4-217-16,-3 2 22 0,-8-5-125 15,-1-1-460-15,0 0 517 0,-1 3 139 16</inkml:trace>
  <inkml:trace contextRef="#ctx0" brushRef="#br0" timeOffset="3126.74">30935 8686 160 0,'0'0'424'0,"-3"-45"205"0,3 25-323 16,-2 2-23-16,2 0 197 0,0 4-267 15,0 1-10-15,0 2 77 0,0 5-94 16,0 3-42-16,0 2 8 0,0-1-18 16,0 2-134-16,1 4 50 0,2 8-50 15,2 8 0-15,-1 4 41 16,-3 3-34-16,2 2-7 0,-2-2 3 16,-1 1-3-16,0-4 0 0,0 1-16 15,0-1-9-15,0-1 25 0,0-2-152 16,0-5 149-16,0-2-45 0,0-9-78 15,6-4 126-15,3-3 1 16,3-9 8-16,3-5 55 0,1-7-51 16,-2-1 6-16,2-2 12 0,2-2 1 15,0-2-9-15,1 1 65 0,1 0-47 16,-3 3-25-16,1 5 35 0,-4 5-20 16,-3 5-24-16,-4 6 78 15,-3 2-48-15,-3 2-24 0,2 1 47 16,-2 1-60-16,3 6-36 0,-1 2 36 15,-1 6 0-15,2 5-9 0,0 1 9 16,-1 3 0-16,0-2-10 0,1-1 10 16,1-2 0-16,3-6-66 15,0-5 53-15,3-5 7 0,-1-3-10 16,4 0 16-16,-2-2 0 0,1-3 35 16,2-2-10-16,1-2-25 0,1-3 22 15,0-1-9-15,-2 1-13 0,1 1 19 16,0 2-19-16,-1-1 0 0,-5 4-3 15,-2 2 3-15,-1 4 0 16,-3 0 3-16,1 0-3 0,1 2 0 16,-1 6-37-16,2 4 37 0,-1 4 0 15,0 3 3-15,-1 2-3 0,-1 1 0 16,-1-1-6-16,-1-1 5 0,0 1 1 16,0-3-142-16,1-4 139 15,1-3-51-15,3-6-66 0,2-5 120 16,3-1 19-16,1-6-16 0,-1-3 67 15,2-2-70-15,0-2 19 0,2-2-3 16,-1 0-16-16,2 2 19 0,1-2 6 16,-2 1-19-16,0 3 23 0,-2 3-1 15,-3-1-28-15,-2 6 28 16,-2 2-18-16,0 0-10 0,-2 1 15 16,-1 1-15-16,4 0 0 0,3 3-59 15,-1 2 59-15,4 3 0 0,0 0-62 16,0 0 46-16,-2 0 3 0,-2-3-126 15,2-1 136-15,-1 0-39 16,4-4-60-16,1-4 99 0,4-6 2 16,1-6-5-16,3-4 6 0,-1-3 0 15,2-6 19-15,-1-3-19 0,0-6 0 16,0-3-19-16,-1-7 17 0,-1-4 2 16,1-4-19-16,2-7 18 15,-1 3 1-15,-1 0-32 0,1 3 32 16,-3 1 0-16,-3 5 0 0,-4 9 0 15,-4 6 35-15,-8 10 67 0,0 10 34 16,-2 7-25-16,0 6-14 0,0 3 14 16,0 3-111-16,-3 10-133 15,-4 14 133-15,1 10 0 0,-5 9 16 16,0 2-16-16,2 0 0 0,-2 0 6 16,2 1-6-16,1 0 0 0,3-1 4 15,2-1-4-15,2-6 0 0,1-3-10 16,0-4 8-16,2-4 2 0,5-6-79 15,-2-3 79-15,3-5 0 16,0-5-34-16,-1-3 34 0,-3-3 0 16,1-1-4-16,2 0 4 0,0-1 0 15,1-2 16-15,-2-1-6 0,1 0-10 16,0 0 19-16,-3-1-4 16,0-2-15-16,0 3 0 0,1-3-1 0,-1 2 1 15,1 0-120-15,1-2 120 0,-1 2-41 16,2 1-118-16,-2 0 137 15,3 0-45-15,1 0-83 0,3-2 118 16,3 1-3-16,4-2-61 0,1-1 96 16,-2-2-19-16,1-1-29 0,0-2 47 15,-5-1 1-15,0 2 0 0,-1 2 12 16,-4 0 8-16,-2 2 18 0,-2 2 74 16,-3 0-22-16,-1 2-23 15,2 0-10-15,-2 0-57 0,-1 3 3 16,1 5 29-16,-1 3 10 0,-2 9-39 15,-6 4 32-15,-3 6-35 0,-2 0 0 16,3-1-3-16,2-5 3 0,3-4-147 16,0-3 125-16,1 1-26 0,2-6-86 15,1-4 102-15,1-3-23 0,0-4-54 16,0-1 109-16,0 0 26 16,4 0 70-16,4-1-9 0,1-7-17 15,7-5-13-15,4-6 49 0,2-1-36 16,-4 1-20-16,-3 5 49 0,-6 7-42 15,-3 3-16-15,-5 1 63 0,3 2-66 16,-4 1-16-16,4 0-32 16,0 0 10-16,0 0-85 0,3 5 85 15,1 5 0-15,1 3-40 0,2 4 12 16,-1-1 12-16,1 0-171 0,-3-5 149 16,-1-4-35-16,-3-5-103 0,1 1 128 15,-2 0-35-15,1-3-93 16,0 0 102-16,2 0-4 0,0-3-60 15,0-6 31-15,-2-7-6 0,-4-7-104 16,-5-9 107-16,-4-1 16 0,-6-5-33 16,-2 1 26-16,-1 1-25 0,-2-3 25 15,-2 2 91-15,-2-3 10 0,1 1 81 16,4 5-16-16,3 3 117 16,6 3 289-16,2 5-235 0,5 5-10 15,3 3 8-15,0 6-106 0,4 1-41 16,3 4-86-16,6 2-2 0,3 2-33 15,5 0-130-15,2 3 68 16,0 5-36-16,-2 1-142 0,-1 3 77 16,-4 0-82-16,-4 0-479 0,-4-1 149 15,-5-2 38-15</inkml:trace>
  <inkml:trace contextRef="#ctx0" brushRef="#br0" timeOffset="3595.44">29663 9321 1425 0,'-67'-2'1246'15,"9"2"-1124"-15,-4 0-10 0,21 0-73 16,9 3-20-16,13-3 52 16,11 0-30-16,7 0 17 0,6 0 41 15,13 0-83-15,19 0 54 0,15-1-22 16,13-1-48-16,11 2 0 0,3 0 0 16,9 0 0-16,9 0-20 15,7 0 20-15,6 0 0 0,4 3-47 16,5 1 46-16,2-1 1 0,3-2-16 15,2 0 16-15,2-1 0 0,-4 0 16 16,-3-1 10-16,-4-3 5 0,-3-3 33 16,-5-1 41-16,-5-2-29 0,-4-2-3 15,-4-2 59-15,-8 0-34 0,-4-1-67 16,-8 0 57-16,-9 5-88 16,-9 0 35-16,-10 2-16 0,-8 4-19 15,-9 2-26-15,-7-1 24 0,-9 3 2 16,-5 0-276-16,-6 0 114 0,-2 3-111 15,-1-3-697-15,-5 0-346 0</inkml:trace>
  <inkml:trace contextRef="#ctx0" brushRef="#br0" timeOffset="9129.18">9152 1697 1399 0,'0'0'283'0,"-40"-32"-172"0,22 18-53 16,3 2-55-16,-1 2-2 16,0 0 38-16,3 0 3 0,-1 0 32 15,2 0 30-15,0 0-81 0,3 1-7 16,-4 1-10-16,3 1-6 0,0 2 0 15,-2 5-2-15,-2 0-1 16,-2 7 1-16,-2 7-30 0,-4 5-7 16,-4 9 10-16,-2 5 10 0,-4 6 16 15,-2 8-13-15,0 5 11 0,-2 6-11 16,1 6 16-16,-2 4 40 0,2 6 12 16,2 2-10-16,2 2 7 15,3 2-26-15,5 0-7 0,6 0 13 16,5-4-29-16,7-4 13 0,5-5-1 15,6-8-11-15,9-5 20 0,9-10-6 16,4-5-12-16,7-11-3 0,6-7 4 16,4-6 12-16,3-8-14 0,4-9-2 15,3-8 0-15,1-10 0 16,-1-8-32-16,-1-6 32 0,-2-7 0 16,-2-4 13-16,-4-5-13 0,-4 1-1 15,-4-2 1-15,-4 1 0 0,-8-2 0 16,-4 0 3-16,-8-2 23 0,-6-3-7 15,-4-4 1-15,-4-2-7 16,-8 2-13-16,-2-3-18 0,-6-3 18 16,-4 7 1-16,-3-1 34 0,0 7-19 15,-5 4-3-15,0 4 27 0,0 8 15 16,0 3 16-16,2 12 13 0,0 3-7 16,5 8-19-16,2 7-45 15,6 2-2-15,5 3-11 0,4 0-91 16,4 0 37-16,3 0-150 0,7 3-502 15,2-3 169-15,7 0-242 0</inkml:trace>
  <inkml:trace contextRef="#ctx0" brushRef="#br0" timeOffset="9441.44">9211 1585 2676 0,'0'0'109'0,"-15"-36"-83"0,10 24-16 15,2-2 12 1,1 2 43-16,2-2 31 0,4-1-76 16,2 0-20-16,6-1-115 15,4-2 111-15,4-2-21 0,4-4-36 16,4-2 3-16,4-4-113 0,3-1-295 16,1-2 119-16,-9 7-109 0,-1 0-711 0</inkml:trace>
  <inkml:trace contextRef="#ctx0" brushRef="#br0" timeOffset="9881.07">9734 629 2030 0,'0'0'65'16,"-19"-39"-33"-16,10 27 52 0,2 4-9 15,2 1 35-15,2 3 100 16,0 4-81-16,3-1-45 0,-1 1-84 15,1 1-10-15,0 5-64 0,0 12 64 16,0 13 10-16,0 16 0 0,1 15-6 16,2 2 6-16,0 2 0 0,2-10 3 15,2-11-4-15,2-5 1 0,3-8-58 16,3-8 42-16,-2-4-52 16,6-7-39-16,1-5 59 0,1-4 12 15,2-5 7-15,1-7 29 0,0-5-1 16,0-5 1-16,0 0 16 0,-3-5-12 15,0 2 9-15,-2-2 3 16,-3 2-13-16,-3 1 20 0,-2 1-20 16,-2 3-1-16,-3 0 8 0,-2 3 17 15,-3 2-25-15,0 6 2 0,-1 1 12 16,0 1 13-16,0 2 10 0,0 1 29 16,-1 0-13-16,0 0-55 0,1 0-33 15,-3 5-2-15,2 6 16 16,1 3 19-16,0 9 0 0,4 2-2 15,4 3 0-15,4-2 1 0,2-1-6 16,4-2 5-16,3 2 2 0,7 0-84 16,4 1-104-16,-4-6-48 0,0-2-792 0</inkml:trace>
  <inkml:trace contextRef="#ctx0" brushRef="#br0" timeOffset="19378.93">28728 5234 1315 0,'0'0'429'0,"-30"-40"-341"0,12 23-76 31,2 3-12-31,2 2 0 0,-5 2 169 16,3 0-98-16,-4 1-62 0,-1 0-9 15,-2 1-17-15,-2 0 15 0,-3 0-30 16,-2 0 30-16,-3 0-21 0,-6 1 6 16,-1-1 14-16,-5-1-14 0,-3 2 17 15,-3 0 3-15,-3-2 1 0,-2 2 11 16,-3-1-13-16,-2 0 17 0,-2-1 24 15,-1-2 18-15,-1-1-12 0,-2 3 38 0,-4-3-25 16,-1 1-7-16,2-1 29 0,-6 3-23 16,0-3-12-16,-3 0 13 0,-1 0-10 15,-1 0-17-15,-1 1-28 16,1-3 25-16,-3-1-19 0,0 2-13 16,-4-1 45-16,0 1-36 0,-3 1-2 15,-1 1 25-15,-4 2-26 0,0 0 10 16,-5 1-16-16,0 0 4 0,-1 1 5 15,-3 3 4-15,2-1-13 0,-1 2-13 16,-2 2 13-16,0-2 0 0,0 3-13 16,-5 0 13-16,0 0 0 15,2 0-44-15,-3 0 43 0,3 0 0 16,-2 0-21-16,2 0 22 0,2 1 0 16,-2 2-3-16,-1 0 3 0,0 1 0 15,0 0 0-15,1 0 12 0,1 1-8 16,-3 0 5-16,2 2 11 15,1 0-18-15,0-1-2 0,3 1 35 16,2 1-16-16,-2 1-12 0,1 1 22 16,1 0-29-16,2 1 2 0,-3-2-2 15,1 3 0-15,3 0 2 16,1-1 1-16,-1 0-3 0,3 2-2 16,0 3 1-16,-1-1 1 0,4-1-19 15,2 4 19-15,2-5 0 0,4 4 2 16,-1-1 4-16,3 2-6 0,0 2 3 15,3-2 23-15,2 4-19 0,3 0 2 16,0 2 7-16,3-1-16 0,2 2 10 16,-2 1-10-16,3-1 0 15,0 6-13-15,2-2 13 0,0 0 0 16,4 3-1-16,-2 4 1 0,8-2 0 16,2 3-7-16,1 0 7 0,6 1 0 15,5 2 3-15,2-3 13 0,5 3-16 16,5 0-7-16,3-1 7 15,3 2 0-15,5 0-24 0,5-1 11 16,0-1 13-16,5 1-32 0,2 0 31 16,1 3 1-16,3 1-36 15,-1 0 35-15,1 0 1 0,2 0-29 16,1 0 27-16,2-2-23 0,0 2-34 16,0 0 59-16,2-4 0 0,1 2 2 15,2-1-2-15,2 0 2 0,1-2-2 16,3 0 35-16,1-1-35 0,2-2 1 15,4 0 9-15,-1 0 0 0,3-4-7 16,4 0 19-16,3-1-15 0,1-3 6 16,4-3-7-16,4 1-6 15,1-2 23-15,3-4-20 0,4-2-3 16,1-2 3-16,5-2 19 0,3-2-22 16,0-3 3-16,-1-1 9 15,3-1-12-15,0-3-22 0,1 0 22 16,1-2 0-16,0 0 13 0,2-2 0 15,0 1-13-15,-1 2 16 0,0-1-4 16,0 0 14-16,0-1-13 16,3 2 32-16,-1-3-13 0,4 1-26 15,1-1 45-15,3-1-44 0,0-3 6 16,3 1-1-16,0-2-12 0,1-2 23 16,1 0-14-16,-2 2-9 0,2-3 16 15,-1 3-6-15,-3-2-10 0,3 2 1 16,-4-1 2-16,0 1-3 0,0 1 10 15,-1 0-10-15,0 1 0 0,-1-1 19 16,1 3-3-16,-2 0-16 0,3 1 6 16,-2 0-6-16,2 0 0 15,-3 0-4-15,3 0 4 0,1 0 0 16,5-4-3-16,-4 2 3 0,4-2 0 16,3-1 2-16,-1 0 1 15,0-2-3-15,1 0 6 0,2 2-6 16,-4-4 0-16,1 5 4 0,-4-2-4 15,0 2 0-15,0-1 15 0,-2 2 11 16,2-1-26-16,0 3 22 16,-2 0-6-16,0-3-16 0,1 2 13 15,1 1-7-15,3-2-6 0,1 1 3 16,0-2-3-16,4 0 0 0,0 0 4 16,2 0-4-16,1 1 0 0,0-2 3 15,-1 2-3-15,1-1 0 0,-2-1-2 16,1 2 2-16,-2-1 0 0,-2 3 6 15,2-3-6-15,-4 1 0 0,2 3-3 16,-2-4 3-16,1 1 0 0,-2-1-4 16,-3 2 4-16,1-2 0 15,-4 1 6-15,2-1-6 0,1 1 0 16,-3-3 3-16,1 0 10 0,0-3-13 16,0 1 16-16,-2 1 3 0,1-1-19 15,-2 0 19-15,-1-2 9 16,1 2-28-16,-3-3 26 0,0 4 9 15,-1-1-26-15,-3 0 13 0,0 0 16 16,-2 0-38-16,0-1 26 16,0-2-23-16,0 2-3 0,-4 0 9 15,2-5-9-15,0 4 0 0,-1-2 3 16,0 0-3-16,-3 0 0 0,1 0 7 16,-4-2-7-16,-2 2 0 0,0-2 3 15,-3-1-3-15,-3 0 0 0,2-3 6 16,-5 0-6-16,2-2 0 0,-4 0 16 15,0-2-16-15,-2-1 0 0,-2-1 16 16,0-1-16-16,-4-2 0 16,1-1 15-16,-2-1-12 0,-1-2-3 15,-2-1 16-15,-1-3-16 0,-3 5 0 16,-3-5 22-16,-1 3-22 0,-4-1 0 16,0 1 16-16,-2 1-7 0,-2 0-9 15,-3 1 16-15,-2-1 9 0,-2 2-25 16,-1-3 0-16,0-2 0 15,0 1 0-15,-4 0-31 0,-3-2 31 16,-1-1 0-16,-2 1-41 0,-2-1 41 16,-3 0 0-16,-1 3-30 0,-3-4 30 15,-1 2 0-15,-2-1-10 16,-4 3 10-16,0-1 0 0,-5 2-6 16,-4 0 6-16,-1 0 0 0,-2 2 19 15,-6 4-4-15,-4 4-15 0,-6 0 13 16,-3 6-13-16,-7 4 0 0,-1 3-74 15,-6 4 58-15,-1 2-86 0,-4 3-241 16,-1 0 135-16,18 0-384 0,-2 0-1876 16</inkml:trace>
  <inkml:trace contextRef="#ctx0" brushRef="#br0" timeOffset="27869.05">10124 12606 2156 0,'0'0'434'0,"0"0"-321"16,-21-40-68-16,16 35-29 0,1-2 74 15,-2-1-43-15,-2-4-47 16,0-1-21-16,-2-3 21 0,-2 5 0 16,-2 0-7-16,0 1-6 0,-5 2 13 15,-4-2-39-15,-3 1 39 0,-2 2 0 16,-4 1-4-16,-3-1 4 0,-2 6 4 15,-5-3 9-15,-2-2 12 16,-6 2 33-16,0-1 29 0,0 0 15 16,-2-1-3-16,1 0 35 0,-4-2-6 15,3 0-58-15,-1-2-67 0,2 4 66 16,2-2-27-16,-2 2-23 0,3 1 34 16,-1 2-53-16,0 2-6 15,1-2 6-15,-2 2 0 0,1 1-21 16,-3-1 21-16,0-1 0 0,-1 1-26 15,-1 1 13-15,-2 0 13 0,2 1-162 16,-4-1 159-16,2 0-57 0,3 0-36 16,1-1 96-16,1 1 0 0,-1 0 2 15,3 1 2-15,1 2-4 16,0 1-4-16,4-1 4 0,-1 3 0 16,1 1 7-16,-2 2-7 0,1 2 0 15,2 2 3-15,-2 2-3 0,0 1 0 16,1 1 1-16,0 1-1 0,0 3 0 15,2-1 0-15,1 0 0 0,1 3 0 16,0-1-6-16,0 2 6 16,1-1 0-16,1 0-16 0,2-2 16 15,0 0 0-15,0-1 3 0,1 0 3 16,0-1-6-16,3 4-8 0,-2-2 8 16,0 0 0-16,4 3-3 15,-1 2 3-15,0-1 0 0,3 2-10 16,0 1 10-16,0 2 0 0,-1 1-17 15,1 2 17-15,-1 1 0 0,1 4-11 16,0 0 11-16,0 3 0 0,1 3-16 16,3-3 16-16,0 2 0 15,4 1-9-15,0 0 9 0,3 1 0 16,1 1-14-16,-2 0 14 0,5 4 0 16,-3 0 0-16,0 2 3 0,1 2-3 15,-1-2 2-15,0 1 2 0,0 0-4 16,0-1 12-16,-1 4-8 0,2-1-4 15,-1 4 3-15,2 1 0 16,-1 2-3-16,3 0 19 0,0 3-13 16,5 0-6-16,1-1 16 0,3 0 23 15,3-1-39-15,1 1 25 16,5 1-19-16,3 2-6 0,2 0 13 16,1-1-7-16,2-2-6 0,0 0-11 15,3-1 11-15,-2 2 0 0,2-2-32 16,-1 2 32-16,0-1 0 0,0-1 25 15,-3 1-21-15,1-4-4 0,0-1-26 16,2-1 26-16,-1-3 0 0,1-2 1 16,5-1 18-16,-2-2-3 15,2-1 0-15,2-4 22 0,2 1-38 16,1-2 23-16,2-3-20 0,1-1-3 16,3-3 9-16,1-2-9 15,2 1 0-15,2-4-14 0,2 3 14 16,1-1 0-16,1-2-3 0,1-1 3 15,2-3 0-15,0 0 13 16,1 1-13-16,0-2 0 0,5 1 3 16,-1-4 0-16,4 1-3 0,-2-2 10 15,2-3-10-15,-1-4 16 0,2 1-10 16,0-3 45-16,1-2-51 0,0 0 12 16,1-2-12-16,-3-3 0 0,2 0 19 15,-1-3 23-15,1-2-42 0,1 0 9 16,-1-2-9-16,2 0 0 0,0 0 22 15,1-4 4-15,-2 1-26 0,1-1 1 16,-1-3 8-16,3-2-9 16,-3 0-3-16,0-2 3 0,-2 2 0 15,1-3 9-15,0-2-9 0,-1 1 0 16,0 0-6-16,0-1 6 0,-2-2 0 16,2 2-155-16,-2-5 155 15,0 0 0-15,0 1 16 0,-3-4-16 16,2 2 0-16,-3-2 9 0,0 2-9 15,0 0 0-15,-2 1 0 16,2-2 0-16,-1-2 0 0,0 3-31 16,-3-3 31-16,0 1 0 0,-4-2 6 15,0 2-38-15,-3 0 32 0,0 0 0 16,-2-2 10-16,1 2-10 0,-3-4 16 16,-1 1-16-16,2-3 0 0,-4-1 19 15,1-2-13-15,-2 0-6 0,-1-1 13 16,0-2-10-16,0 2-3 0,-2-2 16 15,0 2-13-15,-2-1-3 0,0 1 25 16,-1-1-22-16,-2 1-3 16,3-3 19-16,-4 2-19 0,0-2 0 15,-1 2 0-15,0-3 0 0,-2 1 0 16,0-2-6-16,-2-1 6 0,1 4 0 16,-3-2-10-16,2 1 10 0,-2-1 0 15,-2 3 13-15,0-2-10 16,-1 0-3-16,0 1 13 0,-1-1-13 15,-1 0 0-15,0-1 9 0,-1 2-9 16,-1-2 0-16,1-2 19 0,-2 4-19 16,2-4 19-16,-2 2-12 15,1 0 81-15,0-1-88 0,0 1 41 16,0 0-10-16,0 1-31 0,0 1-3 16,0-2 3-16,-2 2 0 0,-2-2-32 15,2 2 32-15,-2-2 0 0,0 0-52 16,-2-2 52-16,0-2 0 0,3 3 3 15,-2-3-3-15,1 0 0 0,-1 1 7 16,0-3-7-16,1 0 0 0,-2 1 3 16,0 0-3-16,0-1 0 15,-2 2-3-15,1 2 3 0,0-2 0 16,-2 1 15-16,0-1-15 0,-1 1 0 16,2 1 0-16,-1-2 0 0,-1 1 0 15,-1 0-19-15,1 1 19 0,-2 2 0 16,1-2-15-16,0 1 14 15,1 1 1-15,-3 1-35 0,2 2 35 16,-1 0 0-16,1-2-3 0,0 2 3 16,-1-2 0-1,0 2 3-15,0 1-3 0,-2-2 0 0,2 1-30 0,-2 1 30 0,0-3 0 16,0 6 9-16,0-2-9 16,-3 1 0-16,0 2-3 0,2 0 3 15,-4 2 0-15,-2 2-19 0,2 0 19 16,-3 2 0-16,0 0-2 0,-3 4 2 15,0-2 0-15,1 0-14 16,-2 2 14-16,0 0 0 0,-3 2 16 16,2-2-13-16,-3 4-3 0,0-4 6 15,-4 5-6-15,0-2 0 0,-2 2 0 16,0 1 0-16,-1 0 0 0,-2-1-9 16,1 1 9-16,-3-2 0 0,-1 1-10 15,-1 0 10-15,-2-2 0 0,-2 2-14 16,-3-2 13-16,0 2 1 15,0-1-117 1,-2 4 50-16,0 0-51 0,-1 6-217 16,11 2 69-16,-1 0-316 0</inkml:trace>
  <inkml:trace contextRef="#ctx0" brushRef="#br0" timeOffset="35035.18">13259 16525 20 0,'0'0'198'15,"0"0"99"-15,-31 33 208 16,19-21-104-16,3 1-277 16,-2-1-40-16,2 2 4 0,1-1-46 15,0 3 10-15,1 0 55 0,1 4-32 16,0 3 26-16,2-1 113 0,-1 1-85 15,1 0-68-15,3-1 162 16,-2-2-52-16,2 0-62 0,1-1-90 0,0-4 26 0,1-6 12 0,2-2-34 16,-1-5 15-16,1 1-38 15,2-3 2-15,1 0-2 0,4-9 35 16,4-10-6-16,2-9 54 0,1-8-32 16,-1-4-35-16,1 0 57 15,-3-5-19-15,0-6-44 0,0-4 62 16,-4-3-72-16,0-6 38 0,-2-2-19 15,0 0-19-15,-3-4-9 0,2 0 9 16,-2 2 0-16,-1-2 3 16,0 6-3-16,-1 2 0 0,2 2 22 15,0 4-22-15,2 4 0 0,0 4-6 16,-1 5 6-16,2 4 0 0,0 9-15 16,-1 3 15-16,1 6 0 0,-3 5-28 15,1 6 28-15,-2 6 0 0,-2 2-67 16,0-1 48-16,2 2 19 0,0 1-105 15,-2 0 93-15,1 4 5 0,0 1-101 16,1 3 31-16,-2 4 4 0,2 5-241 16,-2 3 146-16,-2 3-106 0,0 1-323 15,-4-8 145-15,-2 0-115 0</inkml:trace>
  <inkml:trace contextRef="#ctx0" brushRef="#br0" timeOffset="35394.55">13158 15978 352 0,'0'0'1346'0,"0"0"-1093"0,-44 45-71 16,33-30-163-16,4-4-17 0,3-5 57 16,3-2-21-16,0-2-5 0,-1 0-8 15,2-2 17-15,0 0 16 0,0 0 110 16,0 0-62-16,0-8-44 0,2-5-56 15,6-8 29-15,4-9-19 0,2-6-3 16,4-4 26-16,-1-4-29 16,4-4-1-16,-1-2 11 0,2-4-20 15,-1 1 2-15,-1-2 36 0,3 5 1 16,-3 0-10-16,0 6 48 0,-3 7-7 16,-4 8 83-16,-2 10-38 0,-4 10-42 15,-3 5-10-15,-3 4 45 16,2 2-108-16,-3 14 44 0,1 16 48 15,-1 12 2-15,0 11-62 0,0 0 46 16,0-5-78-16,4 1-6 0,4 2 5 16,3 1 1-16,2-1-280 15,0-1 159-15,6-4-34 0,0-4-404 16,-5-11 23-16,1-3-272 0</inkml:trace>
  <inkml:trace contextRef="#ctx0" brushRef="#br0" timeOffset="36083.68">13328 16934 1599 0,'0'0'529'0,"0"0"-490"16,-6-35-16-16,11 19 103 0,4 2-71 15,3-4-10-15,6 0 72 0,0 3 12 16,4-1 29-16,0 3 47 0,2 5-70 16,0 1-46-16,-1 6-41 15,-2 1 16-15,2 5-55 0,-4 6 20 16,-2 6-13-16,-2 4-16 0,-3 6 19 16,-2 5-10-16,-3 4-9 0,-4 4 16 15,-3 3-16-15,-4-3 0 0,-6 0 16 16,1-3-3-16,-3-2-13 0,0-5-52 15,-1-4 50-15,2-6-178 0,2-7 123 16,2-4 31-16,2-3-12 0,2-2-129 16,2-4 119-16,-2 0-35 15,3 0-165-15,0-6-63 0,4-7-13 0,5-10-255 16,7-9 192-16,-1 4-4 16,4-4-204-16</inkml:trace>
  <inkml:trace contextRef="#ctx0" brushRef="#br0" timeOffset="36334.43">13774 16858 65 0,'0'0'1004'0,"28"-39"-658"16,-20 31-99-16,-3 3 155 0,-5 1-188 16,1 3-26-16,-1 1 93 0,0 0-85 15,-1 4-29-15,-6 4-17 0,-3 10-7 16,-5 4-22-16,0 3 2 16,2 6 16-16,0-6-44 0,2 4-70 15,3-1 66-15,1-1-91 0,5-2 31 16,2-2-21-16,0-2-10 0,6-3-41 15,5-5 41-15,2-2 0 0,6-3-29 16,1-6 29-16,5-2 0 0,5-1-39 16,0-10 8-16,4 1-10 0,3-6-237 15,-2 1 192-15,-2-5-51 0,2 3-243 16,-5-3 49-16,0 0-148 0,-9 2-705 16,-4 0 360-16</inkml:trace>
  <inkml:trace contextRef="#ctx0" brushRef="#br0" timeOffset="36709.39">14366 16711 1793 0,'0'0'1296'0,"0"0"-1072"16,0 0-160-16,0 0-64 0,0 0 3 15,0 0-3-15,0 0 0 0,0 0 1 16,0 0-1-16,16 31 44 0,-14-14-28 15,0 1 45-15,-2-2-61 0,0 0 28 16,-2-2-18-16,-2 2-10 0,2 0 12 16,-1-1-12-16,0-3 0 0,3-5-31 15,-1-1 5-15,1-4 7 0,0-2-108 16,0 0 127-16,0 0 16 0,1-8-7 16,2-3 23-16,4-8-32 15,1-2 19-15,0-3-15 0,2 1-4 16,1 2 3-16,1 1 16 0,0 0-3 15,3 1 3-15,-1 6 28 16,2 2-47-16,0 7 32 0,0 2-7 16,0 2-25-16,-1 4 13 0,1 5-10 15,-3 4-3-15,2 3-25 0,-2 3 25 16,1 0 0-16,0 2-10 16,0 2-31-16,-2-2 41 0,0 2-289 15,2-6 148-15,-2-2-109 0,0-11-497 16,-2-2 46-16,-2-4-410 0</inkml:trace>
  <inkml:trace contextRef="#ctx0" brushRef="#br0" timeOffset="36990.61">14886 16409 1782 0,'0'0'1144'15,"0"0"-1144"-15,0 0-16 16,44 33 14-16,-23-10 2 0,4-1 3 16,-5 2-3-16,-2 2 2 0,-4 2 36 15,0 2 52-15,-4 4-6 0,-2 0 24 16,-2 2-70-16,-4 0-38 16,-4 3 80-16,-6-2-80 0,-8 2 26 15,-3-2-24-15,-4-1-2 0,-5 0-182 16,-2-4 83-16,-4-5-49 0,-2-2-112 15,-1-5 147-15,-2-1 10 0,-1-2-228 16,11-9-45-16,-3-1-343 0</inkml:trace>
  <inkml:trace contextRef="#ctx0" brushRef="#br0" timeOffset="37303.08">14236 16519 1311 0,'0'0'1028'0,"-30"44"-938"15,15-14-88-15,3 0-2 0,1 5 125 16,2 2-73-16,0 3-20 0,-1 4 68 15,1 3 6-15,1 1 16 0,3 0-64 16,-3 1 22-16,4-2-48 0,1-3-12 16,3-1-5-16,1-2-15 0,10-4-27 15,4-1 11-15,5-8-64 0,8-8-348 16,-6-8 76-16,6-8-294 0</inkml:trace>
  <inkml:trace contextRef="#ctx0" brushRef="#br0" timeOffset="38415.25">2639 16191 1752 0,'0'0'723'0,"0"0"-607"16,-19 43-116-16,13-14 0 0,-2 6 103 15,0 4-29-15,-2 7-45 0,1 5-26 16,-4 6 52-16,-1 6 6 0,0 4-16 16,-5 2 3-16,0 0-29 0,-3 3 13 15,-1-2 10-15,0-5-42 0,-5-2 2 16,3-5 30-16,-4-4-32 0,3-6 13 15,1-4-7-15,0-10-6 16,2-7-60-16,2-6 18 0,-1-11-35 16,6-9-129-16,-1-4 74 0,1-14-39 15,0-7-337-15,0-9 75 0,3-11-117 16,2 9-353-16</inkml:trace>
  <inkml:trace contextRef="#ctx0" brushRef="#br0" timeOffset="38665.32">1976 16642 1336 0,'-12'-53'186'15,"4"14"110"-15,6 3 54 16,-1 8-256-16,3 4 52 0,0 9 83 16,4 5-106-16,3 4-37 0,3 5-8 15,4 1 2-15,3 7-16 0,4 5 0 16,2 8 16-16,4 4-7 0,3 6-3 16,4 5 32-16,-1 2-41 0,3 2-42 15,0 4 60-15,3-3-51 0,1-2-9 16,-2-2 13-16,4 0-32 0,-2 0 16 15,2-1 28-15,1 0-44 16,-2-3-3-16,5 0 3 0,-2-6 0 16,2 1-171-16,-3-3 171 0,5-4 0 15,-5-3-219-15,1-5 91 0,-3-2-54 16,-1-10-226-16,-1-3 20 0,-13-5-154 16,1-4-1104-16</inkml:trace>
  <inkml:trace contextRef="#ctx0" brushRef="#br0" timeOffset="39009.15">3516 16033 1417 0,'0'0'445'0,"0"0"-364"0,0 0-38 15,0 0 15-15,0 0 46 0,0 0 35 16,0 0-97-16,0 0 29 16,0 0 155-16,0 0-45 0,-22 52-1 15,22-30 63-15,0 2-49 0,2 3-29 16,2 2-10-16,3 5-19 0,0 3-48 16,1 2-60-16,2 2 86 15,5-1-96-15,-4 1 17 0,2-3-11 16,-2 0-24-16,-1 0 16 0,1-2-16 15,0-3 0-15,-2-1-100 16,0-1 88-16,2-5-93 0,-3 0-399 16,0-9 456-16,0-5-220 0,-3-4-689 15,-1-7 161-15,-1-5-245 0</inkml:trace>
  <inkml:trace contextRef="#ctx0" brushRef="#br0" timeOffset="39363.37">3750 16135 1205 0,'0'0'901'0,"0"0"-824"15,0 0-9-15,0 0 123 16,0 0-61-16,0 0-89 0,0 0-41 16,0 0-2-16,0 0 2 0,-26 40 7 15,18-18 38-15,-1-4-3 0,0 2-13 16,2 2 19-16,-1-1-13 0,-1 3-15 15,2-1 18-15,0-2-5 0,2-1-11 16,2-1 39-16,2-3-13 0,1-2-22 16,1 0 25-16,6-4-35 15,2 1-3-15,5-3 25 0,2 0-38 16,5-5 16-16,2 1 13 0,5-3-13 16,2-1 6-16,4 0 4 0,0-3-26 15,4 1-15-15,-1-2 2 16,2-2 13-16,-3 1-169 0,4-2 85 15,-7 1-60-15,0-2-217 0,-1 0 83 16,-9 2-115-16,-4-2-834 0</inkml:trace>
  <inkml:trace contextRef="#ctx0" brushRef="#br0" timeOffset="39707.08">4082 15814 2612 0,'0'0'319'15,"0"0"-114"-15,0 0-42 0,0 0-20 16,0 0-143-16,0 0-2 0,0 0-17 16,0 0 19-16,49 35 10 0,-26-10 41 15,-3 7-39-15,1 5 74 16,0 5-20-16,-1 10-25 0,-1 2 70 15,-3 9-48-15,-3 4-41 0,-3 7 37 16,-1 5-55-16,-8 5 43 0,-1 1-41 16,-5 3-6-16,-6-8-82 15,-3 0 29-15,-5-8-64 0,-2-8-168 16,-6-6 235-16,3-10-46 0,-5-8-137 16,-1-11 159-16,-3-6-35 0,-6-9-216 15,-2-4-2-15,6-5-147 0,-6-5-1200 0</inkml:trace>
  <inkml:trace contextRef="#ctx0" brushRef="#br0" timeOffset="40021.67">3212 15987 2963 0,'0'0'74'16,"-26"62"-74"-16,15-18 0 0,6 4 118 15,-1 4-15-15,5 6-40 0,0 9 17 16,1 6-32-16,2 3-32 16,6 0 91-16,6 2-27 0,4-9-77 15,4-4 88-15,2-6-50 0,6-3-25 16,5-3 47-16,2-3-63 0,9-6 35 15,7-7-35-15,8-12 0 0,10-9-74 16,10-10 72-16,9-8-97 0,8-11-265 16,9-10 70-16,-26 3-305 0</inkml:trace>
  <inkml:trace contextRef="#ctx0" brushRef="#br0" timeOffset="45282.01">25784 13059 661 0,'0'0'671'0,"-36"-6"-323"0,19 2-347 16,0 1 12-16,1-1 124 0,1 0-50 15,-2 0-41-15,1-3-10 16,0 1-23-16,-2-1-10 0,5-1 23 16,-3-1-25-16,0-1 1 0,-3 0 3 15,-1 0 18-15,-4 0 3 0,-2 0 19 16,-5 2-9-16,-2-1 10 0,-3 2 5 16,-2 1-22-16,-3 0-6 0,0 0 29 15,-2 0-36-15,-4 0 0 0,2 0-16 16,-4 1 2-16,-2 1-2 0,2-3 0 15,-3 2 17-15,-4 0 12 16,1-2 26-16,-2 2 6 0,-2-2 23 16,-4 2 57-16,1-2-50 0,-5 3-27 15,-1 1-13-15,0 1 13 0,-3-2-16 16,-2 2-35-16,-3 1 29 16,3-2-42-16,-3 3 6 0,-2 0-6 15,0 0 0-15,-1 0-21 0,0 0 21 16,1 2 0-16,-2-1-14 0,2-1 14 15,-2 0 0-15,6 0-2 16,-4 0 2-16,5 0 0 0,-3 0 3 16,1-1 6-16,1-2-9 0,-2 2 2 15,4-5-2-15,-4 4 0 0,2-2-6 16,0-3 6-16,-4 2 0 0,4 1 3 16,-1 1 7-16,2 2-10 0,-2 1 0 15,-1 0 0-15,1 1 0 0,1 2-15 16,-2-1 15-16,1 4 0 0,2-2-4 15,-1 1 4-15,4-1 0 0,-4 1-11 16,1-2 11-16,1-2 0 16,-1 3 2-16,-1-1 11 0,0 1-13 15,0 0 16-15,0 1-3 0,0 2 12 16,0 1-5-16,2 0 40 16,2 1-50-16,2 2 15 0,2 0-18 15,4 2-7-15,-2 2-10 0,3-1 10 16,4 4 0-16,-3-1-9 0,4 3 9 15,4 0 0-15,-3-1-32 16,4 5 32-16,-1-3 0 0,-1 2-25 16,4 1 25-16,-2 1 0 0,2-1-8 15,-3 3 8-15,1-1 0 0,4 2 2 16,-3 0-2-16,3 2 0 0,-1 0 3 16,4 0-3-16,4 2 0 0,3 0 3 15,5 0 26-15,4 1 38 0,5 2-19 16,4-1 28-16,6 1-70 0,6 1 17 15,5 1 11-15,2 2-34 16,4-3-6-16,9-3 6 0,3 1 0 16,8-4-21-16,4 0 21 0,4-5 0 15,3-1-17-15,1 0 17 16,4-1 0-16,2-3-14 0,5 1 14 16,-3-4 0-16,7-1 3 0,1-1-3 15,0 0 0-15,4-2 16 0,0-1-16 16,1 0 0-16,3 0 10 15,3 0-10-15,-1 0 0 0,2-1 3 16,3-2-3-16,2 2 0 0,1-1 6 16,-1-2-6-16,3 0 0 0,-1 0 7 15,2 0-7-15,3-1 0 0,-1 0 6 16,-2-1-6-16,-2 1 0 0,2 1-16 16,0-1 16-16,1 1 7 0,-2 1 18 15,2-1 13-15,1-3-38 0,4 3 25 16,-3-2-9-16,2-2-16 15,1-3 19-15,4 3-19 0,-3-1 0 16,1-2-6-16,-1 2 6 0,0-1 0 16,3-2 12-16,-3 0-12 15,0 0 0-15,1 0 3 0,0 0 1 16,1 0-4-16,-4 0 2 0,0 0 1 16,0 0-3-16,1 0 16 0,-3 0-16 15,3 0 0-15,-1 0 22 0,1-1-9 16,0 1-13-16,-1-3-7 15,0 2 7-15,0 0 0 0,0-5-9 16,3 5 9-16,-1-2 0 0,-1-1 0 16,-1 0 0-16,0 2 0 0,-4 0 3 15,2-2-3-15,-5 4 0 0,1-2-10 16,-4-1 10-16,-1 3 0 0,-3-4-13 16,1 0 13-16,-4 3 0 0,2-3 0 15,-2 1 0-15,-1-1 0 0,0 0-7 16,-2 0 7-16,2 0 0 0,-2-3-15 15,2 2 12-15,-1-3 3 0,-2 1-60 16,2-1 60-16,-3-2 0 0,0 2-8 16,-1-2 8-16,-2 2 0 15,-2-1 16-15,-2 0-16 0,0 1 0 16,-1 0 9-16,-1-2-9 0,0 2 0 16,-2-2-6-16,-1-1 6 15,0-1 0-15,-1-3-26 0,-3 1 26 16,0-1 0-16,-3-5-6 0,-2 1 6 15,-3-2 0-15,-3-3 16 0,-4-1-10 16,-1-5-6-16,-5 1 7 0,-3-6-7 16,0 2 0-16,-4-4-7 15,-3 1 7-15,-3 1 0 0,-5-4 10 16,-1 3-10-16,-5 2 0 0,-6-1 9 16,-2 2-9-16,-5 1 0 0,-2 2-22 15,-5 0 20-15,-3-1 2 0,-7 3-125 16,1-1 123-16,-9 1-15 0,-4-2-77 15,-3 2 93-15,-5-1-1 0,-6 0-110 16,-3 1 112-16,-10-2-13 16,-3 4-76-16,-6-2 73 0,-3 2-39 15,-2 2-131-15,-8 0 67 0,-2 3-52 16,-2 2-340-16,26 7-269 0,-1 2-414 16</inkml:trace>
  <inkml:trace contextRef="#ctx0" brushRef="#br0" timeOffset="49133.25">25952 14830 783 0,'0'0'752'0,"0"0"-255"0,0 0-468 16,0 0-27-16,0 0 23 0,0 0 47 15,-33-28-46-15,32 24-26 16,-2-1-11-16,2-1 11 0,-2 0 35 16,0 2 1-16,-2-4 13 0,-2 0 31 15,-2 0-21-15,-4 0-4 0,-1 1 48 16,-2 2-51-1,0-1-20-15,-1 2-6 0,-2 3-7 0,2-2-19 0,-6-1 10 16,2 3-10-16,-4-3 0 0,-2 3-6 16,0-1 6-16,-3 0 0 0,-2 0-17 15,-2 1 17-15,-3-4 0 0,0 3-12 16,-3-3 12-16,0 2 0 16,-4-3 1-16,0-1 12 0,-3 3-3 15,-1-4-7-15,-4 1 10 0,-3 2 19 16,2-2-19-16,-7 2 22 0,-1 0-22 15,-5 2-3-15,0 0 12 16,-2 1-22-16,-2 0-10 0,0 1 10 16,-2 0 0-16,-2-1-28 0,-2 2 27 15,-2 0 1-15,-2 0-16 0,0-1 14 16,-4-2 2-16,2 2 0 16,1-2 0-16,-4-1 3 0,-1 3 10 0,0-3 0 15,-4 3-7-15,2 1 4 16,-2 0 31-16,-2 1-18 0,-2 3-17 15,1 1 30-15,-3 2-36 0,-1 0 6 16,1 1-6-16,-4-2 0 0,1 6-13 16,-4-1 12-16,3-2 1 0,2 3-16 15,2-2 16-15,-2 0 0 0,6 2-5 16,-1-1 5-16,1-2 0 16,4 1-11-16,1-1 10 0,3-2 1 15,0 2-19-15,0-1 19 0,3-3 0 16,1-1-35-16,0 2 35 0,0 0 0 15,0 0 4-15,-3-1 5 0,2 0-9 16,0 2 13-16,-1 1-6 16,-2 0-7-16,4 4 0 0,-2 0 9 15,0 0-9-15,2 1-8 0,2 2 8 16,3 2 0-16,0 3 16 0,7 0-10 16,0 2 13-16,4 0-12 0,4 4 12 15,3 2-19-15,0 0-32 16,3 2 32-16,5 2 0 0,0 2-12 15,3-1 12-15,5 4 0 0,1 1 0 16,3 0 7-16,5 1 12 0,2 1-16 16,6 3 32-16,3-3-35 0,4 4-17 15,5-3 15-15,1 3 2 0,4-3-32 16,3 1 31-16,4-1 1 16,3 0-29-16,5 1 29 0,3-2 0 0,2-3-1 15,4 2 1-15,1-3 0 16,4 1 2-16,2-2 1 0,4-1-3 15,3-2 2-15,5 2 2 0,-3-2-4 16,9 0 2-16,0-2-2 16,4 4 0-16,3-5 2 0,2 0 1 15,3-1-3-15,2-2 0 0,2-2 7 16,4 0-7-16,2-3 1 0,4 0 2 16,0-1-3-16,3 0 3 0,2-1-3 15,1-2 0-15,3 2 2 16,2-4 27-16,-1-2-16 0,1 3 0 15,2-5 28-15,3 2-41 0,-2-1 20 16,2-1-14-16,0-1-6 0,2 0 7 31,1-4-7-31,2 2 0 0,2-1 3 16,0-3-3-16,3-3 0 0,1 5 16 16,-3-4-16-16,4 1 0 0,0-2 2 15,1-1-2-15,-2 0 0 16,1 0 2-16,1 0-2 0,-2 0 0 15,1 0-4-15,0 0 4 0,-4-2 0 16,3-1 2-16,-1-1-2 0,-2 0 0 16,3 0 1-16,-3-3-23 0,0 1 22 15,0 0 0-15,0 0 16 16,-1-2-16-16,-2 1 16 0,2-1 0 16,-1-3-16-16,0 3 12 0,-2-2 4 15,0 2-16-15,-2-2-3 0,1 1 3 16,0-2 0-16,-5 3-6 0,4-4 6 15,-5 3 0-15,2-3-8 0,-2 0 8 16,0 0 0-16,-2 0 0 16,0 1 0-16,-1-1 0 0,-2 0 7 15,0-1-7-15,-1 0 0 0,-2-3 3 16,-2 2 6-16,1-3-9 0,-3 0 13 16,2-1 3-16,-3 1-6 0,-3-4-4 15,-1-1 52-15,-1 1-20 0,-4-2-28 16,1 2 82-16,-4-2 29 15,-2 1-39-15,-3 0 0 0,0-2-82 16,-3 2 16-16,1-1-16 0,-4-1 0 16,1 1-16-16,-2-1 16 0,-3-1 0 15,-1 0-43-15,-1-1 42 0,-5 0 1 16,1-1-114-16,-3-1 113 16,-3 0-37-16,-1-3-84 0,-5 1 120 15,-2 0 1-15,-2-3-28 0,-6 0 29 16,-1-1 0-16,-8 1 3 0,-1-2 13 15,-3-1-16-15,-8 2 13 0,-4-2 16 16,-5 2-29-16,-5 2 19 16,-2-2-7-16,-5 0-12 0,-4 4 20 15,-2-2-11-15,-6 2-9 0,-3-2 19 16,-4 2-19-16,-4-1 0 0,-6-1 16 16,0 4-13-16,-6-4-3 0,-3 1 19 15,-2-1 4-15,-5 0-20 0,-2 0 13 16,-5 0 22-16,0-2-38 0,-3 0 15 15,0 1-15-15,-3 0 0 16,-1 2-88-16,0 3 75 0,-4 3-108 16,-4 2-282-16,-5 2 65 0,25 3-237 15,-4 4-711-15</inkml:trace>
  <inkml:trace contextRef="#ctx0" brushRef="#br0" timeOffset="93145.64">8187 17233 1327 0,'0'0'1422'0,"0"0"-1306"0,0 0-116 16,0 0-13-16,0 0 13 16,0 0 3-16,0 0-1 0,0 0 1 15,0 0 23-15,-32-23-7 0,31 23 1 16,-1 0 50-16,1 8-6 0,1 8 13 15,0 11 13-15,0 17-26 0,1 20-23 16,2 5 23-16,1 7-64 0,-1-9-8 16,1-1 8-16,0 1 0 15,0 2-60-15,1 6 57 0,-2-6-61 16,-2-9-64-16,-1-8 128 0,0-9 0 16,0-10 16-16,-4-6 29 0,-1-12-13 15,1-6-29-15,-3-6 70 16,-2-5-15-16,-3-12-39 0,-2-12 25 15,-2-10-44-15,3-13-21 16,-2-10 21-16,3-5 0 0,-1-9 0 0,1-14 64 16,3-3-4-16,-2-4-57 0,4 2 60 15,5 10-63-15,0 0 29 0,2 6-13 16,4 4-7-16,4 8 4 0,2 11 47 16,2 9-22-16,0 13-29 15,-2 13 61-15,-2 8-70 0,-1 8 31 16,1 4-33-16,4 13 2 0,4 16 0 15,1 14 85-15,2 14 35 0,-3 6 70 16,3 11-38-16,2 1-118 0,-1 9 4 16,1 0 29-16,1-6-54 0,0 2 27 15,2-1 43-15,0 0-83 0,8 9 52 16,-1-5-18-16,1-5-34 0,-3-13-18 16,2-3 18-16,-2-8 0 0,-1-7 12 15,3 4-12-15,-2-7 0 16,-2-9-174-16,-4-9 173 0,-3-8-32 15,-7-11-158-15,-2-3 190 0,-5-6-82 16,-2-4-221-16,-2-10 210 0,-2-14-92 16,-4-8-329-16,-7-8 153 15,-5 0-90-15,-8-2-649 0,5 7 374 16</inkml:trace>
  <inkml:trace contextRef="#ctx0" brushRef="#br0" timeOffset="93411.24">7972 18051 1709 0,'0'0'1227'0,"0"0"-1052"16,-34 8-150-16,32-8-25 0,2-4 45 16,6-5 16-16,10-8-7 0,13-11 10 15,11-8 66-15,5-6-29 16,9-3-28-16,-1-2 38 0,4-2-105 15,15-11 38-15,6-5-47 0,0 1 3 16,5 0-221-16,-10 6 24 0,-21 17-141 16,-2-2-1399-16</inkml:trace>
  <inkml:trace contextRef="#ctx0" brushRef="#br0" timeOffset="95726.19">8679 17634 1319 0,'0'0'686'0,"0"0"-478"16,3-35-192-16,-2 33 71 0,-1-4 85 15,0 2-111-15,1 0 13 0,-1 0 37 16,0 3-5-16,0 1-35 16,0 1-26-16,0 13 64 0,0 11-32 15,0 14-26-15,-2 9 0 0,-2 4-51 16,1 1 2-16,-2-1 1 16,-2 3-3-16,0-2-30 0,3 2 14 15,-1-3 16-15,1-6-227 0,1-8 86 16,-2-8-56-16,-2-8-382 0,1-10-81 15,-6-6-99-15</inkml:trace>
  <inkml:trace contextRef="#ctx0" brushRef="#br0" timeOffset="95976.16">8424 17787 2445 0,'0'0'290'0,"0"0"-91"0,0 0 72 16,0 0-172-16,0 0-83 0,0 0-16 15,0 0 93-15,38 18-33 0,-18-5-47 16,2 0 69-16,2-2-31 16,3 2-48-16,0-1 76 0,1-1-79 15,1-2 25-15,2 1-25 0,-3-2 0 16,4-3-12-16,-2 0 12 16,1 1 0-16,1-4-155 0,-1 2 47 15,-2-1-61-15,-1-3-238 0,-3-5 172 16,-2-1-101-16,-4-4-472 0,-5 0 130 15,-3-4-26-15</inkml:trace>
  <inkml:trace contextRef="#ctx0" brushRef="#br0" timeOffset="96148.02">8992 17583 192 0,'0'0'3081'16,"0"0"-2948"-16,0 0-117 0,0 0 3 15,0 0-17-15,0 0-4 0,22-49-77 16,2 26 78-16,5-1-81 16,-1 2-248-16,0 2 141 0,-3 2-66 15,-6 9-595-15,-6-2-165 0</inkml:trace>
  <inkml:trace contextRef="#ctx0" brushRef="#br0" timeOffset="96366.75">9135 17870 2696 0,'0'0'645'16,"0"0"-639"-16,0 0-6 0,0 0 0 16,44 11 13-16,-20-25-13 0,4-7 3 15,5-8-29-15,3-5 26 0,3-4-239 16,9-10 149-16,-1-2-29 0,-1 0-209 15,1-1-41-15,-7 6-196 0,-12 9-634 16</inkml:trace>
  <inkml:trace contextRef="#ctx0" brushRef="#br0" timeOffset="96835.45">9884 16846 1192 0,'0'0'332'0,"11"-40"282"0,-8 35-297 16,-3 2 12-16,0 3 120 0,0 0-213 15,0 1-75-15,0 5-126 0,1 8 25 16,3 18 19-16,1 6-38 16,2 12 44-16,0 2-85 0,1-1 31 15,1 4-3-15,3 2-28 0,-1 4 32 16,-1 3-23-16,4 0-9 0,-4 0-19 16,4 2 17-16,-2-5 2 0,-2-12-169 15,0-7 147-15,-4-14-35 0,-2-12-72 16,-2-4 129-16,-1-8 0 0,0-2 3 15,1-2 28-15,-1-1 7 0,-1-12-25 16,0-14 25-16,0-17-38 16,3-13 6-16,-1-6-6 0,4-1 0 15,2 3 19-15,4 5-19 0,4 1 0 16,2 3-10-16,4 4 10 16,4 8 0-16,0 8 7 0,2 7-7 15,1 7 0-15,-1 10 28 0,0 7-15 16,-4 4-13-16,-1 14-42 0,-5 7 42 15,-2 11 0-15,-5 5 2 16,-6 4 1-16,-5 5-3 0,-12-4 22 16,-4 5-6-16,-8-2-16 0,-6 0 34 15,-6 2 20-15,-3 1 27 0,-2-3-68 16,5-5 82-16,0-5-95 0,0-6 34 16,2-1-34-16,-3-3 0 0,4-3-172 15,2-7 56-15,6-8-105 0,3-7-378 16,9-3 58-16,0-11-576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16:39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11918 781 1395 0,'0'0'185'15,"-44"-29"-61"-15,22 16 142 16,-1-1-107-16,0 1-39 0,-1-3-10 0,2 1-71 16,-5 3 10-16,2 0-29 0,-1-1-4 15,-2 0-3-15,-1 3 3 0,-2 0-16 16,-5-1-3-16,-1 6-39 0,-8 1 40 15,-3 2 0-15,-6 2-36 16,0 0 36-16,-6 2 1 0,-2 0-57 16,-3 0-10-16,0-1 26 0,-3 0-20 15,-3-1 43-15,-2 0 19 0,-2 0 2 16,0-2 1-16,-1-4-1 0,2-2 20 16,6 0 4-16,0-2 3 0,-2 0 71 15,0-2-35-15,-12 0-7 0,1-1-6 16,-2 0-17-16,1-1-9 15,-2 2-16-15,0 0 9 0,-3-1-19 16,0 0-20-16,-1-1 20 0,0 2 0 0,0 0 2 16,-1-1 4-16,-2 4-6 15,-1-3-15-15,-2 1 14 0,0 3 0 16,2-3-1-16,-4 3 2 0,2 0 0 16,-4-1 0-16,1 1 3 0,0 0-3 15,1-1 3-15,-2 2-3 16,-2 2 0-16,0 1 2 0,-2 0 5 15,-1 2-7-15,-1 1-14 0,-1 1 14 16,-2 0 0-16,-1 1-5 0,0 6 3 16,0 1 1-16,1 4-5 15,-1 1 3-15,-1 5 3 0,-2-5-11 16,3 4 11-16,0-2 0 0,2 1 2 16,-4 1 8-16,6-1-10 0,-1 2-13 15,0 3 13-15,1-1 0 0,-2 1-3 16,-10 5 3-16,-2-2 2 0,3 1-2 15,0 0 2-15,14-3-2 0,0 2-1 16,-1-2 1-16,2 1 6 0,2 1-2 16,-2 0-4-16,-2 1 6 15,1 3-4-15,-2-1-2 0,-1 5 0 16,-1 0-3-16,0 5 3 0,-1 3 0 16,1 4 0-16,0 2 6 0,6 0 7 15,-1 5-3-15,0 0 45 0,3 3-55 16,2 0-17-16,3-1 17 15,4 2 0-15,4 1-20 0,3 0 20 16,3 2 0-16,2 2-6 0,4 2 4 16,4 2 4-16,3-2 44 0,6 4-4 15,2 0-13-15,5 4 16 0,1 2 39 16,2 2-23-16,4 2-42 16,6 2 13-16,4 0-32 0,6 0-17 15,4-2 17-15,6-2 0 0,6-3-25 16,7 1 13-16,5-1 8 0,2 1-25 15,7 0 27-15,6-3 2 0,2 0-48 16,5-1 47-16,6 3 1 0,1-2-42 16,1 2 42-16,6-2 0 15,1-1 3-15,5-1-3 0,2-6 0 16,1-1-20-16,4-1 20 16,2-3 0-16,5-3-28 0,2-2 28 0,3 0 0 15,7-5-29-15,0 0 29 0,2-4 0 16,4-2 1-16,3-2-1 15,2-4 16-15,3 0 4 0,3-1 9 16,3-2-23-16,1 2 0 0,1-1 10 16,4-1-16-16,2-2 3 15,1 2 16-15,5-1-19 0,1-3 13 16,3-2-10-16,0 1-3 0,6-8-10 16,1 2 10-16,3-4 29 0,2-1-22 15,0-4 21-15,5-1-28 0,-1 2-23 16,3-2 23-16,1-1 0 0,-1-1-16 15,4 3 16-15,-1-3 0 0,1 2 2 16,-1 0-2-16,1 0 0 16,1 4-2-16,-1-1 2 0,1 0 0 15,-1 2-6-15,3 1 6 0,0-4 0 16,-2 5 16-16,4-3-16 0,1-2 0 16,2-3 2-16,2 2 4 15,1-7-6-15,1 0 20 0,3-4-20 16,-1 0 0-16,2-6-11 0,0-2 10 15,3 0 1-15,-4-1-7 0,3 0 7 16,-3-2 0-16,-2 0-1 16,-1 1-1-16,-2-1 2 0,-4-1-22 15,1 1 22-15,-4 1 0 0,-2-2-33 16,0-2 33-16,-1 0 13 0,-1-2 23 16,0-2 12-16,-3 2-26 0,0-4-18 15,0 3 40-15,-2-3-44 0,-2 1-25 16,3-2 25-16,-4-2 0 0,3 3 13 15,-3-5-14-15,-2 0 1 0,2-1 0 16,0 0 25-16,-1-2-25 16,1 0 13-16,-3-3-7 0,0 3-6 15,-1-4 3-15,-2 4-3 0,-1-3 0 16,-5 1-51-16,-2-2 51 0,-1 0 0 16,-4 1 13-16,-4-1-26 0,-1-3 13 15,-5-1 0-15,-2-2 7 16,0-1-7-16,-2-2 3 0,-2-2-3 15,-6-1 0-15,-3-3 13 0,-3 1-10 16,-3-2-3-16,-3-2-4 0,-2 0 4 16,-6-4 0-16,-3 0 2 0,-3-1 4 15,-5-2-6-15,-5 1-18 16,-3-3 17-16,-4 0-11 0,-3-3-36 16,-3-2 46-16,-6-2 2 0,-5-3-77 15,-3 0 77-15,-7-2-3 0,-5 0 3 16,-3-1 13-16,-8-2-11 0,-4 2 1 15,-7-3 26-15,-4 0-20 0,-6 2-2 16,-2-2 25-16,-5-1-16 0,-5 3-13 16,-4-3 39-16,-6 1-29 15,-4 2-10-15,-5-2 13 0,-2 6 16 16,-8 4 3-16,-4 2 42 0,-6 2-45 16,-7 6-26-16,-4 3 26 0,-6 3-32 15,-3 6 19-15,-3 2 29 16,-3 5-6-16,0 5-33 0,-3 2 61 15,-2 6-70-15,2 6-82 0,0 6-8 16,-2 3-76-16,-1 4-371 0,29 4-146 16,-1 0-431-16</inkml:trace>
  <inkml:trace contextRef="#ctx0" brushRef="#br0" timeOffset="1080.2">18590 1188 2734 0,'0'0'174'0,"0"0"-139"0,0 0 48 16,-8-33 90-16,8 29-64 0,0 4-109 16,0 0-74-16,4 9 39 0,7 10 35 15,0 6 22-15,-1 10-22 16,-2 6 13-16,-1 6-6 0,-3 6-7 15,-4 7 0-15,0 4 0 0,-5 7 0 16,-3 2-64-16,-2 0 51 0,-2 1-38 16,2 0-65-16,-2-6 104 15,1-1-27-15,3-6-57 0,0-5 67 16,0-2-29-16,5-9-94 0,-1-5 75 16,3-7-52-16,1-2-56 15,0-7-58-15,0-7-43 0,3-7-691 16,-2-8 667-16</inkml:trace>
  <inkml:trace contextRef="#ctx0" brushRef="#br0" timeOffset="1392.66">19000 1084 2342 0,'0'-37'365'16,"0"11"-66"-16,0 6-59 0,-3 8 21 15,3 7 46-15,0 2-135 0,0 3-172 16,0 0-9-16,3 6-16 0,2 4 22 16,8 10-10-16,2 15 13 15,8 17 0-15,-9 11 19 0,0 6-10 16,-6-1-9-16,-6 1 25 0,-2 2-21 16,0 1-4-16,0 1-41 15,0 2 40-15,-5-2 1 0,2 1-125 16,1-2 124-16,-4-7-33 0,4-2-130 15,-1-7 148-15,2-7-44 0,1-4-83 16,0-5 89-16,1-6-13 0,2-8-294 16,-1-7 359-16,-2-7-59 0,3-7-404 15,-3-1 157-15,0 0-19 0,0-2-562 16,-5-2 312-16</inkml:trace>
  <inkml:trace contextRef="#ctx0" brushRef="#br0" timeOffset="1720.76">18529 1983 2436 0,'0'0'361'0,"-33"-20"-303"16,22 14 16-16,3 4 73 0,7 0 23 16,-1-2-33-16,2 3 22 15,0 1-36-15,6-3-123 0,8 1-60 16,10-4 60-16,8 0 0 0,4 0-9 15,7 2 9-15,-3-1 0 0,7 0-27 16,1-3 27-16,5 1 0 0,2-4-66 16,-1-1 18-16,1 0-22 0,-3-1-118 15,1-2 124-15,-2-1-13 0,-4 0-64 16,-2 0 103-16,-6 0-11 0,-3 3-31 16,-4-4 78-16,-3 3-31 0,-2 1-60 15,-2 0 48-15,-1 2-26 16,-3 3-49-16,-1 4 29 0,2 3-9 15,-6 1-114-15,0 5 71 0,-4 3-42 16,0 1-453-16,-7-1 84 0</inkml:trace>
  <inkml:trace contextRef="#ctx0" brushRef="#br0" timeOffset="2517.55">19901 1685 1990 0,'0'0'334'0,"0"0"-215"0,9-42 133 15,-9 34-23-15,0 2-31 0,0 0-54 16,-1 2-20-16,-2 0-35 0,-2-2-57 16,-4 0 20-16,-1 3-52 0,-8 3-22 15,-5 7-4-15,-1 2 26 16,-3 6-85-16,-2 2 84 0,0 4 1 15,-2 3-29-15,-4 2 27 0,3 3 2 16,2-1-22-16,3 1 22 0,2 1 0 16,3-4-17-16,4 0 17 15,4-4 0-15,8-3-25 0,0-3 24 16,6-3 1-16,0-2-57 0,6-4 57 16,-1-2 0-16,-1 0-36 0,4-3 26 15,1 0-3-15,6-2 26 16,4-1 6-16,-1-4-19 0,-3-3 16 15,4-3 3-15,-2 0-19 0,0 1 19 16,-2-4-6-16,1 4-13 0,-1 2 19 16,-1 1 29-16,-4 4 16 0,2 1-33 15,-2 2 55-15,-2 0-83 0,4 5 32 16,2 2-16-16,-1-2-19 0,6 6-10 16,-3-1 10-16,5 0 0 0,2-1-35 15,1 2 9-15,0-3 4 16,-2 2-191-16,4-2 149 0,-4-1-32 15,2 0-144-15,-2-7 108 0,0-2-35 16,0-7-30-16,-1-7 197 0,-1 1 55 16,0-5 122-16,-4-1-35 15,-1 1-26-15,-3-4 38 0,2 1-46 16,-3-1-28-16,1 3-16 0,-3-2 16 16,1 5-33-16,-2 0-43 0,-3 2 50 15,3 4-45-15,-3 0 13 16,-2 3 0-16,0 2-22 0,-1 3 7 15,0 0-7-15,2 2 0 0,-3 0-27 16,3 0 5-16,-3 0 22 0,1 2-111 16,-1 0 111-16,3 0 9 0,1 2-5 15,2 2 62-15,1 2-24 0,1 6-30 16,5 7 68-16,-1 1-52 0,4 7-12 16,1-3 31-16,0 1-47 0,4-1 7 15,2-3-7-15,4-2 0 16,4 0-86-16,-2-6 36 0,6 0-58 15,0-3-144-15,2-4 140 0,-5-2-48 16,2-1-223-16,-3-3 24 0,-2-4-102 16,-6-1-695-16</inkml:trace>
  <inkml:trace contextRef="#ctx0" brushRef="#br0" timeOffset="2986.25">21085 1671 2209 0,'0'0'350'0,"8"-46"-192"0,-5 28 115 16,-3 3 2-16,-3 0-33 0,0 3-33 16,-2 3-61-16,0 2-57 0,-2 2-60 15,-4 2 61-15,-5 2-92 0,-2 4-25 16,-5 6 25-16,-1 4 0 0,-5 7-76 16,-2 4 75-16,-1 6 1 0,0 2-114 15,0 2 112-15,4 1-50 16,-1 1-166-16,5 3 177 0,4-5-51 15,1 1-137-15,3 1 143 0,5-4-46 16,1-9-167-16,6-9-27 0,2-6-14 16,2-6 340-16,2-2 75 15,2-3 203-15,4-6 74 0,5-11-201 16,3-7-71-16,4-6-41 0,1-5 70 16,1-2-20-16,-1-1-9 0,4-4-10 15,-1-5-51-15,-2 1 7 16,-1-4-7-16,-4-2-19 0,-1 0 3 15,-2-1-3-15,-2 2 0 0,-3-1 1 16,-4 3-1-16,-2 3 0 0,-2 3-25 16,-1 8 25-16,-1 3 22 0,-2 10-16 15,-2 9 112-15,1 8 21 0,0 5 94 16,3 2-19-16,-1-1-40 0,0 2-174 16,2 0-3-16,-3 6-56 0,2 8 18 15,-1 17 41-15,0 13 0 16,-1 17 19-16,3 6-16 0,0 2-3 15,3-3-18-15,5-8-26 0,-3 5 44 16,3 1-311-16,-3 5 122 0,-1-1-294 16,-4-1-267-16,0-18-269 15,0-5-316-15</inkml:trace>
  <inkml:trace contextRef="#ctx0" brushRef="#br0" timeOffset="4146.46">21152 1660 3071 0,'0'0'265'0,"1"-37"-163"0,-1 30 63 16,0 6 94-16,0-1-35 0,0 2-178 15,0 0-46-15,3 4-6 0,1 8-28 16,2 12 34-16,2 3 0 0,0 5-16 16,-1 3-6-16,0-5 22 0,1 1-318 15,0-4 198-15,0-1-42 16,2-4-211-16,-2-6 177 0,2-3-36 15,-2-6-75-15,-2-3 239 0,-2-3 68 16,2-1 13-16,4-1 33 0,1-6 41 16,4-5 181-16,2-1-97 15,-2-6-24-15,-1 6 45 0,0-1-39 16,-2 1-35-16,-2 2-7 0,0 5-6 16,-5-1-36-16,0 3-57 0,1 3 61 15,-4 1-73-15,4 0-66 16,0 0 63-16,1 1 3 0,2 7-67 15,1 1 64-15,3 3 3 0,-2 2-193 16,1-4 146-16,2-2-36 0,0 0-102 16,0-1 140-16,2-3-32 0,4-3-73 15,-1-1 121-15,4-4 16 0,-1-5 13 16,0 1 29-16,-1-3 9 0,0 1 52 16,-1-4 29-16,-1 4-24 0,-2-2 11 15,-1 1 11-15,-5 3-34 16,0 1-10-16,-3 3 21 0,0 3-81 15,-3 0 25-15,-2 1-31 0,-1 0-7 16,4 1-88-16,-1 4 75 0,0 3 13 16,1 4-88-16,-1 2 88 15,-2 0-64-15,2 2-111 0,-1-1 140 16,-1-3-19-16,2-4-115 0,3-3 121 16,3-2 6-16,2-4 42 0,0-3 71 15,3-6 31-15,2 2 13 16,-1-1-10-16,0-2-32 0,2-1-44 15,-3 0 40-15,1 0-40 0,1 0-16 16,-4-1 31-16,2 1-44 0,-5 1 13 16,-2-1-13-16,2 2 0 0,-4-4-62 15,1 1 60-15,-2 0-21 0,4-1-91 16,-4 0 111-16,2-1-51 0,3 0-93 16,0-1 122-16,-1 0-23 0,0-1-3 15,0 2 51-15,-2 1 0 0,-1 3 19 16,-2 6 64-16,-3-2 3 0,2 6 16 15,-4-1 37-15,1 0-40 0,2 2-90 16,-2 0 29-16,3 5 0 16,4 7-26-16,3 11 86 0,2 3-41 15,-2 8-45-15,3-1 57 0,-2 0-69 16,3 1 6-16,1 0-6 0,3-2 0 16,-1-1-84-16,1-3 46 15,0-4-107-15,-2-3-229 0,2-2 250 16,1-6-75-16,2-7-332 0,1-6 94 15,0-6-37-15,1-7-242 0,0-2 576 16,0-3 140-16,-3-6 45 16,0 2 197-16,2-3 93 0,-4 2 231 15,-3 2-245-15,-2 2-1 0,-2 3 149 16,-4 4-210-16,-2 6-52 0,-2 0-7 16,0 4-49-16,0-1-120 0,2 2 7 15,1-1-35-15,4 2-3 0,-1 3-88 16,6 5 72-16,3 1 16 0,-4 2-192 15,1 1 132-15,0-1-45 0,-2-2-153 16,2 0 156-16,0-2-33 16,3-4-164-16,0-3 170 0,3-4 10 15,1-8 102-15,0-3 17 0,1-4 55 16,-3-2 142-16,-2 0-33 0,-5-3-16 16,-3 4 47-16,-3 0-22 15,-8 5-30-15,0 2 22 0,-8 3 24 16,-3 4-35-16,-3 3-34 0,-4 3 8 15,1 8-63-15,-3 8-43 0,1 8 111 16,1 7-133-16,2 7 12 16,8 5-13-16,5 1 1 0,3 3-217 15,9-2 89-15,9 0-108 0,6 1-407 16,-7-14 8-16,3-2-584 0</inkml:trace>
  <inkml:trace contextRef="#ctx0" brushRef="#br0" timeOffset="4599.55">24598 1441 1451 0,'0'0'371'0,"15"-54"-163"16,-10 28 32-16,-5 8 64 0,-5 0 156 15,-4 5-262-15,-5 2-67 0,-4 6-29 16,-4 4-10-16,-2 1-16 0,-4 9 9 15,-4 10 54-15,-5 6-73 0,-3 7-57 16,-1 9 60-16,-2 7-69 16,2 10 16-16,2 4-16 0,7 4 0 15,7 3-79-15,9-4 45 0,9 1-32 16,11-8-51-16,13-3 89 0,11-8-32 16,10-9-175-16,10-3-94 15,5-10 258-15,4-5-211 0,3-5 88 16,3-4-94-16,4-10-1124 0,-18-1 1343 15,0-8-188-15</inkml:trace>
  <inkml:trace contextRef="#ctx0" brushRef="#br0" timeOffset="4818.28">25084 1617 1512 0,'5'-48'273'0,"0"0"-120"0,1 2 200 15,-2 10-184-15,-3 5 95 0,2 8 179 16,-2 5-226-16,-1 4-39 0,0 9 27 15,0 0-28-15,0 3-57 0,-1 2-102 16,-2 0-8-16,-2 11-10 16,-11 12-142-16,-3 14 142 0,-5 8 0 15,-3 11 9-15,5-2-9 0,2 2 0 16,1 2-27-16,4 0 27 0,5 2 0 16,2-3-251-16,4-4 229 15,-2-2-16-15,5-3-347 0,1-3 104 16,1-3-377-16,5-12-180 0,-2-10 76 15</inkml:trace>
  <inkml:trace contextRef="#ctx0" brushRef="#br0" timeOffset="5068.25">25230 1584 2949 0,'0'0'186'0,"0"0"3"0,-50-35 27 15,31 35 33-15,0 4-116 0,-3 8-111 16,0 7 46-16,0 4-68 16,0 5-18-16,6 2 16 0,0 2 2 15,8 2-110-15,3 2 78 0,5-2-97 16,4-2-216-16,8 0 220 0,7-2-73 16,5-4-310-16,2-3 132 15,8-4-81-15,-6-6-713 0</inkml:trace>
  <inkml:trace contextRef="#ctx0" brushRef="#br0" timeOffset="5286.98">25850 1488 2613 0,'0'0'113'0,"0"0"106"0,0-40 200 15,-2 36-156-15,-1 4-89 0,0 3-124 16,-3 9-50-16,-9 17-19 16,-6 10 19-16,-1 13 76 0,1 4-76 15,1 0-31-15,3 2-7 0,2 2-3 16,4 3-352-16,2-3 218 0,0 1-136 16,-1-14-697-16,5-3-869 0</inkml:trace>
  <inkml:trace contextRef="#ctx0" brushRef="#br0" timeOffset="5507.3">25705 1731 3172 0,'0'0'211'0,"20"-43"-141"0,-1 27-35 15,5 4 107-15,9-1-100 0,6-1 5 16,1 2-47-16,4 2 0 0,2-2-95 16,0 2 60-16,0 1-146 0,-3-2-288 15,-2-1 24-15,-11 2-213 0</inkml:trace>
  <inkml:trace contextRef="#ctx0" brushRef="#br0" timeOffset="5694.78">26468 1373 1971 0,'0'0'732'0,"0"0"-652"16,0 0 10-16,0 0-86 16,0 0-4-16,0 0-3 0,0 0-55 15,40 16 39-15,-30 3-116 0,-2 1-311 16,-4-4-122-16,-1-4-463 0</inkml:trace>
  <inkml:trace contextRef="#ctx0" brushRef="#br0" timeOffset="5883">26324 2084 2457 0,'0'0'0'16,"0"0"-132"-16,0 0-319 0,0 0 129 15,0 0-352-15</inkml:trace>
  <inkml:trace contextRef="#ctx0" brushRef="#br0" timeOffset="6185.48">25588 1845 3094 0,'0'0'191'0,"46"-33"-191"16,-14 22-278-16,2 2-95 15,-4 2-209-15,2-5-599 0</inkml:trace>
  <inkml:trace contextRef="#ctx0" brushRef="#br0" timeOffset="8017.01">28658 867 1621 0,'0'0'240'0,"14"-38"-204"15,-9 25 51-15,-2 6 225 16,2 1-160-16,-4 4-46 0,3-2 33 15,-2 3-55-15,0-2-10 0,0-1-10 16,2 3-13-16,-2-3-51 0,1 4-45 16,-2 0 43-16,2 0-1 0,1 5-23 15,-1 3 26-15,-1 7 0 0,1 5 3 16,-3 5 35-16,0 1-38 0,-3 3 16 16,1-4-3-16,-4 3 6 15,0 4-3-15,-2 4 64 0,-2 6-6 16,0 7-64-16,-5 7 41 0,-1 9 22 15,-5 6-12-15,-2 5 15 0,-5 7-57 16,0 2 7-16,-1 3-4 0,-3 1-22 16,4 1 3-16,0-5 3 15,2-5-6-15,5-8-30 0,2-7 11 16,5-5-10-16,2-9-140 0,0-4 147 16,5-7-20-16,3-6-47 0,3-2 60 15,1-5 0-15,2-7-32 16,8 1 61-16,0-5 0 0,6-2 2 15,3-5 5-15,5-2-5 0,7-3 1 16,2-4 39-16,3 0-1 0,5-8 1 16,6-2 54-16,4 1-23 0,-1-2-15 15,2 1 31-15,0-1-35 0,-2-1-26 16,-1 4 80-16,-1-1-26 0,-3 1-44 16,-1 1 66-16,0 2-35 0,-1-1-53 15,-3 2 84-15,-1 0-100 16,-2 3 48-16,-2 0-26 0,-2 1-22 15,-1 0-9-15,-3 2 9 0,2 0 0 16,-2 2-94-16,2 2 66 0,-3-2-13 16,0 0-243-16,1 2 151 15,-3-2-67-15,-1-4-422 0,-8 0-15 16,1-4-624-16</inkml:trace>
  <inkml:trace contextRef="#ctx0" brushRef="#br0" timeOffset="8941.29">30784 936 2251 0,'0'0'797'0,"0"0"-714"0,0 0-54 16,0 0 118-16,0 0-58 0,0 0-86 16,0 0-3-16,-27 56 95 15,8 0-19-15,-5 13-28 0,-4 13 44 16,-4 0-92-16,-5 12 3 0,-7 7-5 16,-5 8 2-16,-3 9-92 0,-2 0 35 15,0 2-29-15,-1-6-121 16,7-10 163-16,5-11-11 0,10-14-76 15,5-13 112-15,5-11-10 0,5-12-32 16,2-9 61-16,0-7 0 0,2-10 1 16,4-5 22-16,0-8-14 0,5-4 4 15,0-5-7-15,2-16-6 0,0-13-192 16,3-10 172-16,4-12-28 0,3-5-100 16,4-10 106-16,-1-9 19 0,6-4 23 15,0-10-2-15,4-4 4 0,2-4 65 16,4-2-35-16,2 1-3 15,4 4 20-15,3 3 60 0,2 3-19 16,2 8 32-16,2 5-26 0,1 6 6 16,0 12-3-16,0 8 54 15,0 9-39-15,-3 13 13 0,1 7 59 16,-5 11-42-16,1 8-77 0,-2 6 61 16,-2 9-32-16,-1 10-93 0,-3 10 87 15,-3 8-90-15,2 9 19 0,-3 6-19 16,-1 5 0-16,-5 3-13 15,1 5 13-15,-4 3 0 0,-3 2 4 16,0 0-4-16,0 1 0 0,1 1-97 16,0 3 85-16,1-5 0 0,-1 1-172 15,-2 0 183-15,-1-6-49 0,1-2-152 16,-3-2 183-16,0-4-72 0,-4 1-201 16,0-6 168-16,-3-6-67 0,-1-2-272 15,0-6 121-15,-1-5 50 0,-3-6-481 16,0-10 219-16,-1-5 39 0</inkml:trace>
  <inkml:trace contextRef="#ctx0" brushRef="#br0" timeOffset="9285">30221 1961 3044 0,'0'0'403'0,"0"0"-318"15,0 0-37-15,0 0 12 0,0 0-16 16,0 0 86-16,63-14-33 0,-25 10-50 16,5-2 76-16,1-2-79 0,4-1-16 15,1-2 22-15,7-1-50 0,0-1 6 16,2 0-6-16,0-2 0 15,1-1 0-15,-3 0 0 0,1-3 0 16,-2 1-50-16,-3-2 16 0,-1-3 34 16,-6 3-179-16,0-1 154 0,-5-1-57 15,-4 8-171-15,-5 2 168 0,-4 5-46 16,-7 6-294-16,-6 1 77 16,-3 1-176-16,-4 4-1071 0</inkml:trace>
  <inkml:trace contextRef="#ctx0" brushRef="#br0" timeOffset="11099.45">29654 3343 7 0,'0'0'2760'0,"0"0"-2708"16,0 0-43-16,-33-28-9 0,26 25 199 15,2 3-45-15,0 0-39 16,-3 3-39-16,-3 7-66 0,-1 9 15 16,0 6 7-16,0 5-32 0,0 4 7 15,1 1-7-15,-1 2 0 0,4 3 2 16,-2 0-2-16,0 3 0 0,1-4-51 16,0-1 32-16,-1-3 12 0,4-4-168 15,-1-6 127-15,2-5-29 0,1-7-86 16,0-6 140-16,1-3 1 15,0-4 22-15,-1-1 19 0,-1-9 7 16,1-8-23-16,-1-12 11 0,-1-4-14 16,5-6-16-16,1-3 16 0,0-2 54 15,3-5 33-15,1 0 15 16,2 2-70-16,2 5-16 0,0 7 29 16,-1 7 38-16,1 7 25 0,-3 9 47 15,1 4-31-15,-1 3-14 0,0 4-3 16,5 2-107-16,2 4-13 0,5 5 13 15,0 7 0-15,2 3-21 16,0 2 21-16,-1 4 0 0,2 1-78 16,4-1 49-16,-1 0-8 0,1-2-191 15,0-2 164-15,-1-6-34 0,1-7-119 16,-2-4 182-16,0-5-4 0,-2-10 1 16,0-2 38-16,-2-7 0 0,0-7 16 15,-1-2 48-15,-2-3-26 0,-1-3-3 16,2-2 93-16,-1-2-29 0,1 3-7 15,0 3 25-15,-3 3-22 0,1 9-19 16,-4 4 56-16,-3 7-51 16,-3 6-65-16,-1 2 85 0,-2 0-101 15,2 2 34-15,-3 6-34 0,0 10 16 16,-4 13 59-16,-2 10 130 16,0 6-205-16,-2 2 37 0,1-2-62 15,2 2 25-15,-1 1-210 0,1 0 209 16,1 2-48-16,1-2-199 0,2 4 157 15,1-1-120-15,0-2-436 16,3-3-730-16,1-14 748 0</inkml:trace>
  <inkml:trace contextRef="#ctx0" brushRef="#br0" timeOffset="11661.89">30420 3528 901 0,'0'0'781'15,"9"-33"-595"-15,-6 17-176 0,-3 0 16 16,0 2 91-16,0 1 165 0,-4 1-139 16,-3 1-21-16,-2 3 49 15,-2 2-61-15,-2 3-27 0,-3 2-51 16,-2 1-13-16,0 4-16 0,-2 4 0 16,-2 4 22-16,-2 5-25 0,-1 2 4 15,1 3-6-15,0 4 2 0,-1 3-65 16,2 0 65-16,3 3-3 0,1 0-61 15,1 0 48-15,3 0-52 0,3-2-125 16,3-4 54-16,3-6-45 16,4-9-157-16,2-4 202 0,2-6 139 15,4-1 65-15,0-7 133 0,6-5-27 16,6-6 53-16,2-5-150 16,-2-2-13-16,1 1 100 0,0 2-9 15,-1 1-8-15,2 4 10 0,-1-1-24 16,-2 6-44-16,2 3-28 0,-2 4 43 15,1 5-76-15,-4 0 1 0,2 5-16 16,-1 4-10-16,4 5-73 16,-2 3 54-16,0 2 19 0,3 2-130 15,-1-1 25-15,2 5-54 0,-2-1-230 16,1 0 99-16,-5-5-173 0,-1-3-969 0</inkml:trace>
  <inkml:trace contextRef="#ctx0" brushRef="#br0" timeOffset="12021.23">30946 3493 2549 0,'0'0'164'16,"0"0"-128"-16,-40-25 2 0,28 20 91 15,2-1-7-15,-2 4-10 0,1 0-29 16,0 1-83-16,1 1 13 0,-1 0-26 16,0 5 13-16,-2 1-73 15,0 4 72-15,-1 1 1 0,-3 5-42 16,2 0 41-16,-3 3 1 0,3 2-26 16,0 0 26-16,5 1 0 0,0-1-8 15,5 0 5-15,4-2 3 0,1-2-62 16,5-2 61-16,6-2 1 0,2-3-43 15,4-1 41-15,2-2-15 0,2-5-51 16,3 0 36-16,4-2-39 16,3-6-52-16,1-2 10 0,0-1-33 15,-1-4-229-15,-1-3 4 0,0-4-42 16,-5-4-363-16,-8 5 418 0</inkml:trace>
  <inkml:trace contextRef="#ctx0" brushRef="#br0" timeOffset="12443.06">31194 2997 2255 0,'0'0'491'15,"0"0"-260"-15,0 0-16 0,0 0 142 16,0 0-167-16,0 0-190 0,0 0 54 16,0 0-54-16,2 38 88 0,-2 2-38 15,-2 8 50-15,1-2-100 0,1 1-6 16,0 1 6-16,0 0 0 0,0 1-25 15,0 1-22-15,0-2 31 0,-1 0-245 16,-3-7 204-16,4-5-89 16,-3-8-233-16,3-7 359 0,0-7 20 15,0-6-51-15,0-4 51 0,3-4 13 16,-2 0 6-16,3-4 74 0,4-7-20 16,1-4-28-16,3-3 51 15,-1-4-29-15,-2 6 28 0,1 0 22 16,-2 3-38-16,-3 4-73 0,0 2 83 15,-1 2-71-15,2 2 8 0,-2 3 15 16,1-1-41-16,3 1-107 16,1 2 103-16,1 6-15 0,3 7-53 15,2 1 70-15,-2 3 2 0,-1-2-111 16,-1-1 89-16,-1 1-67 0,0 1-210 16,-2-1 148-16,-2 0-93 0,-2-3-438 15,-1-4 97-15,-2-4-115 0</inkml:trace>
  <inkml:trace contextRef="#ctx0" brushRef="#br0" timeOffset="12614.92">31538 3543 1744 0,'0'0'497'0,"0"0"-374"0,16-36 16 16,-14 33 251-16,-2 2-150 0,2-1-74 16,-2 1-80-16,0 1-86 15,2 3-22-15,-2 7-95 0,0 5 116 16,0 4-30-16,0-1-315 0,-3 0 75 15,2-8-169-15,-2 0-1092 0</inkml:trace>
  <inkml:trace contextRef="#ctx0" brushRef="#br0" timeOffset="13384.18">31528 3188 3056 0,'0'0'45'0,"-10"-57"-42"0,8 34-3 15,-1 8 147-15,3 6 28 0,0 4-25 16,0 1-36-16,0 2-114 0,1 2-70 16,3 2 0-16,3 7-31 15,2 6-84-15,1 6 124 0,0 7-73 16,-2 0-174-16,0 1 130 0,0-1-83 16,2 2-219-16,-1-4 320 15,0 0 134-15,1-2 26 16,-2-3 65-16,0-1 88 0,-2 0 207 0,0 0-156 0,-2-3-7 15,-2 1 86-15,0 0-132 16,-1-3-7-16,-1 0-23 0,0-2-32 16,0 0-70-16,0-2 7 0,0 0-10 15,0-5-16-15,0-2-76 16,0 2 76-16,0-2-73 0,3 0-141 16,-2 0 141-16,3-3 5 0,1-1 4 15,6-7 64-15,5-7 32 0,1-5 3 16,2 2 81-16,-2 1-33 0,-2 5 29 15,-2 2-33-15,-2 3 17 0,-2 5 40 16,-2 0 25-16,0 1-82 0,-3 0-63 16,2 5 28-16,2 4-44 0,4 7-62 15,-1 3 60-15,1 1 2 0,-1-1-123 16,-2-3 60-16,0-3-48 16,-2-2-147-16,0-3 201 0,-2-4-13 15,2 0-75-15,1-3 129 0,5-1 16 16,3-5 4-16,1-7 82 0,1-3-6 15,-1 0 77-15,-2-1-21 16,1 0-25-16,0 0-6 0,2 0 18 16,1 2-85-16,0 0-10 0,-2 5-9 15,0 5-19-15,-2 3-47 0,-2 1 28 16,-2 4 19-16,0 1-101 0,-3 0 85 16,0 5 16-16,0 0-79 15,-3 4 60-15,2-2 3 0,-5 1-193 16,2-4 155-16,-2-1-26 0,0-1-93 15,0-3 151-15,-1-1-4 0,2 1 26 16,-2-3 7-16,3-1 25 0,1-1 25 16,6-10 26-16,6-5-48 0,5-5-31 15,4-1 66-15,2 1-22 0,0 2-10 16,4-2 60-16,2 2-22 16,-2 1-3-16,0 3 35 0,-4 3-36 15,-7 4-31-15,-4 7 91 0,-7 1-43 16,-5 1-52-16,-4 8 60 0,-1 11-69 15,-1 11-13-15,-8 12 113 16,-6 6-128-16,-5 3-156 0,1-1 53 16,-5-1-117-16,4-11-685 0,-2-7-544 0</inkml:trace>
  <inkml:trace contextRef="#ctx0" brushRef="#br0" timeOffset="14527.45">28126 4767 2651 0,'0'0'674'16,"0"0"-569"-16,12-40-104 0,-12 37-2 15,0 3-2-15,2 0-35 16,-2 4 37-16,1 4 1 0,3 13 19 16,0 9 96-16,-3 3 18 0,1 11-42 15,-2 3-9-15,1 6-82 0,-1 3 0 16,0 3 0-16,0 1 0 0,0-2 29 16,-1 4-23-16,-1-1-6 15,-2 0-3-15,2-2 3 0,-1-2 0 16,2-6-123-16,1-6 123 0,0-3 0 15,4-8-91-15,2-2 91 0,6-9 0 16,3-4-79-16,2-6 67 16,6-4 8-16,2-7 4 0,6-2 13 15,2-4-13-15,7-7 25 0,2-6 10 16,3 1-32-16,3-6 19 0,5 0 39 16,1-2 8-16,0 1-53 0,1 0 62 15,1 1-78-15,-3 0 26 16,1 2-26-16,-4 2 0 0,0 2-81 15,-1 0 62-15,-1 2-63 0,0 1-267 16,-4 0 167-16,0-1-125 0,-4 0-650 16,-8 2-118-16,-5-3 260 0</inkml:trace>
  <inkml:trace contextRef="#ctx0" brushRef="#br0" timeOffset="15011.77">29884 4751 3212 0,'0'0'201'15,"0"0"-112"-15,0 0 107 0,0 0 37 16,0 0-133-16,0 0-81 0,0 0 32 16,-34 32-4-16,24 14-41 0,-5 8 47 15,2 4-53-15,-1 2-22 0,0 6 22 16,-4 6 0-16,0 4-46 15,-2 1 46-15,-3 4 0 0,-2-6-199 16,1-2 137-16,2-7-74 0,4-13-197 16,3-10 254-16,6-14-4 0,5-12-26 15,1-6 108-15,2-8 1 0,1-5 0 16,0-10 157-16,4-16-141 16,0-12 22-16,5-10-38 0,-1-10 19 15,0 0 6-15,0-4 80 0,4-6-25 16,-1 0-20-16,2-2 47 0,3-3-53 15,0 2-48-15,3 2 60 0,-1 2-66 16,1 6 38-16,1 6-38 0,-1 9 60 16,1 6-48-16,-3 9 96 15,-1 9-49-15,-1 9-47 0,-2 9 110 16,0 2-75-16,3 8-23 0,2 8 29 16,2 9-53-16,4 10 28 0,1 7 40 15,3 8-40-15,1 6 3 16,6 4 43-16,2 1-74 0,2 2-56 15,1-1 56-15,3 2 0 0,1-1-231 16,-2-3 185-16,1-1-54 0,-6 1-227 16,-5-4 173-16,-5-2-137 0,-8 1-536 15,-9-15 221-15,-3 0-184 0</inkml:trace>
  <inkml:trace contextRef="#ctx0" brushRef="#br0" timeOffset="15339.85">29754 5407 3243 0,'-33'-19'356'0,"4"6"-287"0,-3-5-69 16,10 8-12-16,9-2 12 0,5-3 101 15,5 3 25-15,3-1-20 16,8 2 39-16,7-1-82 0,5 0-23 15,7 0-42-15,5 3 2 0,5-1-71 16,6-3 71-16,5 2 0 0,4 1-107 16,2-1 104-16,-3-2-26 0,0 3-150 15,-3 1 148-15,-4 1-51 0,-2 0-181 16,-2-1 171-16,-4 2-84 0,-2-1-295 16,-4-1 138-16,-2 1-4 15,-2 1-166-15,-9 2-139 0,0 1 55 0</inkml:trace>
  <inkml:trace contextRef="#ctx0" brushRef="#br0" timeOffset="16200.52">31269 5332 1494 0,'0'0'714'0,"0"0"-474"16,0 0-127-1,0 0-68-15,28-36 23 0,-19 27 38 16,3 1-67-16,2-3-33 0,0 3 10 16,-2 0-16-16,2 3 0 0,-6-1-42 15,-3 1 42-15,-1 2 0 0,-3 3-1 16,-1-1 1-16,0 1 0 16,-2 0-9-16,-10 7 9 0,-6 7 54 0,-4 6 49 15,-2 8-4-15,0 4-22 0,1 4 0 16,4 2 3-16,6 2-71 0,1 1 7 15,4 0-16-15,4-2 0 0,0 2-45 16,4-2 32-16,0-3-99 0,5-5-231 16,1-7 320-16,2-6-22 0,-2-8-213 15,1-5 125-15,-3-4 107 0,1-2 26 16,2-8 55-16,0-10 13 16,-1-5 129-16,0-4-106 0,-1-4 5 15,-2 1 72-15,1-5-14 0,0 3-13 16,4-2 34-16,-2 2-32 0,4 4-39 15,0 2-35-15,1 3 32 0,1 5-57 16,1 3-34-16,1 4 62 16,0 4-72-16,2 6 25 0,-1 2-25 0,2 1 0 15,1 7-33-15,0 7 33 0,0 1 0 16,0 6-27-16,-2 2 27 16,2 2 0-16,-4 4-35 0,1 0 35 15,-2-2 0-15,-3 2-98 0,-1-3 95 16,-1-2-66-16,-3-5-130 15,-1-2 195-15,-1-9-46 0,0-4-103 16,-3-2 128-16,1-3 5 0,3-1 20 16,1-7 89-16,7-8-34 0,3-10-43 15,5-3 36-15,1-4-23 0,2 2-9 16,0 4 85-16,-1 1-53 0,2 2-45 16,2 5 92-16,-5 3-42 0,0 5-47 15,-5 5 86-15,2 2-52 0,-8 1-21 16,0 3 35-16,-1 3-54 15,2 2-44-15,-1 4 40 0,4 3 4 16,0 2-50-16,0 2 50 0,-1-3 0 16,0 4-103-16,5-2 101 0,-1-2-68 15,3-2-151-15,0-3 132 16,3-5-32-16,1-3-140 0,1-4 196 16,-1-8-34-16,-3-2-249 0,-2-2-4 15,-6 2-242-15,-5-5-1042 0</inkml:trace>
  <inkml:trace contextRef="#ctx0" brushRef="#br0" timeOffset="16684.84">28341 6425 1535 0,'-16'-34'559'16,"1"-2"-472"-16,1-2-9 0,0 10 77 16,5 4 46-16,4 3 82 0,-1 6 82 15,2 6-142-15,3 4-58 16,0 3-30-16,1 2 4 0,0 4-139 15,1 12 37-15,4 14-37 0,1 14 38 16,-1 9-19-16,-1 8 44 0,0-1-63 16,0 4-70-16,0 3 70 15,0 2 0-15,1 5-97 0,-2-1 94 16,1 4-50-16,0-2-200 0,-3 1 155 16,2-8-71-16,0-7-291 15,1-7 50-15,1-12-50 0,-1-12-714 16,3-13 411-16</inkml:trace>
  <inkml:trace contextRef="#ctx0" brushRef="#br0" timeOffset="16981.74">28774 6424 2721 0,'14'-44'212'0,"-8"7"-103"0,0 5-41 15,-5 10-24-15,0 12 20 16,-1 3 45-16,0 4 72 0,0 3-38 15,0 6-77-15,0 7-19 0,-1 14-15 16,1 10-20-16,-1 8 73 0,-1 5-85 16,1 0 35-16,1 4-19 15,0 3-16-15,4-1-26 0,1 0 26 16,-1-1 0-16,4-2-30 0,-1-4-1 16,0-2 12-16,1 1-221 15,-3-4 157-15,-1-3-60 0,-1-2-99 16,-3-2 62-16,0-3-161 0,-4-5-852 15,-2-12 603-15,-2-5 36 0</inkml:trace>
  <inkml:trace contextRef="#ctx0" brushRef="#br0" timeOffset="18185.16">28377 7011 1828 0,'-45'-19'262'0,"3"3"-12"15,0 5-189-15,10 2-38 16,10 4 116-16,8 1-20 0,6-2 13 15,6 1 71-15,2 1-50 0,11-3-79 16,9-1-45-16,7 2-29 16,9-4 0-16,1 2-29 0,6 0 29 15,2 0 0-15,4 0-22 0,3-1 22 16,3 0 0-16,4-1-51 0,-3 2 48 16,2-2-32-16,-3 2-57 15,-2-2 91-15,-1 1 0 0,-5 0 1 16,0-1 6-16,-5 2 17 0,-2 0-17 15,-4 3 81-15,0-2-20 0,-5 3-22 16,-2 0 34-16,-3 2-31 0,-5 2-42 16,-5 2 61-16,-3 2-51 0,-3 7-3 15,-4 1 18-15,-3 3-31 0,-3 7 16 16,-1 1-6-16,-7 5-10 0,-3 4 3 16,-2 1-3-16,1 1 0 0,0-1-45 15,1-2 22-15,-1 1 7 16,3-3-130-16,-1 0 127 0,-2 2-26 15,3-6-114-15,1-1 104 0,1-10-32 16,3-6-57-16,3-8 144 16,1-6 55-16,0-7 89 0,8-10 19 15,3-6-45-15,2-7-22 0,2 1 6 16,-1-1-23-16,2 3-16 0,0 1 73 16,2 5-4-16,-2 3-32 15,0 10 27-15,-6 3-90 0,0 7-6 16,0 3 10-16,1 2-41 0,4 8-65 15,2 3 65-15,-2 3 0 0,1 2-35 16,0 2 35-16,2 0 0 0,2 2-131 16,2-1 130-16,-1-1-53 0,0-1-128 15,3 1 169-15,0-4-40 0,-1-5-121 16,-2-4 171-16,2-6-20 0,-2-4 23 16,1-3 26-16,-1-5 27 0,0-3-18 15,2-1 79-15,-2-1-41 16,2-4-73-16,0-1 85 0,-1 0-85 15,1-1 34-15,0-1-3 0,-1 0-31 16,-2 3 29-16,2 5-17 16,-4 1-12-16,1 6 25 0,-2 2 1 15,-2 3-26-15,1 4 29 0,-3 5-20 16,1 3-9-16,0 4-28 0,1 4 28 16,1 0 0-16,1 3-34 0,5 1 34 15,-1 0 0-15,3 3-155 16,3-2 126-16,1 2-50 0,2-2-151 15,2-2 131-15,3-7-54 0,2-7-263 16,2-8 171-16,1-5 52 0,-1-5 89 16,-2-4 104-16,-1 1 110 0,-4-3 119 15,0-5-145-15,-4-1-29 0,-1-2 44 16,-5-2 20-16,0 1-4 0,-8 0-22 16,-3 2-19-16,-4 6-30 0,-5 6-31 15,-2 7 82-15,-2 0-25 16,-6 6-16-16,-7 1 38 0,-9 0-45 15,-5 8-44-15,-3 4 67 0,-2 4-70 16,4 3 31-16,2-2-25 16,0 3-6-16,5 0-25 0,4-3 22 15,2 1 3-15,5-4-126 0,3 1 97 16,2-3-15-16,3-1-95 0,3-6 123 16,-2 0-35-16,3-2-89 0,0-3 124 15,3 0 16-15,5-8 16 16,4-9 60-16,5-6-31 0,0-4 15 15,1-1 39-15,-2 0-39 0,2-4-57 16,4-4 79-16,-2-2-34 0,-2-5-42 16,2 0 85-16,0-2-91 0,-1-4 38 15,0-1-19-15,-1-4-19 0,0-1-16 16,-2 0 16-16,-2 1 0 0,1-1-32 16,-4 2 31-16,-2 2 1 0,-2 6-7 15,-5 6 7-15,-2 7 19 0,-5 12 10 16,-4 7 65-16,1 7 13 15,-3 6 155-15,-1 8-79 0,0 10-137 16,-1 10 16-16,-1 8-41 0,1 10-21 16,2 9 22-16,2 5 6 15,5 8-28-15,3 4-31 0,2 5 31 16,8 1 0-16,3 2-163 0,6 1 132 16,-1 0-90-16,-17-81-338 0,41 163 76 15,-21-88-159-15,-2-19-1084 16</inkml:trace>
  <inkml:trace contextRef="#ctx0" brushRef="#br0" timeOffset="19424.18">31184 6745 3216 0,'0'0'407'0,"0"0"-249"15,0 0-57-15,0 0 2 16,0 0-20-16,0 0 4 0,0 0-87 15,0 0 13-15,-26 43-13 0,22-10 0 16,0 2-119-16,3-3 94 16,0 0-78-16,-1 1-175 0,-2-3 199 15,-1-1-58-15,2-5-172 0,1-9 146 16,0-5-40-16,2-6-97 0,0-4 297 16,2 0 3-16,3-8 277 0,2-8-97 15,-1-4-32-15,4-1 31 16,-1-4-23-16,0 3-22 0,3-2 18 15,-1 2-20-15,2 0-40 0,-2 6-55 16,1 3 60-16,-4 5-97 0,-1 5 45 16,-3-1-47-16,0 4 2 0,0 0-120 15,2 6 117-15,1 3 3 0,0 7-72 16,-2 4 72-16,2-1 0 0,-2 1-114 16,0-3 112-16,3 4-45 0,0-1-121 15,2-1 166-15,2-2-39 16,1-3-112-16,3-8 134 0,4-4-16 15,1-2 35-15,2-4 35 0,1-3 10 16,1-4 15-16,-1 1 48 16,0-4-38-16,2 1-23 0,-4 0 64 15,2-1-39-15,-1 1-66 0,0 1 61 16,-5 1-67 0,-2 6-22-16,-2 2 22 0,-2 2 0 15,-3 1-55-15,-4 1 55 16,1 1 0-16,-4 3-66 0,4 4 66 15,-1 6 0-15,0 2-40 0,-1 3 40 16,-1 0 0-16,-2-2-78 0,2 0 76 16,-2-2-28-16,-1-2-99 0,2-6 127 15,0-4-36-15,1-4 38 16,4 0 10-16,3-6 85 0,6-3 28 16,3-4 0-16,0-3-50 0,-1 0-67 15,-2 0 79-15,4 1-85 0,-1-4 41 16,1 3-20-16,0 2-21 0,0-1-25 15,-1 6 25-15,-1 1 0 0,0 2-81 16,-4 5 68-16,1 1 13 0,-3 0-66 16,-3 1 65-16,3 3 1 15,-4-1-106-15,0 0 105 0,-2-1-36 16,-2-2-118-16,2 2 155 0,2-1-28 16,3-1-36-16,2-9 64 0,3-6 0 15,2-9 19-15,-1-1 23 0,-1-5-4 16,-1 1-26-16,-2-2 93 0,-2-2-14 15,-1 0-18-15,1-1 49 0,-2 2-50 16,-2 7-36-16,-2 4 82 16,-2 7-49-16,-2 5-53 0,-1 5 117 15,0 3-102-15,0 1 6 0,-2 6-74 16,-5 14 31-16,-4 14 6 16,-2 12 43-16,1 9-43 0,3 1 3 15,3-4-6-15,5-1 3 0,1-51-173 16,9 100 129-16,2-54-56 0,2-4-205 15,1-4 186-15,-1-2-84 0,0-5-378 16,-3-4 179-16,0-9 0 0,1-8-534 16,0-10 340-16,-1-7 123 0,4-9 473 15,-2-7 271-15,1-2 433 0,-2-4 67 16,1-2-596-16,0-5-42 16,0 4 139-16,-2 4-69 0,1 4-13 15,-2 7 99-15,-1 5-72 0,-1 4-74 16,-2 2-54-16,-1 5-36 0,2 0-53 15,4-1-87-15,4 2 84 0,4 3-19 16,1 5-81-16,0 3 101 16,-2-3-72-16,0 2-150 0,1-2 154 15,2 0-30-15,-2 0-106 0,0-5 113 16,2 1-20-16,1-4-90 16,0-9 203-16,2-1 3 0,0-6 152 15,1 2 32-15,-6-4 3 0,1 2 76 16,-4-5-87-16,-1 2-23 0,-2-3 24 15,-5-1-6-15,-3 7-30 0,-4 5-5 16,-1 3 23-16,-7 7-81 0,-7 5-69 16,-2 11 90-16,-2 9-102 0,2 8 10 15,5 2-12-15,5 5 2 16,7 0-171-16,11 3 103 0,6-6-104 16,11-1-339-16,-5-10 27 0,13-3-517 0</inkml:trace>
  <inkml:trace contextRef="#ctx0" brushRef="#br0" timeOffset="29478.34">12432 1448 1263 0,'0'0'130'0,"-27"-33"-75"15,16 17-29-15,2 4 0 0,4 0 39 16,-2 0 147-16,2 1-147 15,-1 0-23-15,1-1-37 0,2 0-5 16,-2 3 0-16,0 0-1 0,-1-1-1 16,0 2-1-16,-1 3-17 0,0 0 4 15,-5-2 14-15,-1 2-44 16,-4 1 7-16,-3 1-9 0,-2 3-89 16,2 0 82-16,-5-3 9 0,1 3-19 15,-4-1 36-15,-1 0 9 0,-2-1 4 16,-1 0 16-16,0-2 0 0,-5 1-2 15,-1-1 0-15,-2-1 2 0,2-1 17 16,-2-2-4-16,-2-1 10 0,1 0 35 16,1-1-2-16,-3 1 9 0,1 0 45 15,-1-1-64-15,-4 2-17 16,1 0-27-16,-2-1-2 0,-4 1 1 16,0 0 43-16,-6 3-44 0,0-2-49 15,-2 3 24-15,-4 0 2 0,-2 0 10 16,-2-1-39-16,-4 2 25 15,-2-2 27-15,-4 1 0 0,0 1-1 16,-5 0 1-16,0-1 0 0,-3 0 13 16,-2 0 7-16,0 2 32 0,-3-2-13 15,0 0 26-15,2-2 78 16,1 4-62-16,-5-4-26 0,2 2 16 16,-2 4-38-16,-2-1-8 0,3 1-18 15,-4 4-5-15,0-1-1 0,-3 3-1 16,1 0-13-16,-1-1 13 0,-1 3 0 15,1-1-7-15,-1 1 5 0,3 1-17 16,-2-1 3-16,1 3-10 0,-1-2-71 16,0 3 58-16,-1 0-20 0,3 0-22 15,-4-3 39-15,2 2 19 16,2 1 22-16,-3-3 1 0,0 2 10 16,-3 0-10-16,0-2 1 0,2 2 0 15,0 1 74-15,-5-2-75 0,2 4 13 16,2-4 26-16,-2 2 6 15,1 0-12-15,3-1 9 0,1 2-16 16,1-2-13-16,2 1 42 0,0-1-32 16,1-1-21-16,4-2 1 15,1 0 10-15,0-1-11 0,2 1 10 16,-1 0-12-16,0 1-1 0,1 1-15 16,-2 0 12-16,1 4 3 0,-2 2-15 15,1 0 14-15,-1 2-1 0,0 2 3 16,3 3 1-16,-2 2 1 0,0 1 3 15,1 2 12-15,0 2-14 0,2 2 45 16,0 4-18-16,3 4-5 0,3 2 53 16,1 3-42-16,0 4 9 0,3 6 71 15,2 0-84-15,3 6-9 16,4 0 9-16,4 3 7 0,3 0-20 16,5 4 14-16,2 2 8 0,5 2-41 15,5 4 10-15,-1 1-10 0,6 0 0 16,4 2-20-16,6 0 20 15,1-1 0-15,7-3-14 0,2 2 14 16,6-5 0-16,3 0-28 0,6-2 28 16,3-2 0-16,1-4-26 15,9 1 25-15,2-2-1 0,8-2-34 16,2-1 36-16,7-1 0 0,1-1-32 16,9-2 32-16,2 2 0 0,4-4-22 15,4 1 22-15,2-4 0 0,6-2-9 16,3-1 6-16,4 0-1 15,2-5-27-15,3-1 31 0,3 0 0 0,2-2 1 16,4-2-14-16,3-3 7 0,3 1 6 16,1-4 2-16,3 1-2 0,1-2-10 15,2-3 10-15,4 0 0 16,-1-1-4-16,2-2 4 0,-1-2 0 16,2 1-42-16,2 0 41 0,0-2-14 15,1 2-34-15,0-1 36 0,-1-2 0 16,2 3-4-16,2-1 16 15,2 1 2-15,-2 0 8 0,2-1-9 16,3-1-16-16,0-2 15 0,2 0-1 16,2-1-19-16,1-3-47 0,2-1 66 15,0-3 0-15,3-4-2 0,-1 0-19 16,3-3 3-16,-5 0 15 16,4-2-8-16,0-3 13 0,0 0-1 15,2-1 3-15,-2-5 14 0,-2 2-16 16,3-4 0-16,-2 0 3 0,1-4 16 15,-2 4-16-15,2-4 13 0,1 3 11 16,-2-2 32-16,2-1-8 0,1-1-7 16,1 0-9-16,1-2-9 0,-2-2-13 15,2-1-12-15,-2 1-1 0,0 0 3 16,4-2-2-16,-4-1-1 16,0 3-11-16,0-2 10 0,2 0 1 15,-4 3-24-15,0-2 24 0,-1 0 16 16,-2 0-16-16,1-1 3 0,-4 4 3 15,0-3-5-15,-2 3-1 0,0-2 0 16,-4 3-8-16,2-3 8 16,-2 4 13-16,-4-1-10 0,2 0 16 15,2-4-16-15,-4 4 3 0,5-5 17 16,-3 0-23-16,1-2-2 0,1-2 2 16,0 3 4-16,-3-5-3 0,1 4-1 15,0-2 3-15,-3-1 0 16,-1 1-3-16,-2 1 0 0,-4-2-4 15,1 0 4-15,-3-4 0 0,-4 0-10 16,0-4 10-16,-3 0-3 0,-2-3-94 16,-6-1 68-16,-1-3 10 0,-6 1-40 15,-1-5 57-15,-5-2-11 0,-4 1 8 16,-1-3 4-16,-7-2 1 16,-3-1 0-16,-6-3 15 0,-6 0-14 15,-6-3 20-15,-3-3-18 0,-10 0 10 16,-3-3-10-16,-4-1-1 0,-7-2 11 15,-4-1 0-15,-6-2-10 0,-4-1 17 16,-9 1-7-16,-1-3-10 16,-7 3 0-16,-3-1 7 0,-6 0 6 15,-6 3-16-15,-3-2-4 0,-3 3 4 16,-4 1 0-16,-5 0-20 0,-2 3 18 16,-5 1-33-16,-3 1-50 0,-6 0 43 15,-4 5-16-15,-5-1-98 16,-7 4-32-16,-3 2-33 0,-5 4-264 15,21 9 72-15,-8 6-70 0</inkml:trace>
  <inkml:trace contextRef="#ctx0" brushRef="#br0" timeOffset="53350.28">15300 3085 2842 0,'0'0'292'0,"-38"-26"-126"15,24 20-108-15,6 5 8 0,4 1 42 16,0 0 0-16,2 0-10 15,1 1-98-15,0 13-139 0,1 14 136 16,0 9-10-16,0 11-25 0,1 3 37 16,0-2 1-16,3 4-89 0,2 1 64 15,-4-1-55-15,2-1-204 16,-1-5 133-16,1-7-68 0,-1-8-188 16,-2-12 171-16,0-10-5 0,-1-4 111 15,0-6 130-15,-5 0 91 0,-3-10 240 16,-3-8-224-16,-3-9-74 0,-2-5 93 15,0-5-39-15,0 2-32 0,1-2 132 16,-1-1-51-16,1 0-30 0,1-2 9 16,3 0-6-16,3-2 9 0,3 5-13 15,1 6-22-15,2 3-20 0,2 7-12 16,0 2 63-16,2 7-23 16,2 4-43-16,-2 3 43 0,2 1-91 15,4 1-3-15,4 3 3 0,8 0 0 16,3 11 0-16,4 4 19 0,-1 3-19 15,4 5 31-15,2 5-28 16,1 0-3-16,3 3 6 0,1 1-6 16,1-2 0-16,-2 0 10 0,0-1-10 15,-3-4 0-15,-1 1-10 16,-1-6 10-16,-3 0 0 0,-3-6-13 16,-1-3 13-16,-4-4 0 0,-4-5 3 15,-4-2-3-15,-3-1 0 0,-3-7 22 16,2-9 19-16,-3-6-6 0,-1-9-10 15,0-7 41-15,-4-1-66 0,3-5 40 16,-3-2-21-16,1 1 12 0,0-4-15 16,-1 5 70-16,3 1-86 0,-3 1 47 15,0 6-41-15,1 2-6 0,-1 10 3 16,0 5-3-16,0 7 0 16,2 5-43-16,-1 4 18 0,0 2 25 15,3 1-316-15,3 1 172 0,6 1-64 16,5 7-317-16,3 6 163 0,3 2-110 15,-8-4-658-15,-3-2 126 0</inkml:trace>
  <inkml:trace contextRef="#ctx0" brushRef="#br0" timeOffset="53553.38">16073 3023 1573 0,'0'0'827'0,"0"0"-443"16,0 0-364-16,0 0 99 0,0 0 133 15,0 0-86-15,0 0-52 0,0 0-57 16,0 0-31-16,0 0-26 0,21-12-70 16,7-2 70-16,7 0 0 0,4-8-61 15,1 2 49-15,-2-1-65 0,4 1-172 16,-4 0 108-16,-3 3-68 16,-4 5-380-16,-10 1 37 0,-4 6-96 0</inkml:trace>
  <inkml:trace contextRef="#ctx0" brushRef="#br0" timeOffset="53740.86">16134 3247 2396 0,'0'0'65'0,"0"0"-36"0,-14 45 129 16,14-37-45-16,6-1-30 0,8-2 110 15,2 3-4-15,8-3-122 0,5-3-51 16,4-4 9-16,9-7-25 0,3-3-13 15,6-3-22-15,2-2-92 0,4-2-249 16,-2-1 118-16,-14 4-227 0,-3 0-1309 0</inkml:trace>
  <inkml:trace contextRef="#ctx0" brushRef="#br0" timeOffset="54193.94">16961 2588 447 0,'0'0'2902'0,"0"0"-2534"16,-21-39-280-16,21 37-44 0,0-5 32 15,2 2 21-15,9-5-97 0,8 1-100 16,5 1 87-16,4 0 13 0,4 5-53 15,0 3 53-15,1 6 0 0,2 2-55 16,-3 5 39-16,-2 6 16 0,0 6-174 16,-10 7 171-16,-3 8-73 0,-8 8-143 15,-7 1 216-15,-4 6-16 0,-6 4-106 16,-5-3 122-16,-6 0-39 16,-3-2-51-16,-2 2 93 0,-4-4 7 15,0-4-1-15,1-2 26 0,3-4-32 16,3-6 20-16,3 0 2 15,6-6 3-15,7-5 11 0,2-4 50 16,6-3-32-16,8-5-12 0,5-2 62 16,6-5-27-16,9-6-39 0,8-2 60 15,9-10 3-15,8-7-82 16,5-6 81-16,7-3-53 0,3-6-31 16,-1 0 34-16,2-1-50 0,-4 2-6 15,-5 3 5-15,-3 5 1 0,-9 2-189 16,-10 5 82-16,-4 4-67 0,-7 5-317 15,-12 1-79-15,-6 1-593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17:51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18983 2919 2165 0,'0'0'414'0,"-34"-8"-317"0,18 7-95 15,4 1-2-15,1 0 45 16,7 0 26-16,-1 0 0 0,5 0-20 16,-4 0 13-16,4 0 16 0,-3 1-80 15,3 0-51-15,0 2 51 0,0 0 26 16,3 1 15-16,-3 1 17 0,4 0-13 15,2 3-4-15,5-1 55 0,5 1-16 16,5-1-7-16,7-3 35 16,2-3-23-16,4 2-15 0,4-3 62 15,6 0-50-15,8 0-57 0,5 0 85 16,6-3-60-16,9-2-40 16,5-1 83-16,6-2-65 0,3-1 0 15,9-2 50-15,0-1-47 0,5 0-6 16,4 0 61-16,-2-1-67 0,6 1 21 15,2 0 31-15,-1 0-71 0,0-1 46 16,2 2 9-16,-3-1-48 0,-1 1 45 16,-5 2 12-16,-2-2-64 0,-2 5 49 15,-2-2-24-15,-3 1-25 0,-2 2 43 16,-2-2-43-16,-4 3 0 0,-2-1 3 16,-4 1-3-16,-3-2 0 0,-4 2-19 15,-6 0 19-15,-3-1 0 16,-4 1-30-16,-10 1 30 0,-6 1 0 15,-7-2-184-15,-7 1 171 0,-6 2-30 16,-7-1-182-16,-6 2 223 0,-4-1-66 16,-4 1-168-16,0 0 198 15,-1 0-72-15,0 0-268 0,-1 0 149 16,0 0-151-16,0 0-692 0,-2 0-158 0</inkml:trace>
  <inkml:trace contextRef="#ctx0" brushRef="#br0" timeOffset="1734.25">20573 4075 2170 0,'0'0'62'0,"0"0"-62"0,0 0 3 15,0 0 85-15,0 0 44 0,0 0 78 16,0 0-139-16,0 0-42 0,0 0 6 16,8-27 7-16,2 14-10 0,4-6 55 15,4 1-32-15,2-4-20 0,2 2-22 16,2-2 51-16,1 0-10 16,0 0 10-16,3 3 25 0,-5 3-22 15,1 1 0-15,-1 6 37 0,-5 2-34 16,0 5-45-16,-1 2 58 0,-2 6-83 15,-1 4 22-15,1 7-7 16,-3 2-15-16,0 2 19 0,0 4-19 16,-3 2 0-16,-1-2-9 0,-2 1 9 15,2-1 0-15,-3-1-16 0,0-4 16 16,-2 0 0-16,0-5-16 16,1-6 16-16,0-2 0 0,-2-6 3 15,2-1-3-15,3 0 48 0,5-8-7 16,9-8 100-16,7-7-107 0,6-2-8 15,2 0 40-15,0 1-66 0,4-2 44 16,2 5-16-16,0 0-28 0,-2 6 12 16,-2 3-12-16,0 7 0 0,-4 5 13 15,-3 2-13-15,-2 5 0 0,-3 6-16 16,-2 3 16-16,-4 6 0 0,-2 3-56 16,0 2 55-16,-5-1 1 15,0 4-56-15,-3-2 54 0,-1-2 2 16,-5 0-160-16,-1-4 159 15,-3-3-29-15,-6-4-109 0,-3-5 137 16,-6-3-90-16,-7-4-184 0,-8-3 120 16,-4-8-84-16,-5-6-314 0,-1-6 192 15,-4-5-25-15,-1-6-639 0,11 7 625 16</inkml:trace>
  <inkml:trace contextRef="#ctx0" brushRef="#br0" timeOffset="1939.45">21126 3667 1386 0,'-7'-33'235'0,"2"3"-27"0,-2 1 45 16,3 8-88-16,-1 5 36 0,2 2 108 16,3 5-151-16,-1 2-65 0,1 3-16 15,0-1-26-15,0 2-51 0,4-1 13 16,-1-1-13-16,2-3 0 0,2 1-74 31,3-1 72-31,6-1-31 0,3-2-53 16,5 2-14-16,3 2-3 0,-1-1-333 15,5 0 50-15,-8 6-114 16,2-6-664-16</inkml:trace>
  <inkml:trace contextRef="#ctx0" brushRef="#br0" timeOffset="2564.38">21930 3428 473 0,'0'0'326'0,"48"14"65"0,-23-4-388 15,-6 0-1-15,0 0 31 0,-2-3 81 16,-2 2-91-16,-6-3 107 16,0-1-36-16,-5-2-32 0,2-1 42 15,-1 0-36-15,3 3 69 0,-3-4 161 16,3 3-159-16,-2 0 0 0,2 0-23 16,-2 4-29-16,2 3 26 0,-2 12 2 15,-2 3-12-15,-4 9-20 0,-3 2-9 16,-4 2 50-16,-3 1-44 0,-5 5-58 15,-4 5 48-15,-5 0-51 16,-2 2 0-16,-5 3 28 0,-4-2-47 16,1 1 0-16,-1-4-2 0,6-6-45 15,7-12-103-15,8-13 150 16,7-8-22-16,6-11 22 0,-1 0 48 16,2-6 95-16,4-14-48 0,4-12-16 15,4-10-79-15,4-5 15 0,0-4-15 16,3-5 0-16,1-4 26 0,1-5-26 15,5-4 0-15,-1-6 25 16,2 4-13-16,1-2-12 0,-4 8-20 16,0 6 20-16,-2 2 0 0,0 6 7 15,-2 3-7-15,1 5 12 0,-2 7 10 16,-1 7 32-16,-2 6-45 0,0 9 26 16,-2 6 2-16,-2 5-15 0,0 4 0 15,1 9 26-15,-1 8-48 0,1 5 13 16,3 6 27-16,0 3-30 0,0 7 43 15,2 1-22-15,-4 3-31 16,4-1 19-16,-1 1-13 0,-1 2-6 16,-3-1 15-16,1 3-15 0,-4-3 0 15,0-1-6-15,-2-1 6 0,0 0 0 16,-2-2 13-16,-2-3-13 16,3-1 0-16,0-4-19 0,-2 0 3 15,-1-3 16-15,0-6-171 0,-1 1 169 16,-1-4-84-16,1-1-169 15,0-5 179-15,-3-2-60 0,1-5-301 16,-1-3 103-16,0-3-27 0,0-1-281 16,-1 0 258-16,-5-1-157 0</inkml:trace>
  <inkml:trace contextRef="#ctx0" brushRef="#br0" timeOffset="2861.26">22270 3990 101 0,'0'0'1170'16,"-49"-2"-1039"-16,22 4-21 0,3-1-65 15,3 0-29-15,1-1 20 16,1 0 55-16,0 0-7 0,6-2 40 16,0-4 138-16,7 1-119 0,1 4 28 15,1-5 139-15,1 0-114 0,2 0-46 16,1-2-6-16,9-4-42 16,9-1-35-16,4-2-16 0,8-1 44 15,2 2-51-15,0 2-34 0,4-3 37 16,4-1-47-16,1 1-6 0,2 2 6 15,3-4 0-15,-2 2-60 16,-1 0 56-16,2-1-49 0,-2-1-176 16,-6 1 124-16,1-1-52 0,-8 1-270 15,-3 0 97-15,-3-3-43 0,-7 4-378 16,-6 1 376-16,-3-2-378 0</inkml:trace>
  <inkml:trace contextRef="#ctx0" brushRef="#br0" timeOffset="3236.22">22873 3232 166 0,'0'0'199'0,"17"-42"69"15,-9 24 220-15,-1 2-269 0,-2 3-24 16,3 0 159-16,-3-1-175 0,3 5 5 16,-2 2 66-16,-1 3-125 15,-2 0 27-15,2 2 36 0,-2 2-34 16,5 0-55-16,-3 0-44 0,2 10 34 15,-2 10-22-15,0 7-10 0,-1 8 82 16,-4 5-34-16,0 2-46 16,0 5 36-16,-1 2-60 0,-2 2-32 15,-2 2 94-15,1 1-97 0,0 0 48 16,-1 1-20-16,1 1-28 0,0 0 6 16,0-1-6-16,2-1 0 0,2-2 16 15,0-8-16-15,4-5 0 0,4-7-163 16,2-5 151-16,3-9-42 15,2-3-116-15,1-6 145 0,2-5-76 16,4-2-176-16,0-4 175 0,2-6-100 16,3-5-397-16,1-4 168 0,0-3-50 15,-7 1-532-15,1 0 524 0</inkml:trace>
  <inkml:trace contextRef="#ctx0" brushRef="#br0" timeOffset="3692.79">23475 3824 232 0,'0'0'283'0,"42"-24"125"0,-20 11-226 15,-3 1 43-15,-7 3 201 0,-3 1-179 16,-5 2 2-16,-2 1 110 0,-2-2-153 16,0-1 13-16,-10 0 78 0,-7 2-176 15,-7 4-48-15,-7 2 0 16,-3 6 50-16,-2 7-25 0,-2 6-51 16,-2-1 57-16,4 2-95 0,0 0 32 15,6 3-25-15,3-2-16 0,3 1-51 16,7-4 51-16,2 1 0 0,3 0-101 15,5-1 99-15,3-4-46 0,4-5-151 16,6-5 180-16,8-4-7 16,10-1 26-16,8-10 105 0,4-4-45 15,-2-3-60-15,3-1 82 0,-2 2-38 16,-2 1-44-16,-2 0 97 0,-3 5-37 16,-6 4-60-16,-4 3 101 0,-8 4-101 15,0 11 43-15,-6 2-21 0,-2 7-22 16,-2 7 13-16,-2 8 5 15,-6 3-18-15,-3 4 44 0,-1 4-32 16,-4 5-12-16,-5 5-12 0,-3 4 12 16,-2 1 0-16,-3 5-31 15,0-2 6-15,2-2-22 0,2-7-214 16,5-8 214-16,1-7-28 0,4-10-124 16,3-6 180-16,3-6-38 0,1-8-96 15,4-4 61-15,3-6-74 0,-1-2-156 16,2-11 219-16,0-10-177 0,0 3-688 15,0-6-451-15</inkml:trace>
  <inkml:trace contextRef="#ctx0" brushRef="#br0" timeOffset="4586.2">23913 3786 2096 0,'0'0'311'15,"0"0"-243"-15,29-44-62 16,-25 37 17-16,-1 3 9 0,-3 1 51 16,0-1-9-16,0 2 19 0,-2-2 96 15,-6 2-80-15,-2 2-35 0,-10 10-7 16,-6 2 28-16,-2 8-25 0,-2 4-12 15,2 1 40-15,0 2-31 0,2 2-67 16,5 0 57-16,2-1-57 0,5 2-44 16,3-2 42-16,6-2 2 0,3 0-54 15,2-6 53-15,8-3 1 16,6-5-76-16,3-5 76 0,7-6 41 16,0-2-31-16,4-6 69 0,1-6-54 15,1-3-9-15,-2-4 35 0,-2 0-42 16,-3-4 13-16,-4-3 22 0,-3 0-44 15,-7-3 26-15,-4 0-26 16,-5 2 0-16,-5 0-98 0,-3 0 79 16,-3 3-19-16,-1 2-63 0,-2 5 72 15,0 0 23-15,2 6-143 0,2 4 133 16,2 3-19-16,2 5-141 0,2 0 80 16,-1 0-77-16,1 3-91 0,0-1 186 15,3 4 23-15,3-4 55 16,9 2 52-16,8-2 77 0,5-2 132 15,2 0-107-15,5 0-46 0,-3 0 33 16,3-3-11-16,1 2-38 0,1-1-16 16,-1 2 44-16,1 0-38 0,-1 4-44 15,-1 2 62-15,-3 2-78 0,-4 2 7 16,-3 2 28-16,-3 3-57 0,-2 1 16 16,-6 1-16-16,-2 5 0 15,-1-1-30-15,-2 0 30 0,-2-1 0 16,-2 3-6-16,1-3 6 0,-2-1 0 15,0-1 25-15,0-6-22 0,0-2-3 16,0-5 22-16,1-2-15 0,0-1-7 16,2 0 21-16,0-2 20 15,2 0 31-15,2-6 2 0,3-3 50 16,5-3-124-16,1-5 41 0,3-1-26 16,-3 2-15-16,0 0 6 0,-3 2-6 15,2 2 0-15,-3 2-9 16,0 1 9-16,0 2 0 0,-4 3-53 15,-2 0 53-15,-2 4 0 0,-2 0-99 16,0 0 74-16,4 4 25 0,-2 2-115 16,1 3 115-16,0 4 0 0,2 1-44 15,-2 0 13-15,-2-2 31 0,1-2-167 16,0-6 166-16,0 1-36 0,5-2-4 16,1-2 41-16,4-1 19 15,2 0 9-15,-1-4 10 0,-2 1-38 16,-5 1-69-16,-1 0 68 0,-3 1 1 15,-3 1-120-15,2 0 119 0,-2-1-62 16,2 1-178-16,-2 0 114 0,-1 0-74 16,0 1-236-16,0 2 163 15,0-1-8-15,0 1-293 0,0 1 15 16,-4-3-193-16</inkml:trace>
  <inkml:trace contextRef="#ctx0" brushRef="#br0" timeOffset="4726.81">24771 3779 1599 0,'10'-37'140'0,"-2"10"32"0,-3-4 58 16,-1 6-81-16,-3 0-110 0,-1 6-39 16,-2-1-2-16,-5 3-24 0,0 1-188 15,-1-2 36-15,-1 5-30 0,-2 0-303 16,3 1-154-16</inkml:trace>
  <inkml:trace contextRef="#ctx0" brushRef="#br0" timeOffset="5070.6">24969 3092 1699 0,'29'-49'110'0,"0"4"-87"0,2-6-7 15,-4 11 111-15,-2 0-14 0,-5 5-15 16,-3 3 83-16,-5 6-55 16,-4 4 48-16,-4 9 116 0,-1 4-104 15,-3 5 2-15,0 4 28 0,-4 2-48 16,-4 13-168-16,-11 20 16 0,-5 13 31 15,-6 12-19-15,-4 5 4 16,4-2 9-16,-2 1-41 0,2 5 25 16,4-1 0-16,2 1-25 0,4-2 12 15,1-3-2-15,4-4-10 0,1-3 28 16,0-1-12-16,0-4-16 0,0-2-126 16,2-5 123-16,2-2-28 15,3-11-143-15,4-8 152 0,3-6-38 16,2-7-65-16,2-4 123 0,0-6-72 15,1-1-275-15,4-5 115 0,6-10-53 16,8-13-361-16,-6 0 238 0,3-5-689 16</inkml:trace>
  <inkml:trace contextRef="#ctx0" brushRef="#br0" timeOffset="5932.34">25119 3311 1170 0,'20'-32'245'0,"-4"5"25"15,-1 7-11-15,-8 12 224 0,-3 2-150 16,-3 3-48-16,0 3 16 15,1 0-187-15,-2 9-114 0,-2 14 0 16,-4 9 108-16,-2 9 9 0,-2 5-13 16,2-2 10-16,4 1-70 0,2 2-26 15,0 1 45-15,2 0-63 0,0 1 39 16,-2-1-30-16,-1-1-9 0,-1-2 31 16,0-1-18-16,-1-4-13 0,-3-1-101 15,2-3 85-15,-2-7-6 0,3-8-75 16,2-9 97-16,2-8 0 15,1-2 12-15,0-2 10 0,0 0 22 16,4-4 64-16,5-8 76 0,9-8-184 16,0-3 31-16,2-2-31 15,0 2 0-15,-4 3 22 0,-1 3-19 16,0 2-3-16,-3 4-16 0,-4 5 16 16,-3 0 0-16,-2 6 4 0,-1-2-4 15,2 2 0-15,0 0-75 0,-1 4 73 16,0 6 2-16,-2 9-44 0,-1 1 44 15,3 0 0-15,-3 3-9 0,0-3 9 16,2 0 0-16,1-3-19 16,0-5-9-16,1-4 28 0,2-3-41 15,5-2 41-15,5-3 38 0,3 0-26 16,1-1 72-16,0-7-84 0,1-3 38 16,3-2 5-16,-1-5-43 0,1 2 41 15,0-1-20-15,-2 0-21 0,-2 1 10 16,-4 4-10-16,-1 1 0 15,-6 7-34-15,-3 3 34 0,-1-1 0 16,-4 2-54-16,1 0 54 0,0 3 0 16,2 1-61-16,-2 7 61 0,0 3 0 15,1 2-15-15,-2 2 15 0,1-1 0 16,-1-4 0-16,2 1 0 0,-1-4 0 16,5 1 6-16,2-4-6 15,2-5 0-15,4 1 31 0,1-3 19 16,1 0-50-16,2-1 44 0,-2-2-26 15,2-2-18-15,-3-1 25 0,1 2-6 16,-2-2-19-16,1-1 28 16,-2 2-28-16,1 1 0 0,-2 1-13 15,-2 3 13-15,0 0 0 0,-5 0-87 16,0 3 87-16,-2-2 0 0,0 4-93 16,-3 1 92-16,3 0 1 0,0 1-47 15,0 1 47-15,-1 0 0 0,-1 0-56 16,2-1 31-16,2-2 22 15,-1-2-19-15,8-3 22 0,3 0 50 16,4-6-34-16,3 0 37 0,-2-1-53 16,-2 2 9-16,0 1-9 0,1 0 0 15,0 2-6-15,0-2 6 16,0 3 0-16,-3 1-44 0,-1 0 44 16,0 0 0-16,-5 1-66 0,-5-1 37 15,0 3 10-15,-5-2-214 0,2-1 139 16,-3 2-90-16,0-2-406 0,-7 0 190 15,2 0-69-15,-11-6-885 0</inkml:trace>
  <inkml:trace contextRef="#ctx0" brushRef="#br0" timeOffset="6197.94">24945 3474 2082 0,'0'0'71'0,"-40"-15"-25"16,24 11 15-16,9 0 49 0,3 1 68 16,4 2 112-16,0 1-130 0,4 0-63 15,9-3-81-15,11 2 19 0,8 1 0 16,8-1-10-16,4-3 55 16,2 1-35-16,3-2-42 0,3-1 39 15,4 0-42-15,3-2 12 0,3 0-12 16,1-2 0-16,0 2-33 0,1 3 11 15,-4 0 0-15,-6 1-234 0,1 0 99 16,-6 0-94-16,-7 2-390 16,-13 1 95-16,-6 1-53 0</inkml:trace>
  <inkml:trace contextRef="#ctx0" brushRef="#br0" timeOffset="7276.23">22653 4280 2595 0,'0'0'139'0,"0"0"-65"16,0 0 74-16,0 0-23 0,0 0-10 16,0 0-93-16,0 0-9 15,0 0 44-15,0 0 45 0,-19 60 67 16,11-21-55-16,0 0-70 0,-3-1 32 15,2 5-76-15,-2 1 34 16,1 0 1-16,-1 3-35 0,0-1 22 16,1 5-16-16,-1-2-6 0,-1 2 16 15,1-2-16-15,2-1 0 0,-2-1-98 16,2-6 97-16,4-5-65 0,-1-5-165 16,4-7 152-16,2-8-17 0,0-7-111 15,0-3 107-15,0-5-50 16,0-1-234-16,4-9 206 0,0-10 75 15,-2-4-186-15,1-7 156 0,-3-1 123 16,0 4 10-16,-4-3 19 0,-1 3 1 16,1 2 68-16,-2 5 41 0,2 4 30 15,-1 6 123-15,4 5-101 16,-3 2-24-16,2-1 7 0,0 3-58 16,0 0-96-16,2-1-10 0,0 2-52 15,2 2 36-15,6 0 16 0,2 4 32 16,9-5 10-16,8 0-32 0,5-1 47 15,6 0-12-15,4-5-16 16,3-2 51-16,6 1-36 0,1-4-31 16,2 1 57-16,1 1-23 0,-4-1-37 15,-2 2 75-15,-6 2-34 0,-7 3-41 16,-8 2 47-16,-7 0-57 0,-8 3 28 16,-2 4 3-16,-6-1-31 0,-2 6 7 15,-3 3-7-15,-5 2 12 16,-7 2 10-16,-2 5 45 0,-4 3-42 15,-1 1-6-15,-1 2 40 0,0 1-59 16,1 1 35-16,5-3-32 0,0 1-3 16,5-1-10-16,2-2 10 0,5-6 0 15,2-6-37-15,8-3 37 0,2-6 0 16,4-6-3-16,4 0 3 16,2-9 40-16,2-7-33 0,2-1 78 15,0-9-85-15,-2-2 31 0,-2-2 4 16,-2-6-35-16,-6-2 31 0,-3-2 6 15,-5-1-37-15,-5 0 16 16,-7-1-16-16,-6 4 0 0,-4 4-62 16,18 34 59-16,-54-49 3 0,20 34-154 15,-6 7 151-15,-3 8-81 0,-4 7-171 16,-1 6 147-16,2 7-108 0,3 4-528 16,12-4 106-16,5-1-607 0</inkml:trace>
  <inkml:trace contextRef="#ctx0" brushRef="#br0" timeOffset="7918.95">20579 5623 1831 0,'0'0'1154'0,"-25"-49"-1013"16,9 30-97-16,3 7-34 15,1 1 73-15,1 3 3 0,0 3-32 16,1 4 19-16,-2 1-73 0,-4 6-9 16,-2 4-10-16,-4 3 19 0,-2 4-45 15,-3 6 45-15,-4 4 16 0,-2 2-6 16,-2 7 82-16,-2 1-19 0,0 5-23 15,-2 3 70-15,2 3-22 16,3 3-35-16,2-1 53 0,7 2-97 16,6 0 25-16,5-1-25 0,6-2-19 15,6-1-37-15,6-5-11 0,10-3 48 16,4-4-249-16,8-8 171 16,7-3-58-16,7-10-244 0,4-4 172 15,5-6-104-15,5-8-407 0,-17-5-351 16,4-4 369-16</inkml:trace>
  <inkml:trace contextRef="#ctx0" brushRef="#br0" timeOffset="9840.82">20643 6030 2221 0,'4'-34'178'0,"-2"8"-45"0,0 4 2 16,0 10 7-16,-2 7 22 0,0 2 73 16,-2 3-75-16,-6 7-149 0,-5 9 28 15,-7 7-41-15,-1 9 0 0,-6 0 20 16,3 0-20-16,-1 1 0 0,-1 2-10 15,6-5 10-15,2 1 0 16,6-2-24-16,4-3 24 0,5-4 0 16,4-2-76-16,7-2 73 0,3-6-48 15,5-7-89-15,0-5 79 0,7-7-13 16,-1-9 74-16,1-1 51 0,5-6-38 16,-4-3-3-16,0-1 9 15,-3 0-19-15,-6-2 19 0,-2 4 16 16,-5-2 0-16,-2 2 4 0,-4 2 44 15,-2 3-10-15,0 3-25 0,-4 2 31 16,2 4-38-16,-1 3-28 16,0 2 28-16,1 3-41 0,0 0 0 15,1 2 0-15,1 0 0 0,0 1-70 16,1 0 22-16,6 0-32 0,6 0 39 16,3 0 41-16,6 0 0 0,0 0-12 15,1 1 12-15,1 3 0 0,-1-3 10 16,-1 3-10-16,0 4 0 15,-2 0 3-15,-4 4 64 0,0 2-16 16,-4 4-51-16,-3 2 60 0,-2 4-35 16,-3-2-15-16,-2 0 47 0,1 0-57 15,-3-2 32-15,0-2-23 0,0 1-9 16,0-3 13-16,0-5-13 0,0-2 0 16,1-5-11-16,2 0 11 15,0-3 0-15,1-1 2 0,2-1 8 16,5-11 59-16,4-8-47 0,5-7 51 15,0-3-36-15,0 0-30 0,-2 1 71 16,2 1-53-16,-1 3-3 16,-3 3 57-16,-1 8-26 0,-5 3-43 15,-3 6 74-15,-6 3-84 0,3 2-3 16,-2 0-10-16,0 4 13 0,4 7-12 16,-1 9 12-16,-1 1 0 0,0 6 28 15,-1-3-28-15,1-1 0 0,-2 1-13 16,-2 1-2-16,0 0 15 15,0-6-162-15,0-6 148 0,0-7-2 16,2-4-84-16,-1-2 100 0,2-2 44 16,2-6-3-16,4-10 66 0,3-4-107 15,-1-2 44-15,2 0-13 0,1 0-9 16,0 4 6-16,0 1 25 0,2 3-53 16,-3 3 0-16,0 3 0 15,-1 4 0-15,0 4-13 0,-1 2 13 16,1 2 0-16,0 2-78 0,1 2 78 15,5 2 0-15,0 0-33 0,5 3 33 16,4 0 0-16,2-2-78 16,4-1 63-16,2-1-11 0,2-2-146 15,1-1 171-15,2-4-39 0,-2 0-111 16,1-4 150-16,-2-4-18 0,1-4 12 16,-5-1 7-16,-2-5 0 0,-2-2 26 15,-6 0 24-15,-1-4-9 0,-4-1-25 16,-2 0 82-16,0 1-86 15,-4 1 26-15,-3 3-16 0,-1 4-22 16,-4 8 15-16,0 1-8 0,-4 6-7 16,0-2 22-16,0 3-41 0,0 3 19 15,-1 8-129-15,-6 11 129 0,-1 10 22 16,0 11 0-16,-1 4 28 16,-3-2-50-16,2 6 35 0,0-1-4 15,-1 2-31-15,0 0 32 0,3-2 12 16,0 2-44-16,3-4 47 0,2-2-28 15,1-2-19-15,-1-2 18 0,0-1-18 16,-2-5 0-16,1-3-93 16,-5-3 92-16,2-6 1 0,-2-6-42 15,-2-6 42-15,-1-5 0 0,0-7 29 16,-1-1 37-16,-2-9-35 0,3-3-3 16,-4-6 19-16,1-3-47 0,1-8 3 15,-1-2-3-15,0-6 0 0,6-2-38 16,0-7 38-16,3-1 0 15,6-3-90-15,0 1 78 0,6-2 12 16,7 0-76-16,0-2 76 0,3 5 0 16,6 5-4-16,0 7 4 0,1 6 0 15,0 10-18-15,1 5 18 0,0 8 0 16,-2 5-65-16,4 6 62 16,-4 6 3-16,0 8-88 0,-2 7 87 15,-4 3 1-15,-4 5-44 0,-3 0 44 16,-4 4 0-16,-1-3-19 0,-4 2 19 15,-4 0 0-15,-2-3-50 0,-2-4 49 16,-2-4-42-16,5-10-137 16,2-3 167-16,1-6-38 0,2-3-16 15,0-2 67-15,5-8 74 0,7-10-46 16,1-2 26-16,6-9-54 0,0 1 22 16,2-1-22-16,2-3 0 0,2 4 19 15,-2 1 22-15,2 4 1 0,-1 9-33 16,-4 2 98-16,-3 4-50 15,-1 5-54-15,-2 3 79 0,-1 1-82 16,3 6 9-16,0 4-9 0,-1 2 0 16,3 3-36-16,1 4 36 0,1-1 0 15,0-1-7-15,-3 2 7 0,2 0 0 16,-4 0-94-16,1-2 94 16,-3-5-47-16,-1-6-108 0,1-3 155 15,2-6-1-15,0-6 1 0,-1-1 50 16,1-6-43-16,-2-1 24 0,-2-1 4 15,4-3-35-15,-2-1 25 0,0-1-12 16,1 1-13-16,-4 5 25 16,1 0 4-16,-3 5-11 0,-3 3 1 15,-1 4 29-15,-1 2-48 0,1-1-4 16,-1 0 3-16,2 2 1 0,0 1-97 16,-1 0 81-16,3 4 16 0,0 1-41 15,5 3 41-15,4 0 0 0,4 3-42 16,2-3 20-16,2-3-7 15,3-3-158-15,0-2 127 0,3-2-36 16,5-8-108-16,-2-2 172 0,3-2 6 16,-2-4 26-16,0-2 13 0,-3-2-13 15,0-7 16-15,-2-3 3 0,-4-1-12 16,1-7 2-16,-4 0 14 0,-3-2-23 16,-3-2-86-16,-1 2 86 15,-3-1-1-15,-4 3-21 0,-6 9 12 16,-2 5 10-16,-4 8 19 0,-6 6 49 15,-1 3 21-15,-2 6 45 0,-5 3-25 16,4 12-68-16,-4 6-22 0,0 6 10 16,-1 6-29-16,0 8 0 15,3 3 0-15,3 4 0 0,2 2-30 16,3 2 28-16,3 1 2 0,5-1-13 16,0 2 13-16,3-6 0 0,2 0 16 15,3-1-16-15,-1-2 0 0,1-8-145 16,-3 0 49-16,-2-5-9 15,-1-8-178-15,-2-5-13 0,0-5-14 16,0-7-548-16,0-4 44 0</inkml:trace>
  <inkml:trace contextRef="#ctx0" brushRef="#br0" timeOffset="9981.43">23002 6000 2908 0,'0'0'227'15,"0"0"-125"-15,0 0-102 0,0 0-28 16,36-21 28-16,-4 17 0 16,5 3 16-16,3-1-16 0,0 1-22 15,4 0-3-15,2-1 25 0,-4 2-305 16,1 0 64-16,-6 2-108 0,-9 0-616 16,-4 0-100-16</inkml:trace>
  <inkml:trace contextRef="#ctx0" brushRef="#br0" timeOffset="10403.26">23639 6102 52 0,'0'0'157'0,"0"0"635"0,0 0-554 15,0 0-20-15,0 0 107 0,0 0-182 16,43 13 6-16,-26-13 78 0,2-1-120 15,0-6-33-15,2 0 4 0,0-2-43 16,3-3 1-16,-1 1 19 16,-2-3 9-16,-2-1-9 0,-2 0-17 15,-5 2 4-15,-5 1-10 0,-3 3 3 16,-4 2 33-16,-3 4-7 0,-7 2 67 16,-10 1-10-16,-7 5-58 0,-5 10-28 15,-3 4 57-15,7 2-38 0,0 6-1 16,6 2 61-16,0 3-92 15,10 0 16-15,4 0-36 0,8-4 1 16,10 0-79-16,8-7 60 0,12-2 3 16,8-6-54-16,13-5 70 0,4-4 0 15,10-4-125-15,3-4 74 0,4-5-77 16,0-3-221-16,1 0 137 16,-3-1-65-16,-6-1-329 0,-19 2 23 15,-4-2-225-15</inkml:trace>
  <inkml:trace contextRef="#ctx0" brushRef="#br0" timeOffset="11184.34">22647 7252 2775 0,'0'0'407'15,"0"0"-343"1,0 0-64-16,0 0 0 0,-10 34 96 16,0-4 9-16,0 6-35 15,-1 4 18-15,-2-2-75 0,-1 2 15 16,1 2 1-16,-2-2-29 0,2 6 3 15,-2-2-3-15,2-2 0 0,1 4-3 16,-1-1 3-16,-1 2 0 0,2-3-206 16,2-4 110-16,2-10-25 0,5-7-135 15,2-12 160-15,1-6 12 0,0-5-125 0,2-3 112 16,2-10 33-16,2-14-250 0,2-6 57 16,-3-6 33-16,-1-6-82 0,-3 1 241 15,-1-7 39-15,0-2 26 16,0-2 29-16,0 2 33 0,0-2 117 15,2 2-13-15,2 4 29 0,2-1 133 16,5 4-102-16,1 2-71 0,5 5 51 16,1 4-61-16,3 9-26 0,3 4 28 15,1 6-42-15,2 7-29 0,5 5-18 16,-1 4 34-16,-2 11-29 0,3 5-50 16,-1 8 66-16,-5 10-73 0,1 8 23 15,-3 3 5-15,0 6-5 16,-3 2-14-16,-1 3 52 0,-8 0-52 15,-4 0 10-15,-6 4 41 0,-5-3-25 16,-12-1-32-16,-6 0 80 0,-11-2-80 16,-7-2 29-16,-6-2 2 0,-4-3-40 15,-5-2 28-15,-2-5-12 0,2-1-16 16,-1-3 28-16,2 0-28 16,1-4 0-16,4-3 0 0,4-2-31 15,5-4 31-15,8-6-168 0,7-2 167 16,10-7-61-16,7-4-227 15,6-6 137-15,9-11-74 0,6-8-505 16,1 1 15-16,4-10-826 0</inkml:trace>
  <inkml:trace contextRef="#ctx0" brushRef="#br0" timeOffset="11481.19">23354 7315 1620 0,'0'0'130'0,"0"0"-130"15,0 0-19-15,0 0 19 0,0 0 33 16,0 0 236-16,-3 40-91 16,-11-12 4-16,-5 1 96 0,0 2-105 15,-3 4-47-15,-1 2 31 0,2 0-20 16,-2 6-22-16,3 0 2 15,0 1 7-15,3-2-61 0,-1 2-56 16,4 0 56-16,3-1-63 0,0-2-19 16,3-3-19-16,2-2-57 0,0-4-115 15,2-6 64-15,4-8-56 0,0-9-296 16,0-6 197-16,10-10-108 0,-1-2-678 16,-1-7 425-16</inkml:trace>
  <inkml:trace contextRef="#ctx0" brushRef="#br0" timeOffset="11733.45">23215 7383 1228 0,'0'0'316'0,"20"-36"-160"0,-5 19-39 16,0 6 87-16,2 0-68 0,0 2-12 16,3 1 79-16,3 1-119 15,2 3-6-15,5 0-36 0,2 0-27 16,2 2-15-16,1 0-25 0,2 2 25 15,-3 2 0-15,-2 6-42 0,-4-2-3 16,-3 5-75-16,-8 4-151 0,-3 2 44 16,-8 3-50-16,-2-5-504 15,-5 3 145-15</inkml:trace>
  <inkml:trace contextRef="#ctx0" brushRef="#br0" timeOffset="11890.45">23319 7706 1357 0,'0'0'254'0,"-38"26"58"15,23-12-202-15,8-8 26 0,2-2 91 16,5-1-49-16,0-2-78 16,5 2 22-16,9-2-6 0,8-1-4 15,9-4-54-15,4-1-17 0,1-4-41 16,1 2 2-16,2-1-12 0,-1 1 10 16,4-1-289-16,-5-1 76 0,2 2-58 15,-2 2-355-15,-10-3 69 0,-1 4-153 16</inkml:trace>
  <inkml:trace contextRef="#ctx0" brushRef="#br0" timeOffset="12171.67">24229 7415 1685 0,'0'0'110'0,"0"0"-19"0,0 0 178 15,0 0-113-15,32-16 15 0,-31 16 16 16,-1 5-96-16,0 7 41 0,-11 7 134 15,-2 5-72-15,-6 5-76 0,1 3-32 16,-2 2 5-16,1 2-24 16,-1 1-58-16,0 2 70 0,1-1-79 15,1 2 19-15,-2 0-19 0,1 4 0 16,-1-2-120-16,3-1 44 0,-1-4-82 16,4-9-205-16,6-8 209 0,2-10-22 15,5-9-28-15,1-1 104 16,0-7 20-16,5-10-66 0,-1-7-149 15,4-7-95-15,-2 6-715 0,-4-2 651 0</inkml:trace>
  <inkml:trace contextRef="#ctx0" brushRef="#br0" timeOffset="12390.4">23975 7259 1183 0,'0'0'271'0,"0"0"-63"0,-17-39 91 16,16 34-79-16,-1 2 26 0,0 1 183 15,2-1-214-15,-2 3-97 0,2 0-105 16,0 0 0-16,3 7 45 16,5-1 47-16,5 2 38 0,11 2-7 15,11-4-23-15,9-2 17 0,11-2-71 16,6-2-46-16,12-6 62 0,10 1-75 16,8-2 32-16,9 1-83 0,2-2-12 15,2 0-438-15,-26 2 73 16,-5-3-608-16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18:32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2812 2710 691 0,'0'0'1177'0,"-25"-38"-1175"31,13 20 30-31,5 4 46 0,-1 0 75 15,2 0-21-15,-1-2-41 0,-1 4-90 16,0 0 1-16,0-1 2 0,-3 4-2 16,1-2-2-16,0-1-13 15,-3 4 10-15,0 0-17 0,-3-1-32 0,-2 6-22 16,-4-1-4-16,-1 3-91 16,-1 1 117-16,-3 0 13 0,-1 1 25 15,-4 3 14-15,-2 0 17 0,-2 0-1 0,-2 3 7 0,-3-2 16 16,2 2 19-16,-3-1-22 0,-1 1 19 15,0-2 55-15,-1 1-42 0,-1-1 3 16,-2-1 33-16,3 1-40 0,-1-1-12 16,2 2 22-16,-1-2-13 15,2 2-6-15,-2 2-16 0,2 3 3 16,-2 2-13-16,3 1-29 0,0 4 33 16,-1 5-33-16,0 2-29 15,0 3 26-15,2 4 3 0,-1 2-69 16,-2 6 68-16,3 0 1 0,-1 5-48 15,0 3 48-15,-2 5 0 0,0 3-30 16,5 2 30-16,-2 2 0 0,2 4-7 16,2 0 7-16,2 2 0 0,-1 4 2 15,2 0 21-15,5 2 22 0,-2 3-10 16,4 2 7-16,-1 1-16 0,6 0-26 16,1 4 32-16,1-1-32 15,6-1 16-15,-1 0-3 0,6-9-13 16,2-3 6-16,0 2-6 15,2 1 0-15,3 12-11 0,1-1 11 16,0 0 0-16,1 8-7 0,3 1 7 16,3-3 0-16,-2 5-45 0,2-9 45 15,0 4 3-15,1 0 17 0,0-1-14 16,2 1-6-16,-2 1-4 16,3 2 4-16,4 2 0 0,-2-3-2 15,3-1 2 1,0-1 0-16,1 0-31 0,2 1 31 0,5 2 0 0,0-3 13 15,1-5-13-15,5-2 22 0,0-2 52 16,2-3-45-16,4 0-29 0,3-4 0 16,2-2 0-16,5-3 0 0,0-3-24 15,4-4 24-15,3 3 1 0,-1-6-1 16,1-4 15-16,3 2-15 0,0-4-45 16,3 1 45-16,2 0 0 15,-1-3 13-15,0-1-7 0,3-1-6 16,1-5-7-16,1 2 7 0,1-4 0 15,-1 0-43-15,2-1 43 0,1-4 0 16,0-1-5-16,0-2 5 16,0-1 0-16,1-4-4 0,2-3 4 31,-3-3 0-31,2-4-13 0,-3 1 13 16,2-4 0-16,-1-2 13 15,2 3 6-15,-1-3-19 0,-2 0 1 16,2-3 37-16,-1-1-28 0,-1-4 0 15,-3 0 15-15,2-4-25 0,1 0 13 16,-2-5-13-16,3-2 0 0,-5-2 10 16,0-3-10-16,3 0 0 0,-3-4-9 15,0 0 9-15,1-3 13 0,-4-3-3 16,2-1 9-16,0-1-19 0,-2-1 16 16,2-3-16-16,0 1 0 0,-5-2 13 15,0-1-7-15,1 0 20 16,-2-1-20-16,1 2 23 0,2 2-26 15,-3-1 13-15,0 3 26 0,-2-3-42 16,5 0 22-16,-3 0-6 0,0-4-16 16,0-2 3-16,-3-4-3 15,2-2 0-15,-6-3 16 0,5-1-13 16,-5-1-3-16,2-3 10 0,-1-2-10 16,-2 2 0-16,0-1 2 0,-4 1 7 15,0 0-9-15,-2 0 10 0,-1 0-10 16,-2-3 0-16,-1-1 13 15,-3 2-13-15,0-4 0 0,-2 0 12 16,-2-1-12-16,-1 0 0 0,-2-1-26 16,0-2 26-16,-1 0 0 0,-2-3-4 15,-1 0 4-15,-1 2 0 0,-2 2 12 16,-1-1-12-16,0 2 0 0,-4 0 4 16,0 4 2-16,0-2-6 0,-2-1 3 15,-2 2 0-15,0-3-3 0,-3 2-74 16,2-2 72-16,-3 0-12 0,1-1-50 15,-2 2 64-15,-1-1 0 16,0-1-3-16,-1 0 3 0,-2-1 0 16,-2-4 13-16,-1 2-7 0,0 0-6 15,0 0 3-15,-3-2 10 0,-1 4-13 16,-1 0 16-16,-2 2-6 0,-1-1-10 16,-2 1 9-16,0 1-9 0,-3 2 0 15,0 1 19-15,-2 1-15 16,-4 1-4-16,1 0 12 0,-2-2-12 15,-2 3 0-15,-2-3-54 0,-2 0 51 16,-1-1-32-16,-1-2-4 0,-3 0 39 16,-1 1 0-16,0 0 2 0,-2 0 14 15,-2 2-16-15,-2-3 23 16,0 2 18-16,-2-3-41 0,-2 1 16 16,0-1-16-16,-1 4 23 0,-1-1-17 15,1-1 42-15,-3 1-48 0,-1 2 38 16,-2 1-35-16,-1-1-3 0,-2 3-16 15,-1 0 16-15,0 0 0 0,-3 1-12 16,-4 2 12-16,0 1 0 0,-3 3-57 16,-4 2 56-16,5 0 1 15,-4 2 0-15,-3 2 23 0,0 1-23 16,-1-1-4-16,-2 0 4 0,3 2 0 16,-3-2 0-16,1-1 0 0,-2-1 0 15,0 4-22-15,1-1 22 16,-2 1 0-16,0 1-17 0,-1 3 16 15,-4-2 1-15,-2 4-48 0,-4 1 32 16,-5 6-3-16,0 1-147 0,-5 7 89 16,-5 7-10-16,-3 5-210 0,-2 12 168 15,-3 13 22-15,4 11-532 16,25-4 200-16,-1 8-164 0</inkml:trace>
  <inkml:trace contextRef="#ctx0" brushRef="#br0" timeOffset="7345.46">6168 5012 775 0,'0'0'140'0,"0"0"7"0,0 0-37 16,0 0-38-16,0 0-17 0,0 0 50 16,0 0 113-16,0 0-108 0,0 0-110 15,-28 0-39-15,30 0-19 16,2-2 58-16,4-1 120 0,4-2-55 15,6-2-7-15,2 0 14 0,4-2 2 16,0-2-2-16,3 3 15 0,0-4-35 16,5-1-6-16,0-3 18 15,1 0-12-15,0-3-3 0,2 1 28 16,-2 0-22-16,2-2-26 0,-2 4-10 16,-1-1-6-16,-1 0-13 0,-2 2 1 15,-1-2-1-15,-4 3 0 0,0 4 3 16,-4 2-3-16,0 0 0 0,-2 1-25 15,-5 3-62-15,-2 0-26 0,-3 3-231 16,-4-1 42-16,-3 2-98 0,-1 0-617 0</inkml:trace>
  <inkml:trace contextRef="#ctx0" brushRef="#br0" timeOffset="7738.41">6692 4504 550 0,'0'0'352'0,"0"0"-235"16,-37-6-29-16,33 6-65 15,-3 1 81-15,3 0 82 0,-1 2-95 16,1 1-32-16,1-1-19 0,1 2-40 16,2 2-39-16,0-2 4 15,4 3 19-15,2 0 16 0,5 0 14 16,6 0 25-16,5 0 6 0,0-4 20 15,1-3 20-15,0-1 25 0,1 0 53 16,0-2-108-16,0-1 0 0,-2 3 36 16,-2 0-36-16,-2 5-23 0,-4 6-16 15,-2 1 33-15,0 4 3 0,-4 0 7 16,-1 4 51-16,-4 3 25 0,-3 3-42 16,-2 5-25-16,-7 6-36 0,0 2-13 15,-5 0 20-15,2 3-39 16,0 0-65-16,2 0-25 0,3-2-48 15,4 0-318-15,3-6 71 0,3-10-204 16</inkml:trace>
  <inkml:trace contextRef="#ctx0" brushRef="#br0" timeOffset="9195.42">12875 2571 709 0,'0'0'716'0,"0"0"-517"16,0 0-40-16,0 0-68 0,-35-32 19 16,29 25 111-16,-2 3-108 0,0 0 7 15,0 0 41-15,0 3-86 0,1 1-17 16,-2 8-13-16,-2 5 0 15,0 13 0-15,-2 7-10 0,4 4 10 16,2 5-45-16,4-2-16 0,3 1 15 16,0 0 1-16,8-1-125 15,2-2 41-15,4-4-19 0,5-6-178 0,1-2 141 0,3-8-22 16,2-6-78-16,-1-5 133 0,1-7 52 16,-3-8 42-16,-4-4 13 0,0-3 22 15,-9 1 89-15,-1-4 12 0,-3 1 4 16,-5 0 74-16,-4-5-110 15,-2 1-4-15,-5-2 65 0,0 1-59 16,-3 0-6-16,0 1 10 0,1 0-29 16,0 1-23-16,2 1 44 0,0 0 1 15,3 5-39-15,0 0-19 16,6 2 19-16,0 6-44 0,2 0 15 16,0 1-9-16,2-2-13 0,3-2-53 15,7 0 51-15,3-5 2 0,5 6-52 16,2-1 52-16,4 1 0 0,2 1-9 15,4 1 9-15,0-2 0 0,2 1 3 16,4 2 23-16,-1 1-26 0,0 2 19 16,1 2 3-16,-1 7-22 0,-1 0-11 15,-5 3 11-15,-5 4 0 16,-2 0-61-16,-4-2 60 0,-4 6-12 16,-2-5-112-16,-5 0 102 0,-2 1-9 15,-2-5-64-15,-2-2 80 0,-2-3-3 16,-1-2-75-16,0 0 94 15,0-2 82-15,-1 0 40 0,-5-11-61 16,1-6-42-16,1-9-12 0,1-6 14 16,3-5-21-16,0-2-22 0,2-3 22 15,2 0 0-15,0 2-26 16,2 6 26-16,0 2 0 0,-1 6-46 16,0 8 44-16,1 2-19 0,-1 8-110 15,-1 1 47-15,-1 6-42 0,-1 1-236 16,4 0-37-16,-4 0-121 0,4 4-595 0</inkml:trace>
  <inkml:trace contextRef="#ctx0" brushRef="#br0" timeOffset="9583.99">13583 2015 1176 0,'0'0'185'16,"0"0"-172"-16,0 0 4 15,0 0 84-15,0 0 3 0,0-39 16 16,4 35 78-16,-1 3-84 15,-1-2 2-15,4 3 118 0,2 0-63 16,1 8-42-16,3 6 5 0,4 4-37 16,-1 9-11-16,2 4-6 0,-2 2 4 15,1 4-65-15,-2 1-16 16,1 2 38-16,-2-2-41 0,2 4 13 0,-2-4-7 0,-2-2-6 16,4 3-179-16,-5-2 57 15,1 2-78-15,0-3-323 0,-5-4 39 16,0-7-121-16,-2-7-523 0</inkml:trace>
  <inkml:trace contextRef="#ctx0" brushRef="#br0" timeOffset="10461.15">13779 2090 1721 0,'0'0'85'0,"-16"-59"123"0,8 36-46 15,3 10-55-15,1 6 48 0,2 2 216 16,1 5-140-16,0 0-52 0,1 0-86 15,1 5-93-15,4 10-22 0,3 16 22 16,3 7 105-16,2 8-83 0,2-1 3 16,-2-4-2-16,3-1-23 0,0 0 19 15,0-4-20-15,0-2 1 16,3-4-153-16,-2-4 124 0,-1-5-9 16,2-9-56-16,-4-4 93 0,0-5 1 15,-2-3 0-15,-4-4 51 0,-2 1-9 16,-2-8 15-16,2-2 20 0,0-7-42 15,2-4-26-15,0 0 45 16,-2 4 0-16,2 1-16 0,-3 3 48 16,0 6-71-16,-1 2 11 0,-1 2 2 15,0 4-28-15,-2-1-74 16,3 3 72-16,0 0-18 0,1 0-59 16,3 3 63-16,2 5 16 0,3 0-38 15,3 1 38-15,0 0 0 0,-1-2-104 16,-2-3 88-16,0-1-31 0,2-2-81 15,-3-1 109-15,0-4 0 0,-1-5 19 16,-2-1 16-16,-1 0 16 0,-1-4-26 16,-2 2 45-16,-1-1-22 0,0 2-20 15,-3 3 49-15,1 2-1 16,-2 4 3-16,1-2 32 0,0 3-51 16,-1 0-18-16,0 1-17 0,0 0-6 15,0 1-98-15,0 2 98 0,3 2 16 16,0 2 15-16,-1-1-12 0,4 2-19 15,-1-1-17-15,-1 1 17 16,4-3 0-16,-1-1-32 0,-1 0 19 16,1 0 13-16,0-2-57 0,-1-2 57 15,2-4 0-15,2-6 13 16,0-7 66-16,2-2-6 0,-1-1-16 16,0 2 43-16,-3 2-81 0,-2 4 10 15,0 2 21-15,-1 4-50 0,-1 3 31 16,1-1 7-16,1-1-38 0,2 1-22 15,-2 0 22-15,2 2 0 0,-1 1-38 16,4 1 38-16,1 0 0 0,1 0-38 16,0 0 36-16,1 3 2 0,-4-1-50 15,1 2 50-15,-3-2 0 16,-1-1-105-16,-3 0 104 0,1-1-20 16,0 0 21-16,1-4 16 0,0-1 50 15,1-3-60-15,2-4 76 0,2-1-82 16,0-2 25-16,-1 0-18 0,1 5-7 15,0-1 18-15,1 3-2 16,0-4-16-16,2 5 0 0,2-1 0 16,0 2 0-16,-1 2-31 0,1 0 31 15,0 2 0-15,-1 2-38 0,2 0 38 16,-4 0 0-16,-1 4-66 16,0 0 28-16,-1 0 16 0,-2 3-231 15,-2-3 158-15,-3 0-42 0,0 0-312 16,-1-1 78-16,-1 1-108 0,-2-3-608 0</inkml:trace>
  <inkml:trace contextRef="#ctx0" brushRef="#br0" timeOffset="10679.94">13779 2150 2420 0,'0'0'0'16,"0"0"-29"-16,52-40-28 0,-29 24 57 16,3 0 43-16,-2-2 25 0,3 4-56 15,-2-5-12-15,2 4-21 0,0-1 21 16,-3 3 0-16,2 2-20 16,-6 3 18-16,-1 7-140 0,-6 1-384 15,-5 0 41-15,-4 8-209 0</inkml:trace>
  <inkml:trace contextRef="#ctx0" brushRef="#br0" timeOffset="11216">14102 2744 2420 0,'0'0'281'16,"-23"-37"-211"-1,11 22-66-15,-1 9 21 16,-1 2 11-16,-2 2 111 0,0 2 20 15,-1 6-74-15,-3 0-84 0,1 6 26 16,-1 2-22-16,3 2-6 0,-2 1 24 16,5 2-31-16,0-1-46 0,2 1 46 15,4-4 0-15,4 1-42 16,3-6 39-16,1-2 3 0,4-2-93 0,7-1 92 0,2 0-2 0,4 1-13 16,2 0 16-16,-3-2 32 0,3 3 3 15,-5 0 32-15,4 2-22 16,-5 3-39-16,0 1 64 0,-2 5-51 15,-4 0-6-15,-2 2 19 0,-5 3-32 16,-3 4 16-16,-5-2 9 0,-2 4-25 16,-6 1 19-16,-3-1 4 15,-2 2-23-15,-2-2-74 0,0-1 30 16,2-3-48-16,1-5-177 0,3-5 131 16,6-7-97-16,2-7-353 0,5-6 55 15,1-4-112-15</inkml:trace>
  <inkml:trace contextRef="#ctx0" brushRef="#br0" timeOffset="11341.07">13900 3062 661 0,'0'0'596'16,"0"0"-459"-16,0 0-85 0,0 0-49 15,0 0 17-15,38-22 22 0,-30 22-20 16,0 0-22-16,1 4-1 0,-2 2-3 16,1-1 4-16,-3 2-2 0,3 2-18 15,-3 2-84-15,-1-2-95 16,-1 0-512-16</inkml:trace>
  <inkml:trace contextRef="#ctx0" brushRef="#br0" timeOffset="11497.31">14244 2810 1433 0,'0'0'247'0,"0"0"-247"0,14-36-81 15,-13 30-53-15,-1 0 92 0,0-2-3 16,0 0-161-16,0 2-533 16,0-3 306-16</inkml:trace>
  <inkml:trace contextRef="#ctx0" brushRef="#br0" timeOffset="11825.4">14442 2502 1820 0,'0'0'321'0,"0"0"-133"16,0 0-23-16,0 0-42 0,0 0 89 15,0 0 80-15,0 0-218 16,0 0-52-16,-44-2-15 0,26 21 50 16,2 4-41-16,3 1-3 0,4-2 19 15,-2 0-32-15,6 0-29 0,1 0 27 16,4-2 2-16,1-4-75 0,2-3 73 15,6-2 1-15,2-3-60 16,3-3 61-16,4-1 0 0,2-4 4 16,2 1 15-16,0 2 10 0,2-2 2 15,0 2 52-15,1 1-70 0,-2 3 16 16,-2 2-20-16,-2 2-9 0,-2 3-33 16,-4-2 32-16,-2 4 1 0,-3-1-124 15,-5 0 70-15,-2 3-45 16,-1 0-229-16,0 0 28 0,-3-4-186 15,-1-4-1015-15</inkml:trace>
  <inkml:trace contextRef="#ctx0" brushRef="#br0" timeOffset="11966.13">14704 2746 2974 0,'0'0'463'0,"0"0"-327"0,0 0-108 15,0 0-28-15,0 0-70 0,0 0 51 16,0 0-137-16,0 0-240 0,-33 16 155 15,17-3-160-15,4-2-804 16</inkml:trace>
  <inkml:trace contextRef="#ctx0" brushRef="#br0" timeOffset="12597.52">13254 3972 2550 0,'0'0'274'15,"-26"-34"-200"-15,12 23-64 16,-1 8 18-16,0 2-5 0,1 2 35 15,-2 6 70-15,0 2-32 0,1 6-58 16,2 2 3-16,-1 5-41 16,5 0 4-16,1 5 5 0,1-2-9 15,5 1-49-15,2-2 48 0,2-7 1 16,5-2-48-16,1-5 45 0,3-3 3 16,2-4-48-16,3-2 48 15,-1-1 0-15,3-3 3 0,2-2 39 0,2 1 12 16,0 3-38-16,-2 1 54 0,-1 1-57 15,-3 10 12-15,0 2 1 0,-4 7-1 16,-3 5-18-16,1 5 43 0,-6 2-50 16,-3 5 29-16,-1 2-20 15,-1 2-9-15,-5 3 45 0,0 0-39 16,-1-4-6-16,-1 1-58 0,3-5 56 16,-2-1-18-16,3-6-145 0,-1-6 114 15,1-7-45-15,1-8-141 16,2-5 128-16,1-7-36 0,-3-12-217 15,2-18-72-15,-1 2-47 0,0-8-751 0</inkml:trace>
  <inkml:trace contextRef="#ctx0" brushRef="#br0" timeOffset="13193.85">13280 4022 1744 0,'0'0'655'0,"0"0"-371"15,-1-32-284-15,1 28-16 16,0 2 16-16,0 2 45 0,0 0 55 15,4 6-10-15,0 8 61 0,1 13 2 16,1 8-3-16,-1 3-38 0,0 2-49 16,3-2-60-16,2 0 32 15,-1 0-35-15,2 2 3 0,1 2 54 16,1 0-57-16,3 2-31 0,0-2-77 16,-1-2 86-16,-1-1 0 0,1-3-17 15,-3-8 39-15,-3-7-582 16,-5-10 558-16,-2-6 24 0,-2-5 23 15,-3-4 89-15,-5-8-80 0,-7-9-22 16,-2-11 41-16,-3-7-28 0,1-5-13 16,3 2 76-16,-1-4-13 0,4 4-25 15,1 0 29-15,2 4-23 0,2 6-13 16,6 1 51-16,0 7-38 0,2 4-16 16,0 7 70-16,3 3-26 0,0 5-32 15,2 1 35-15,3 0-85 0,4 1-6 16,4 3 6-16,1 4 0 15,2 6-29-15,0 4 29 0,1 5 0 16,1 2 3-16,0 2-3 0,1 0 0 16,0-2-171-16,0 0 121 0,-5-6-39 15,-2-4-193-15,-6-5 199 16,-2-6-16-16,-2-1 3 0,-2-7 96 16,-1-5 45-16,0-9-20 0,-1-8 36 15,-1-2-23-15,0 0-3 0,3 0 74 16,-2 2-30-16,3 5-18 0,0 2 34 15,3 7-23-15,1 6-34 0,-3 2 60 16,3 1-60-16,3-2-29 16,2 2 54-16,4-1-63 0,2 1 32 15,1-1-29-15,1 3-3 0,5-4-19 16,2 1 19-16,2 0 0 0,5-3-131 16,4-2 58-16,3-3-66 0,2-2-316 15,-9 5 76-15,-2-4-430 0</inkml:trace>
  <inkml:trace contextRef="#ctx0" brushRef="#br0" timeOffset="13740.84">12859 5568 1812 0,'0'0'280'0,"0"0"-138"16,0 0-122-16,0 0 9 16,-24-37 242-16,23 32 23 0,-2-1 4 15,2 4 42-15,1 0-172 0,0 2-168 16,2 0 50-16,6 6-50 0,4 7 48 16,6 6-48-16,-1 6 81 15,-1 3-81-15,0 3 26 0,-1-1-26 16,-1 4 0-16,0 0-48 0,0 2 46 15,2 0-76-15,3-1-179 0,-2-2-110 16,3-5 249-16,-5-5-239 0,-2-8-174 0,-3-6-490 16</inkml:trace>
  <inkml:trace contextRef="#ctx0" brushRef="#br0" timeOffset="13897.17">13122 5679 2451 0,'0'0'797'16,"0"0"-476"-16,0 0-321 15,0 0-16-15,0 0-15 0,0 0 31 16,0 0 63-16,0 0-63 0,17-33-35 16,-14 31 16-16,1 1-32 0,1-2-219 15,-1 1 139-15,1-2-126 0,-1 0-824 16,2-4-424-16</inkml:trace>
  <inkml:trace contextRef="#ctx0" brushRef="#br0" timeOffset="14272.13">13468 5054 1220 0,'0'0'651'0,"-36"-42"-275"15,16 24-340-15,7 8-4 0,1 5 265 16,-1 2-78-16,1 3-77 0,1 6 8 16,-1 6-51-16,3 6-76 0,1 5 2 15,0 8 17-15,5 5 6 0,0 4-45 16,3 4 38-16,2 1-41 15,4-1-24-15,2-1 24 0,3-3 0 16,4-6-52-16,2-2 33 0,4-2-71 16,3-4-180-16,4-6 103 0,4-6-91 15,-4-12-533-15,-5-2 147 0,-2-13-165 16</inkml:trace>
  <inkml:trace contextRef="#ctx0" brushRef="#br0" timeOffset="14568.97">13642 5319 52 0,'8'-35'290'0,"-2"5"7"0,0-1-78 16,-5 10 90-16,2 9 319 0,-3 4-346 15,0 4-61-15,0 4 60 16,0 0-107-16,0 0-42 0,0 6-23 16,0 4-48-16,1 7 10 0,0 0-20 15,1 1 3-15,-1-4-54 0,2-3 19 16,1 1 16-16,0-4-35 0,1 0 29 16,2-4-23-16,2 1-6 0,4-1-19 15,1-4 19-15,-2-5 0 0,0-11-5 16,-3-7 5-16,2-1 22 15,-5-4-12-15,0 0 28 0,-2 0-38 0,-4 3 25 16,-3 1-9-16,-2 3-16 16,-3 2 13-16,0 6-10 0,-2 5-3 15,1 2-44-15,1 5 25 0,0 1-55 16,1 0-172-16,3 3 131 16,2 2-40-16,-1 2-154 0,0 2 69 15,3 3-58-15,2 1-353 0,3-2 130 16,0-2 52-16</inkml:trace>
  <inkml:trace contextRef="#ctx0" brushRef="#br0" timeOffset="15006.51">13840 5152 1691 0,'0'0'506'16,"0"0"-473"-16,0 0-31 0,11-40 3 16,-10 24 63-16,-1 0 59 0,0 2 79 15,-2-2-112-15,-1-3-7 0,0 2-4 16,-1-3-12-16,0-2-20 15,-1 0-44-15,0-1 31 0,-1-4-38 0,-2 1-2 16,0 0 2-16,2-2 0 16,-2-1 1-16,0 6-1 0,2 1 16 15,2 7 10-15,2 4 73 0,-1 7-20 16,3 2-12-16,-3 2 38 16,2 0-95-16,-4 5-10 0,1 8-13 15,-2 13-25-15,5 2-16 0,0 2 53 16,2-4 1-16,7-6-86 0,3-3 60 15,2-4-18-15,4-1-75 16,2-2 118-16,1-4-18 0,1 0 13 16,1-4 6-16,-4 1 0 0,4-3 12 15,-2 3 1-15,-2-2 0 0,2 0-10 16,-2 6 55-16,-1-2-26 0,-4 2-23 16,1 4 17-16,-4-2-26 0,-3 4-69 15,-3-1 34-15,-1 6-49 0,-3-2-121 16,0 4 79-16,-3-2-71 15,-1 0-334-15,1-5 119 0,-2-4-28 0,1-3-398 16,-1-4 558-16</inkml:trace>
  <inkml:trace contextRef="#ctx0" brushRef="#br0" timeOffset="15336.12">14020 4950 92 0,'0'0'118'0,"14"-67"22"0,-9 32-104 15,3-1-23-15,-3 2 62 0,-1-1 205 0,2 2-52 16,-4 3 124-16,0 2-202 15,-2 4-33-15,0 4 65 0,-4 4-26 16,-2 3 16-16,2 5 103 16,-2 1-139-16,2 3 3 0,0 3 99 15,-2 1-71-15,0 0-46 0,0 4-57 16,-2 7-3-16,3 7-61 0,2 5 13 16,2 0-1-16,1 1-12 0,3-4 19 15,2-2-19-15,2 0 0 0,1-5-21 16,1-4 21-16,2-1 0 0,2-2-19 15,-1-2 19-15,0-4 0 0,-1-2 3 16,-2-4-3-16,0-5 0 16,-1-1 16-16,-2-1 16 0,-2-2-32 15,-3-1-61-15,0 1 45 0,-1 2 9 16,0 4-143-16,-4 3 80 0,2 2-20 16,-4 3-184-16,-2 1 55 15,-2 8-108-15,-5 7-446 0,3-1 170 16,3 2-39-16</inkml:trace>
  <inkml:trace contextRef="#ctx0" brushRef="#br0" timeOffset="15461.13">13986 4818 1624 0,'0'0'500'0,"0"0"-498"16,13-47-2-16,-6 27 35 16,2 1 17-16,0 1-42 0,1-2-10 15,2 1-32-15,1-1-88 0,-1 1-309 16,-4 6 6-16,-1 2-203 0</inkml:trace>
  <inkml:trace contextRef="#ctx0" brushRef="#br0" timeOffset="15617.35">14259 4652 2619 0,'0'0'80'16,"7"43"-80"-16,-3-20-174 0,-2-9 172 15,4-2-14-15,-5-1-97 0,2-3 35 16,1-5-94-16,-2-1-396 16,1-2-142-16,1-2-111 0</inkml:trace>
  <inkml:trace contextRef="#ctx0" brushRef="#br0" timeOffset="15867.45">14370 4050 1573 0,'0'0'273'0,"0"0"-78"0,0 0-4 16,0 0-29-16,0 0 106 15,0 0 5-15,-35-10-170 0,27 32-39 16,0 7-13-16,4 4 13 0,3 1-64 16,1-2 23-16,4 0-23 0,2-3 0 15,5-2-31-15,0-6 8 16,3-1 23-16,6-1-128 0,2-2 71 15,3-4-46-15,0-5-219 0,2-8 54 16,-8 0-193-16</inkml:trace>
  <inkml:trace contextRef="#ctx0" brushRef="#br0" timeOffset="16429.89">14575 4247 284 0,'0'0'342'0,"11"-53"46"16,-10 30-212-16,0 7 29 0,-1 5 150 16,0 6-115-16,0 4-33 0,-1 1 91 15,0 0-146-15,-5 5-39 0,2 4-81 16,-2 9 6-16,-1 2-5 0,3 2-17 15,1-2 19-15,2-4-35 0,1-1 16 16,0 0-17-16,1-3 1 0,2-4-27 16,0-4 27-16,-2 0 0 15,3 0-31-15,0-4 30 0,1 0 1 16,1-7 0-16,0-12 45 0,1-6 0 16,-2-3 16-16,-1-3 45 0,-2 2-23 15,-1-2-26-15,-1 1 7 16,0-2-26-16,-4 4-22 0,4 1 76 15,-3 8-38-15,3 10-51 0,0 1 67 16,-1 7-19-16,1-1-35 0,0 2 66 16,0 0-82-16,0 0-98 0,1 6 53 15,2 3 17-15,5 4 15 16,0 3 13-16,3-1 0 0,-1-3-9 16,4-1 9-16,-2-6 0 0,2-4-67 15,1-3 66-15,-2-9-27 0,2-5 28 16,-2-4 41-16,-1-1-16 0,0-3-9 15,-1 0 44-15,1 1-6 0,-3 0-44 16,1-2 81-16,2 4-56 0,-3-2-16 16,2 4 25-16,-1 2-44 15,0 0-7-15,2 6 7 0,-3-1 0 16,3 4-41-16,-1 3 39 0,-1 1 2 16,1 1-63-16,0 2 48 0,-2-2 15 15,3 2-181-15,0-1 146 0,1 1-25 16,1 1-96-16,0-4 140 15,2-3-41-15,0 1-106 0,0-6 137 16,2-4 24-16,-2-3 2 0,0-4 61 16,0 1 19-16,-4-4 35 0,0 2-10 15,-2-2-102-15,-2-1 13 16,-4-1-32-16,-2 0-64 0,-4 0-207 16,-6-1 110-16,0 9-194 0,-6 5-661 0</inkml:trace>
  <inkml:trace contextRef="#ctx0" brushRef="#br0" timeOffset="17127.06">13734 5748 2455 0,'0'0'384'16,"0"0"-384"-16,-48-6-212 0,34 12-110 15,4 5 322-15,-1 4 114 0,2 2 57 16,2 6-171-16,4-1-7 0,3-2-54 15,2-4 48-15,6-1 0 0,2-4-22 16,4-5 15-16,2 1-2 0,1-2-12 16,0 1 31-16,2-2 1 15,-2 0 2-15,-2 2 6 0,-3 6-5 16,-3 2 25-16,-1 4 7 0,-2 5 12 16,-5 0 27-16,-1 5-20 0,0-4-10 15,-5 1-23-15,1-2 3 0,-4-2-19 16,2-8 3-16,2-2 26 15,-1-3-19-15,1-4-3 0,0-3 12 16,-4-1-22-16,-1-12-10 0,-1-13 10 16,0-10-4-16,4-6 4 0,2 1 39 15,3 5 12-15,1 6 17 0,1 6 18 16,2 6-9-16,1 6 0 16,-1 3 29-16,1 4-8 0,4 3 4 15,2 1-32-15,5 0-70 0,5 0 19 16,1 4-19-16,1 0 0 0,-4 1-26 15,1-1-3-15,2-2-15 0,-2-2-227 16,0 0 149-16,-1-8-48 0,0 0-252 16,-1-4 118-16,-1 0-79 0,-7 1-581 15,-1-4 279-15</inkml:trace>
  <inkml:trace contextRef="#ctx0" brushRef="#br0" timeOffset="17267.66">14020 5735 1115 0,'0'0'374'0,"0"-39"-169"15,0 22 13-15,0 6-75 0,0 5 9 16,0 2 117-16,3 2-137 0,-3 1-58 15,1 1-74-15,1-1-1 0,0 1 0 16,-2 0 1-16,3 2 7 16,-2 1-7-16,1-2-94 0,0 1-42 15,1-2-32-15,0-2-263 0,-2-2 106 16,3-5-69-16,-3 2-486 16</inkml:trace>
  <inkml:trace contextRef="#ctx0" brushRef="#br0" timeOffset="17992.95">14330 4806 2141 0,'0'0'159'0,"-24"52"-140"16,13-22 5-16,4-2 70 0,3-1 19 15,3-3 29-15,1-3-68 0,4-2-58 16,4-4-16-16,7-3 0 15,3-6-2-15,5 0 2 0,2-6 3 16,3 4 4-16,0-2 5 0,-1 4 8 16,0 2 47-16,-3 2-44 15,-4 4 2-15,-2 2-25 0,-4 1 3 16,-6 4 9-16,-2-2-12 0,-6 4 4 0,0-3 31 0,-2-2-29 16,-5 2 10-16,-4-2 4 0,1-5-20 15,-2-2 16-15,-2-6 6 0,2-2-12 16,2-6 3-16,-2-6 15 15,2-10-28-15,2-4-19 0,3-6 17 16,2-8 2-16,2 2-29 0,1-1 29 16,3 4 3-16,2 7 7 0,2 3 64 15,-3 9-20-15,0 4-25 16,-2 3 47-16,4 4-28 0,2-2-45 16,2 2 26-16,5 2-29 0,0 4 0 15,1 2 0-15,-3-1 0 0,3 3-69 16,0-4 8-16,0 1-35 0,0-3-163 15,1 2 92-15,-2-4-85 0,1 0-377 16,-3 0 168-16,-2 0-61 16</inkml:trace>
  <inkml:trace contextRef="#ctx0" brushRef="#br0" timeOffset="18117.93">14782 4752 1349 0,'0'0'287'15,"10"-34"-225"-15,-4 16-61 0,-2 12-1 16,0 0 282-16,-4 4-107 0,5-2-22 15,-2 0 15-15,-1 1-110 16,2-1-58-16,2 0-16 0,0 0-7 16,0-1-113-16,0-3-386 0,0 4 8 15,2-7-313-15</inkml:trace>
  <inkml:trace contextRef="#ctx0" brushRef="#br0" timeOffset="18274.18">15067 4234 323 0,'0'0'2141'16,"0"0"-2141"-16,0 0-58 0,0 0-43 16,15-36 101-16,-11 25 29 15,5-4-29-15,0 1-5 0,2-1-21 16,1-4-301-16,0-1-24 0,-1 4-196 16</inkml:trace>
  <inkml:trace contextRef="#ctx0" brushRef="#br0" timeOffset="18477.28">15472 3614 2274 0,'0'0'343'0,"32"-46"-343"15,-18 26 0-15,-5 7 80 0,-4 5-44 16,-2 4-33-16,-2 0 87 0,2 3-45 16,0-5-45-16,-2 2-13 15,2-1 0-15,2-3-122 0,4-1-388 16,-2-1-26-16,2-4-530 0</inkml:trace>
  <inkml:trace contextRef="#ctx0" brushRef="#br0" timeOffset="18602.27">15776 2940 2553 0,'0'0'371'16,"0"0"-288"-16,14-41-51 0,-13 34-32 15,2 3 3-15,-3 2 5 0,2 0-8 16,1 0-148-16,0-4-55 0,-2 1-155 15,6-4-457-15</inkml:trace>
  <inkml:trace contextRef="#ctx0" brushRef="#br0" timeOffset="19024.16">15670 2375 2040 0,'0'0'1182'16,"0"0"-1127"-16,0 0-55 0,0 0-150 16,0 0 86-16,0 0 35 15,0 0-23-15,0 0 51 0,0 0-28 16,0 0-12-16,28-21 41 0,-19 35 0 15,4 9 16-15,1 4 3 16,-1 1-19-16,-1 0 19 0,0-3-9 16,3-2-10-16,-2-3-45 0,3-2 3 15,1-2-22-15,3-4-71 0,2-4 93 16,0-5-16-16,1-3-88 0,-2-3 101 16,-2-3 45-16,-4-1 22 15,-3 0 4-15,-6 3 25 0,0 2 165 16,-5 0-29-16,-1 2-20 0,0 0 47 15,0 0-13-15,1 3-46 0,1 10-124 16,0 17 83-16,1 7-108 0,2 11 57 16,1 4-63-16,0 1 0 0,4 3-63 15,2 2 60-15,4 2-142 0,1-2-396 16,-2-14-261-16,-5-5-267 0</inkml:trace>
  <inkml:trace contextRef="#ctx0" brushRef="#br0" timeOffset="19758.47">12544 5500 1858 0,'0'0'58'0,"0"0"-22"15,0 0-7-15,0 0 107 16,-34-12 39-16,34 12 91 0,-2 0-125 15,2 3-141-15,4 6-52 0,7 13 52 16,1 6 67-16,1 4 8 0,3 2-40 16,0-4-35-16,3-2-4 0,2-3 4 15,2-2 0-15,1-5-49 16,1 1 30-16,2-3-3 0,1 0-46 16,-4 1 66-16,1 1-11 0,-3 2 13 15,-5-2 13-15,-1 2 0 0,-8 4 48 16,-1 2 125-16,-3 2 71 0,-3 2-9 15,0 4-102-15,-1 3-66 0,0 6-77 16,0 2 50-16,-2 2-53 16,-1 1-88-16,2 0-4 0,-3-3-54 15,1 0-263-15,2-13 45 0,-3-1-264 0</inkml:trace>
  <inkml:trace contextRef="#ctx0" brushRef="#br0" timeOffset="32821.41">13642 7480 10 0,'0'0'228'16,"0"0"-111"-1,-36-4-81-15,26 3 56 0,2 1-53 16,0 0 39-16,-2 0 30 0,-1-3 371 15,-2 2-255-15,1 0 37 0,2-1-131 16,2 1-20-16,3 1 72 16,1 0-72-16,0-1-23 0,1 1 62 15,-2 0-94-15,0 0-19 0,2 0 15 16,-2 1 4-16,2 2-13 0,2-2 6 16,-1 2-3-16,2 1-16 0,0-2 16 0,2 2 13 0,2 0-10 15,5-2 58-15,4 0 61 16,6-2-27-16,9-2 54 0,0-6-52 15,4 2-54-15,1 0-47 0,3-5 60 16,4 2-67-16,7-3-15 16,1-2 47-16,5 1-66 0,5-2 26 15,-1-1-20-15,4-1-6 0,2 1 25 16,1-1-6-16,0-1-19 0,-3 2 28 16,3 0 3-16,-4 0-31 0,-1 2 38 15,-3 2 9-15,-1-4-35 0,-3 5 22 16,-3 0 44-16,-1 1-16 0,-4 2-22 15,-1 1 86-15,-5-1-126 0,1 1 53 16,-3 2-25-16,-1 0-28 0,-1-1-7 16,-2 2 7-16,-4 0 0 0,-1-1-61 15,-3 2 11-15,-3-1 50 16,-1 2-291-16,-5-2 210 0,-3 2-53 16,-5 1-329-16,-3-2 132 0,0 2-130 15,-3 0-727-15,0-5-40 0</inkml:trace>
  <inkml:trace contextRef="#ctx0" brushRef="#br0" timeOffset="33614.07">14719 6931 1001 0,'0'0'257'16,"0"0"-221"-16,0 0 3 16,0 0-38-16,0 0-1 15,0 0-75-15,0 0 53 0,0 0 22 16,0 0 10-16,0 0-6 0,-9-21 41 16,9 18 261-16,0 3-134 15,-2-3 59-15,0 3 158 0,0 0-208 16,1 0-33-16,-2 0 13 0,2 0-65 15,0 0-19-15,-1 0-13 0,1 0 16 16,1 2-51-16,0-1-19 0,0-1 44 16,3 4-13-16,-1-3-22 0,2-1 61 15,2 3-7-15,0-2 16 0,4 1 15 16,2-2-50-16,4 1-51 16,0-1 72-16,-3 0-43 0,2 0-16 0,2 0 50 15,2 1-63-15,3 1 34 16,0 0-5-16,3-2-32 0,2 2 18 15,1-2-18-15,2 0 0 0,4 0 10 16,-4 1-10-16,4-1 0 0,-1 3-6 16,3-3 6-16,-4 0 0 0,3 0-7 15,-1 0 7-15,-2 0 0 0,2 0-3 16,-4 0 3-16,-2 0 0 0,2 0-3 16,-5 0 3-16,-6 0 0 15,1 0-3-15,-4 0 3 0,-7 1 0 16,-2 0-6-16,-3 2 6 0,-4-2 0 15,1 3-22-15,-1 2 22 16,-1 0 0-16,-9 5 22 0,-6 2-7 0,-4 5-15 16,0-2 20-16,-1 1-20 15,0 3 0-15,-1 0 22 0,0 3-6 16,-4-2-16-16,2 6 31 0,0 2-25 16,-4-1-6-16,0 4-25 0,0 3 25 15,-2-1 0-15,-4 1-40 16,2 1 7-16,-1 0 33 0,0-1-242 15,1-2 195-15,0-1-98 0,5-1-269 16,2-5 100-16,10-6-273 0,2-5-1227 0</inkml:trace>
  <inkml:trace contextRef="#ctx0" brushRef="#br0" timeOffset="34514.68">13444 7455 13 0,'0'0'1589'16,"0"0"-1355"0,23-33-175-16,-19 29 61 0,-1 1 91 15,1 0-108-15,0 2-12 0,-3 0-17 16,0 1-48-16,1 0-10 0,-2 0 93 16,0 2-45-16,0 2 10 0,0 7 58 15,-2 4-26-15,0 1-42 0,2 2 10 16,0 1 15-16,0 2-22 0,2 1 0 15,4 2 44-15,-1 4-35 0,3 2-31 16,3 2 43-16,1 6-34 0,1 3-45 0,3 4 70 0,0 7-79 16,0 6 41-16,3 6-22 0,-3 2-19 15,2 8 47-15,0 2-28 16,0 1-19-16,1 0 12 0,2 2-12 16,-1-3 0-16,2-4-37 0,-1-5 37 15,-1-10 0-15,-1-9-73 16,-1-11 61-16,-4-9-17 0,-2-8-68 15,-4-9 97-15,-4-4 0 0,0-5-226 16,-2 0 64-16,0-4-110 0,-2-10-365 16,0-1 99-16,-6-11-571 0</inkml:trace>
  <inkml:trace contextRef="#ctx0" brushRef="#br0" timeOffset="34999.08">13439 8347 1231 0,'0'0'836'16,"0"0"-655"-16,-33-4-90 0,27 4 116 15,4 0-36-15,-1-3-7 0,-2 2 6 16,3 1-65-16,1-1-66 0,1-1-39 16,0 2-3-16,0 0-39 0,3 0 42 31,2 0 45-31,0 3-4 0,5 4 4 16,2 5 70-16,1 6-42 0,2 4 3 0,-2 4 47 0,2 2-72 0,-2 3-26 15,0 4 70-15,2-2-95 0,1 4 44 16,3 1-22-16,-2-4-22 15,4-3 19-15,-1-3-19 0,3-7 0 16,0-6-33-16,1-3 33 0,-2-7 0 16,2-3-25-16,-2-4 25 15,-1-6 0-15,-1-1-38 0,0-6 36 16,0 1 2-16,-1-5-85 0,-2-2 66 16,-1-1 3-16,-3-3-177 0,-1 2 127 15,-1-2-46-15,-4 4-169 16,-1-2 127-16,0 4-94 0,-4 2-331 15,0 5 199-15,-1 3 35 0,0 3-143 16,-1 2 217-16,0 0 98 0,0 0-243 16</inkml:trace>
  <inkml:trace contextRef="#ctx0" brushRef="#br0" timeOffset="35186.57">13951 8440 143 0,'0'0'385'0,"0"0"319"16,0 0-349-16,0 0-59 0,0 0 125 15,0 0-233-15,0 0-20 0,0 0 18 16,-7-29-92-16,5 29-24 15,2 1-41-15,-4 3 10 0,-2 10-20 16,-2 7-6-16,0 7 57 0,-1 4-22 16,1 4-39-16,-1 0 49 15,1 1-58-15,-3 1 9 0,3 0-9 16,0 2 0-16,3 0-27 0,1 0 4 16,1-4-5-16,3-4-313 0,1-4 222 15,5-8-94-15,3-6-564 16,-2-8-31-16,1-6 101 0</inkml:trace>
  <inkml:trace contextRef="#ctx0" brushRef="#br0" timeOffset="35523.94">14015 7158 980 0,'-32'-4'469'0,"9"-2"-449"31,1 0-20-31,4-1 2 16,2-2-1-16,3-1 14 0,0 1-15 15,1-2-84-15,0-1-109 0,-2-1-413 16,5 2 147-16</inkml:trace>
  <inkml:trace contextRef="#ctx0" brushRef="#br0" timeOffset="36574.75">13750 6959 85 0,'0'0'1123'0,"0"0"-800"15,0 0 28-15,0 0 164 0,0 0-269 16,0 0-34-16,-34-33 96 0,34 27-120 16,0 5-54-16,3-3-90 15,6 0 13-15,7 0-22 0,3 1-26 16,4 3 71-16,1 2-80 0,-3 6 37 16,3 4-21-16,1 1-16 0,-1 7-12 15,0 3 12-15,-1 3 0 0,0 1-16 16,-3 5 16-16,-2-3 0 0,-2-1-69 15,-2-2 57-15,-4-2-14 0,0-4-138 16,-5-6 144-16,-1-2-8 0,-3-6-45 16,1-2 73-16,-2-3 0 15,0-1 1-15,0 0 126 0,-2 0-29 16,-2-7-98-16,2-2 64 0,-1-7-64 16,2-4 28-16,1-3 20 0,4-2-45 15,2 4 31-15,4-3-15 0,2 0-19 16,2 1-22-16,4 0 20 15,0 5 2-15,2 0-63 0,-1 4 60 16,0 3 3-16,-1 3-70 0,0 0 57 16,-1 3 13-1,0 2-168-15,2-1 124 0,0 3-20 0,-3-1-112 0,0-2 145 16,0 3-8-16,-2-2-41 0,1-1 80 16,-6 0 0-16,-1 2 3 15,-2-2 29-15,-4 1-9 0,2 2-20 16,-1-3 51-16,-2 1 13 0,1-1 64 15,-2 3-13-15,0-1-51 0,-3 0-19 16,-1 2 27-16,0 0-75 0,-4 4-19 16,-1 5 19-16,-5 8 0 0,2 5-7 15,0 2 7-15,4 0 0 0,4-3-37 16,2 3 37-16,2-3 0 16,0 2-79-16,2-2 78 0,4-5-85 15,-1 0-105-15,0 0 133 0,2-6 4 16,-2-4-65-16,2 0 117 0,0-5 1 15,-1 0 1-15,4-1 22 0,-1-2 13 16,4-8 1-16,1 0 37 0,-1-6-5 16,-2 1-8-16,2-2 23 15,-4-2-26-15,5-1-37 0,-1 0 56 16,0 0-29-16,1 1-40 0,-2-1 50 16,0 7-45-16,-3 1 7 15,-1 4 32-15,-1 3-19 0,-5 2-20 16,1 2 32-16,1 1-44 0,0 1-12 15,4 3 12-15,1 7 0 0,2 2 19 16,2 0-16-16,2 5-3 0,-2-5-16 16,-1-4 16-16,2 2 0 0,-2-4-31 15,1-2 9-15,0-4 22 0,1-1-92 16,-4 0 92-16,4-5 0 0,-4-3 1 16,2 0 11-16,-1-3-12 0,1-1 23 15,-1-2-1-15,-2 2-22 16,2-6 25-16,-1 5 0 0,-3 0 10 15,1 1-29-15,-3 5 64 0,-1 2-70 16,0 2 34-16,2-2 4 0,-1 5-38 16,0-2-13-16,2 2 13 15,0 0 0-15,-1 6-21 0,6-1 21 16,0 4 0-16,7 3-9 0,4 0 9 16,-3 0 0-16,1-2-69 15,-4-6 69-15,2-3 0 0,0-1 1 16,-1-5 5-16,0-6-6 0,-1-1 35 15,0-3-1-15,-3-1-34 0,-1-2 38 16,-2-2-7-16,-5-3-31 0,0-2 35 16,-5-1-4-16,-1 0-31 0,-1-1 22 15,-6 2-22-15,-2 1 0 0,-3 4-72 16,-4-2 60-16,-3 5-54 0,-4 5-222 16,-1 7 104-16,-6 7-48 0,-5 12-363 15,7-5-33-15,-4 8-374 0</inkml:trace>
  <inkml:trace contextRef="#ctx0" brushRef="#br0" timeOffset="38377.98">12332 8139 1577 0,'0'0'1344'15,"-56"-9"-1177"-15,26 18-109 0,4 6-36 16,1 3 106-16,2 8-45 0,2 4-26 15,1 4 29-15,4 6-74 16,4 1 17-16,3 4-16 0,5 1-13 16,4-1-32-16,8-1 31 0,6 0 1 15,4-4-92-15,4 0 63 16,2-8-184-16,4-7-53 0,3-6 108 16,1-10-38-16,1-6-66 0,3-3 220 15,-2-12-7-15,-1-8-64 0,-2-3 51 16,-1-5-32-16,-4-2-26 0,-4-4 106 15,0 2 14-15,-8-2 45 0,-3 2-22 16,-3 2 104-16,-3 5 142 0,-2 1-101 16,-3 7-10-16,0 3 68 15,-3 8-63-15,1 2-28 0,-1 2 69 16,0 2-64-16,-1 0-83 0,2 6-35 16,-2 6-24-16,1 9 2 0,3 4-41 15,0 3 40-15,7-2 1 0,1-4-77 16,4 0 75-16,1-1-92 0,4-1-145 15,2-3 152-15,2 2-28 16,-2-4-143-16,-2-5 94 0,1-7-82 16,-6-4-260-16,0-9 434 0,-4-4 72 15,-3-2 315-15,-1-2-136 0,-3 0-34 16,-1-1 91-16,0-1-113 0,-4 0-13 16,-4 0 33-16,2-1-31 15,-4 1-44-15,1 0-39 0,-2 4 18 16,2 0-47-16,-2 4 29 0,1 1-29 15,0 4 0-15,0 3-23 0,2 2 10 16,1 0 13-16,2 2-176 0,-1 0 131 16,1 0-32-16,1 2-112 15,-3 0 92-15,5-2-9 0,-1 2-98 16,3-2 84-16,0 0-45 0,1-2 9 16,5-3 156-16,4-4 29 0,4-9 62 15,2 1 26-15,0-3-13 0,-2-1 22 16,-2-1-68-16,3 0 10 0,-3-2 16 15,3-2-16-15,-3-2-23 16,1-2 10-16,-4-4-13 0,2 1 0 16,-3 2 9-16,0 5 10 0,-4 8 16 15,-1 8 93-15,-2 6 12 0,-1 4-42 16,1 0-92-16,1 2-26 16,2 10 19-16,1 15-28 0,2 10 38 15,3 9-23-15,2 4-18 0,3-2 28 16,4 0-38-16,2-4-24 0,0-4 21 15,3-2 3-15,0-5-114 0,-1-2 102 16,-2-6-77-16,-5-5-121 0,-1-4 171 16,-6-7 4-16,-2-6 3 15,-4-2 32-15,-2-1 22 0,-1-2 42 16,1-8 150-16,1-8-116 0,-1-5-91 16,-1-2 43-16,1-2-21 0,1 6-26 15,0-2 70-15,1 3-73 0,1 5 28 16,0 3-28-16,0 7 0 0,0 1 0 15,0 0 0-15,0 4 0 0,4-3-55 16,3 3 54-16,3 3 1 0,4 5-41 16,-2 1 41-16,1-1 0 0,0 0-14 15,-1 0 14-15,2 2 0 0,-4-5-23 16,2 2 11-16,-2-6 12 16,-1-1-54-16,-2 0 54 0,-1-4 0 15,1-3 19-15,0-3 22 0,-1-1-41 16,4-4 28-16,-2 2-2 15,-2-3-26-15,4 3 22 0,-5-2 25 16,3-2-47-16,0 5 32 0,1 0-16 16,1 2-16-16,2 1-3 0,-3 2 3 15,2 3 0-15,-1 0-13 16,1 3 13-16,1 0 0 0,0 1-11 16,3 0 11-16,-2 0 0 0,3 2 16 15,-1 1-10-15,-3 0-6 0,1-2 4 16,-1-1-4-16,0 0 0 0,1 0-8 15,2-4 5-15,1-1 3 0,1-3-349 16,-3 1 30-16,-1-2-354 0</inkml:trace>
  <inkml:trace contextRef="#ctx0" brushRef="#br0" timeOffset="46264.27">9703 8135 1226 0,'0'0'179'0,"0"0"195"0,0 0-111 16,0 0-85-16,0 0 0 0,0 0 64 16,0 0-145-1,-29-33-36-15,30 22-58 0,6-2 1 0,2-2 15 0,3-1-6 0,4 0 38 16,0 1-12-16,3 3-30 15,-1 0 20-15,1 0-29 0,-2 3 3 16,2 4 19-16,0 1-22 0,-5 4-23 16,1 0 23-16,-2 4 0 0,-1 5-43 15,-1 6 43-15,-3 6 0 0,-4 7 3 16,-3 8 42-16,-1 5 0 0,-6 6 16 16,-4 2 19-16,-2 2-20 15,-1 0-47-15,1-5 38 0,0-3-51 16,3-3 22-16,1-5-15 0,1-7-7 15,2-3 16-15,-1-4-16 0,4-2 0 16,-1-7 0-16,2-5 3 16,1-3-3-16,0-3-16 0,0-1 16 15,0 0 19-15,0 0 22 0,5-7 115 16,3-3 59-16,9-10-26 0,5-3-56 16,3-5-99-16,3 1 13 0,-3 2 43 15,3 4-90-15,0-1 56 0,0 4-56 16,2 2 0-16,-2 0-15 15,1 2 15-15,-1 4 0 0,-1 0-50 16,-2 2 0-16,0 2 50 0,-2 0-342 16,-3 5 194-16,-3-3-65 0,-3 3-336 15,-4-1 53-15,-3 0-205 0</inkml:trace>
  <inkml:trace contextRef="#ctx0" brushRef="#br0" timeOffset="46722.21">10299 8018 1565 0,'0'0'257'15,"0"0"-221"-15,0 0 74 0,0 0 108 16,0 0-105-16,0 0 10 16,0 0 126-16,0 0-79 0,0 0-51 15,0 0-36-15,-15-7-6 0,15 7-26 16,0 0-35-16,0 0 26 0,3 0-17 16,0 0-21-16,3-1 47 15,2-2-51-15,3-2 22 0,2-3-16 16,3-3-6-16,-2 0-60 0,2 1-7 15,-3-2-71-15,2-3-254 0,-1 0 114 16,0 2-97-16,-6 1-513 0,-2 1 138 0</inkml:trace>
  <inkml:trace contextRef="#ctx0" brushRef="#br0" timeOffset="47078.88">10630 7571 2562 0,'0'0'142'0,"0"0"-23"0,0 0 151 16,0 0-111-16,0 0-159 0,0 0-22 16,0 0 22-16,0 0 32 15,0 0 54-15,5 33 0 0,2-10-29 16,1 0-47-16,1-1 59 0,0 0-50 15,2 2 0-15,1 0 19 16,3-2-38-16,-2 2 19 16,0-1-19-16,2-2 0 0,-3 2-12 15,0-2-33-15,0-2 26 0,-1-2-216 16,-1-2 149-16,0-4-38 0,-1-2-187 16,-1-6 98-16,-1-1-55 0,-2-2-339 15,0 0 233-15,-1-2-27 0,2-5-453 0</inkml:trace>
  <inkml:trace contextRef="#ctx0" brushRef="#br0" timeOffset="47297.6">10894 7754 422 0,'0'0'397'0,"0"0"-77"15,1-44 74-15,-1 36-157 0,0 2-36 16,0 4 104-16,0-2-153 0,0 0 7 16,0 0 92-16,0 1-113 0,0 0-23 15,0 1 4-15,0 0-17 16,1 0-102-16,5-2 25 0,2-4-25 15,5-3 0-15,4-4 4 0,5 1 15 16,-1-2-19-16,2-2-10 0,-2 4 10 16,2-4 0-16,-2 4-64 15,-1-1 32-15,-1 2-67 0,-2 2-186 16,-2 0 137-16,-1 3-33 0,0-2-194 16,-2 0 47-16,0 0-52 0,-4 3-529 15,0-1 374-15</inkml:trace>
  <inkml:trace contextRef="#ctx0" brushRef="#br0" timeOffset="47547.64">11262 7259 1056 0,'0'0'469'15,"0"0"-111"-15,0 0-92 0,0 0-69 16,0 0 104-16,0 0-156 0,0 0-36 16,0 0-42-16,0 0-54 0,-34-8-3 15,34 24-10-15,0 5 74 16,2 1-26-16,2 2-23 0,2-3 39 15,2 3-16-15,3 0-35 0,0 0 41 16,-1 3-54-16,0 1 26 0,-1 0-17 16,2 2-9-16,-2 2-32 15,-2-1-38-15,1 1-61 0,-2-7-338 16,-2-2 311-16,-2-7-175 0,0-3-662 16,-2-7 444-16,0-4 156 0</inkml:trace>
  <inkml:trace contextRef="#ctx0" brushRef="#br0" timeOffset="47874.33">11224 7280 1144 0,'0'0'192'16,"-13"-53"348"-16,9 30-329 0,4 6 29 16,0 5 222-16,3 4-257 0,3 0-64 15,5 4-32-15,2 3-45 16,7 1-64-16,0 2-22 0,3 6 22 15,0 3 0-15,2 8-9 0,0-1 9 16,1 4 0-16,2 3 13 16,-3 4 3-16,0-2 25 0,-2 2-35 15,-2-1 64-15,-3-1-47 0,-4 4 2 16,-4-2 45-16,-6 2-39 0,-4 2-21 16,-3 0 63-16,-5 1-73 0,-5-1 31 15,-3-2-2-15,-3-2-29 0,-1-5-95 16,1-1 54-16,1-3-45 0,0-4-146 15,2-2 133-15,4-4-58 0,3-5-252 16,4-1 60-16,2-3-105 16,2-2-1022-16</inkml:trace>
  <inkml:trace contextRef="#ctx0" brushRef="#br0" timeOffset="48453.86">11434 7976 1929 0,'0'0'393'15,"0"0"-364"-15,0 0-16 0,0 0 132 16,-34 0-35-16,33-1 12 0,-2 1-3 16,3 0-86-16,0-3-33 0,4 2-136 15,4-3 136-15,7-1 29 0,2-1-19 16,2-2 29-16,4-2-20 0,3-1 7 15,1-4 25-15,2-1 7 0,5-4 12 16,0-1 39-16,2-2-13 16,2-1 3-16,-1 0 15 0,0 0-41 15,-1 2-57-15,0 0 57 0,-1 1-73 16,-3 5 35-16,0-1-35 0,-4 2 0 16,-4 2-16-16,0 2 15 0,-4 2 1 15,-4-2-162-15,-4 7 67 16,-3 0-42-16,-3 3-247 0,-4-2 100 15,0 2-110-15,-1-1-497 0,-1-2 197 0</inkml:trace>
  <inkml:trace contextRef="#ctx0" brushRef="#br0" timeOffset="48750.7">11928 7460 1621 0,'0'0'159'0,"0"0"-71"0,0 0 187 15,0 0-155-15,0 0-29 0,0 0 3 16,0 0-52-16,0 0 13 0,0 0 45 16,27-16-26-16,-8 16 3 15,1 2 55-15,2 0-42 0,0 0-29 16,-1 2-13-16,0 0 22 0,-3 1-9 16,0 2-10-16,-3 2 31 0,-3 0-34 15,-5 5-45-15,-2 0 93 16,-5 4-39-16,-1 2-29 0,-7 5 61 15,-4 0-77-15,-3 6 10 0,-1-3 16 16,-3 0-38-16,5-1-208 0,0-2 100 16,5-2-54-16,4-5-306 0,1 1 87 15,2-7-156-15,2-4-1072 0</inkml:trace>
  <inkml:trace contextRef="#ctx0" brushRef="#br0" timeOffset="49956.18">12459 7246 1315 0,'0'0'276'16,"0"0"-194"-16,0 0 77 15,0 0 68-15,0 0-126 0,0 0-1 0,0 0 75 16,-9-39-62-16,11 34-13 16,4-2 3-16,3 0-13 0,4-2-26 15,3 2-9-15,0 2 3 0,2 2-7 16,-2 3-35-16,-2 6 32 0,-2 3-48 15,-1 7-35-15,-4 7 35 0,-6 6 1 16,-1 6 40-16,-4 2 46 16,-5 4-20-16,-3 2 35 0,-2-2 38 15,-3 3-46-15,-3-1-59 0,-1-3 51 16,1 0-80-16,0-4 32 16,1-4-7-16,4-7-31 0,6-6 16 15,2-8-16-15,5-7 0 0,0-2 38 16,1 0-35-16,1-1-3 0,0-1 16 15,3-3 46-15,6-7 7 0,7-9-27 16,5-6 80-16,3-5-122 0,3 2 31 16,0 3-31-16,-2 2 0 0,0 1-39 15,1 3 38-15,-1 0 1 0,-1 2-201 16,0 2 142-16,3 2-58 0,-1-2-202 16,1 1 182-16,1-1-67 15,-1 0-307-15,-2 2 143 0,2-3-57 16,-1 0-382-16,-8 5 213 0,-2-2 151 0</inkml:trace>
  <inkml:trace contextRef="#ctx0" brushRef="#br0" timeOffset="50378.09">12848 7187 2075 0,'0'0'146'16,"0"0"-88"-16,0 0-17 0,0 0 47 16,0 0-30-16,0 0-54 15,0 0-4-15,0 0 0 0,0 0 36 16,3-5 22-16,5 3-13 0,5-3-13 15,3-3-12-15,3-3-20 0,-4-1-184 16,-2 3 77-16,-1-2 7 0,-5 2-182 16,1-2 51-16,-3 3-26 0,-2-1-368 15,-3 1 87-15</inkml:trace>
  <inkml:trace contextRef="#ctx0" brushRef="#br0" timeOffset="50957.74">13024 6847 2060 0,'0'0'217'15,"0"0"-10"-15,0 0 183 0,0 0-252 16,0 0-138-16,0 0-112 0,0 0 112 16,0 0 6-16,8 33 132 15,-4-5-10-15,0 3-41 0,2 1-52 16,-2-4 19-16,4 0-54 0,-2 0-3 15,0 1 3-15,2 2 13 0,-4-2-10 16,1 2-6-16,2-4-13 0,-3-3-224 16,0-2 134-16,-2-8-48 0,0-5-229 15,-2-8 104-15,1-1 36 0,0-1 119 16,1-8 56-16,-2-7 68 0,0-11-446 16,0-4 160-16,0-5 48 15,-3 2 134-15,-4 0 104 0,3-2 88 16,-5 3 114-16,1 0-114 0,1 2 9 15,-2 0 109-15,1 5-14 0,3 0 12 16,-2 6 53-16,2 2-43 0,2 4-4 16,0 8 55-16,2-1-123 15,1 3 38-15,0 3 24 0,0-1-63 16,0 1-141-16,0 1-3 0,9 0-71 16,6 3 74-16,5 3 0 15,4 6 0-15,4 2 0 0,-4-1 13 16,3 6 25-16,1-1-6 0,-2 4-26 15,-2 2 64-15,0-2-47 0,-4 1-14 16,-4 1 42-16,-2 0-51 0,-9 1 25 16,-2-2 1-16,-3 2-26 0,-7 1 3 15,-4 0 35-15,-5 0-38 0,-5 0 28 16,-3 0-56-16,0 0 28 0,0-3-178 16,0 1 156-16,1-4-58 15,3-1-140-15,0-2 85 0,0-1-77 16,3 1-453-16,2-6 34 0,1 1-422 0</inkml:trace>
  <inkml:trace contextRef="#ctx0" brushRef="#br0" timeOffset="51286.6">12326 8006 3041 0,'0'0'317'0,"0"0"-317"0,0 0-23 16,24-39-2-16,9 10 25 0,10-3 79 16,10-10 29-16,2 0-28 0,1 3-58 15,5-5 54-15,7 0-76 16,1-1 25-16,3-1 7 0,2 0-32 15,0 0 6-15,1 0-6 0,-2 0 0 16,-1 1-3-16,-4 5 3 0,-4 4 0 16,-5 5-3-16,-4 5 3 0,-7 4 0 15,-6 6-19-15,-4 6 17 0,-6 3 2 16,-4 2-254-16,-6 3 92 16,0 2-88-16,-9 2-594 0,-4 0-325 0</inkml:trace>
  <inkml:trace contextRef="#ctx0" brushRef="#br0" timeOffset="67046.82">25168 7504 1776 0,'0'0'42'0,"-5"-41"-40"0,1 24 24 15,-1-2 62-15,-1-1-1 0,-2 0-12 16,-1 0-75-16,0 1 0 0,-2-1-1 16,-4 2 1-16,1 2 0 15,-9 4-1-15,-6 0-10 0,-3 1-2 16,-10 4-20-16,-3 2 20 0,-8 1 0 16,-6-1-6-16,-6 1 16 0,-5 1 0 15,-3-2 0-15,-6 1 3 0,-1 0 0 16,0-3 0-16,-4-1 3 15,3-1-1-15,-3-1 40 0,0-2 10 16,0-1 16-16,-3 1 55 0,1-4-55 16,-2 3 16-16,-4-1 36 0,-4 2-49 15,-6-1-39-15,-4 5-22 16,-4 1 19-16,-3 2-17 0,-3 4-8 16,-3-2 25-16,2 3-7 0,-2 3-9 15,1-1 13-15,-2 6-26 0,-3 3-8 16,2 2 8-16,-6-1 0 0,0 6-4 15,-1 0 4-15,-1 1 0 0,-2 6-13 16,-2 3 12-16,1 4 1 0,-1 6-16 16,-2 0 16-16,4 4 0 0,5 6 1 15,3 1 5-15,4 3-3 16,9 3 45-16,4 2-13 0,6 0-35 16,7 5 4-16,1-1 21 0,9 2-25 15,7 1-6-15,6 1 6 16,4 2 0-16,2 1 0 0,7 5 0 15,4-1 0-15,7 5-6 0,1 1 6 16,6 0 0-16,3 4-13 16,6 2 13-16,3 0 0 0,4-2 2 15,7 4-2-15,6-6 0 0,6 0-38 16,4 2 38-16,12 1 0 0,5-4-6 16,10-2 6-16,7 0 0 0,9-7 9 15,6-1-9-15,9-4 0 0,8-2 4 16,8-3 34-16,6-4 1 0,10 0 2 15,4-5 36-15,3-5-57 16,8-2-7-16,3-1 79 0,8 0-28 16,2 1-45-16,6-3 45 0,2-1-35 15,5-4-23-15,2 0 74 16,5-3-1-16,0-1-59 0,2 0 56 16,2-2-76-16,0-6 47 0,2-3-34 15,0-2 56-15,2-5-65 0,-2 0 55 16,1-5-59-16,-1-2 16 0,0-5-16 15,-1-2 0-15,2-2 3 16,0-6-3-16,-1-4 0 0,4-3 0 16,-2-2 0-16,0-7 0 0,-2-3 10 15,3-2-10-15,-4-5 0 0,-5-3 6 16,1-2-6-16,-7-1 0 0,-3-4 9 16,-6-1-9-16,-4-3 0 0,-7-4 4 15,-7-1 8-15,-2-3-12 0,-6-4 10 16,-5-3-10-16,-7-4 0 0,-5-2-3 15,-6-6 3-15,-8-1 0 16,-6-4-30-16,-4-2 30 0,-8-5 0 16,-8-4-38-16,-5-2 38 0,-7 0 0 15,-9 1 10-15,-5-2-10 0,-4 2 0 16,-10 2-7-16,0-1 7 0,-10 2 0 16,-4 3 4-16,-5 2-4 15,-8 2 0-15,-3 3 3 0,-4-1-3 16,-7 3 0-16,-7 2-60 0,-5 0 60 15,-11 5-32-15,-8 0-116 0,-8 4 135 16,-11 2-22-16,-9 4-86 0,-8 4 118 16,-8 6 3-16,-5 8-16 0,-6 4 16 15,0 9 19-15,2 8 35 16,1 6 45-16,9 10-99 0,11 7 25 16,10 10-41-16,15 12 16 0,15 6-343 15,23-2-74-15,9 0-356 0</inkml:trace>
  <inkml:trace contextRef="#ctx0" brushRef="#br0" timeOffset="71657.67">28778 8506 961 0,'0'0'55'0,"0"0"69"0,0 0 65 15,0-39-82-15,0 32-22 0,0 2 48 16,0-2-48-16,-2-1-27 0,1-4 33 15,-2 0-39-15,2 3-10 0,-3 2 33 16,3 2-36-16,-2 0-13 16,-1-1 22-16,-3 0-5 0,-3-2-24 15,-6-2 36-15,-3 0-36 0,-4 0 33 16,1 4-13-16,-1 0-26 0,-4 0 13 16,-1 0 2-16,-1 4 1 0,-4-4-3 0,-1 5 0 0,1-3-1 15,-2 3 8-15,1-1-7 0,2 0 9 16,-2-1-16-16,2 0-12 15,0 1 19-15,2 0-4 0,-2-2 7 16,0 3 19-16,0-2-9 0,0 2-23 16,1-2 29-16,0 2-19 0,-1 1-20 15,0 0 29-15,-5 0-35 0,-2 0 16 16,-1 0-9-16,-1 1-7 0,-4 3 3 16,-2-1-3-16,-5 0 0 0,0 2 2 15,0-1 1-15,1 1-3 0,5 2 1 16,-4 0 6-16,4-1-7 15,-4 4 13-15,0 0 19 0,-2 1-23 16,6 1 7-16,0 0 7 0,6 1-17 16,0 2 10-16,2-2 19 15,1 3-31-15,2 0 15 0,1 2-7 16,2 2-12-16,0 0 10 0,1 2-10 16,2 1 0-16,1 6 1 0,-2 1-3 15,4 3 2-15,0 0 0 0,2-1 3 16,6-1-3-16,-1 1-7 15,0 3 7-15,2-1 0 0,-4 5 3 16,1 1 7-16,1 0-10 0,-2 3 12 16,1-1-12-16,1 2 0 0,0 3 16 15,2-3-16-15,0 3 0 0,3-5 16 16,2 1-13-16,2 0-3 0,0-3 13 16,4-2-13-16,-1 1 0 15,2-3 10-15,2 1-10 0,3 2 0 16,0-2 0-16,1-1 0 0,3 4 0 15,4 0 1-15,-2 0 2 0,7 0-3 16,-2 0-22-16,2 2 22 16,3-2 0-16,0 1-12 0,1 0 12 15,2-1 0-15,0 2-5 0,1-1 5 16,-2 2 0-16,1-5 1 0,1 4 8 31,0-2-9-31,3-3 2 0,-1-1 5 16,1 0-7-16,1-1 3 0,1-2-3 15,-1-1 0-15,3-1 3 0,0-1 42 16,1 0-13-16,2-2-10 16,2 2-3-16,0-4-19 0,4 2 6 15,0-3-6-15,3 0 0 0,4-2 19 16,1 0-3-16,-2-3-16 0,5 1 13 16,1-2-13-16,1 1 0 0,1 1 10 15,0-2-10-15,2-1 0 0,-1-3 6 16,1 1-6-16,-1 0 0 15,-1-3 13-15,-2 2-13 0,-2 1 0 16,0-3 0-16,-2-1 0 0,2 0 0 16,-2-2 3-16,1-1-3 0,0-1 0 15,3-3-11-15,0-1 11 0,3 0 0 16,1-4 3-16,1 0-3 0,2-5 0 16,1 1 4-16,1-3 2 15,1 1-6-15,-2-2 13 0,-2-2-13 16,1 0 0-16,-3 0 12 0,-1 0-12 15,-3-2 0-15,-4-2 13 0,-2 1-13 16,-2 0 0-16,-1-5 16 16,-3 0-16-16,-3-2 0 0,2-6 13 15,-2 2-10-15,1-2-3 0,-1-1 16 16,2-4-16-16,1-1 0 0,-2-1 0 16,2-2 0-16,2 1 0 0,-2-4 3 15,-4 5-3-15,-4 0 0 0,-4-1 16 16,-3 2-1-16,-4 2-15 0,-5-1 19 15,-1 3 0-15,-4 0-19 0,-1-1 13 16,0 1 16-16,-1-2-29 16,0 0 9-16,1 0-9 0,0 0 0 15,2-5-25-15,4-1 25 0,3-1 0 16,4-3-25-16,1 0 24 0,1 0 1 16,2 0-25-16,-1-3 25 0,0 4 0 15,-4 1-24-15,0-1 21 16,-4-1 3-16,-4 1-48 0,-4 2 48 15,-4 0 0-15,-2-2-34 0,-6 0 34 16,-2-2 0-16,-2 1-21 0,-1-3 21 16,-2-2 0-16,-2 0-9 0,-2-2 9 15,-2-4 0-15,2 1 12 0,-3-2-12 16,-2-4 0-16,1 2-7 16,-4-2 7-16,-3 3 0 0,-6 0 3 15,-3 3 0-15,-7 0-3 0,-8 0 16 16,-7 5 6-16,-6 0-18 0,-11 3 30 15,-5 4-21-15,-11 4-13 0,-8 8-3 16,-6 0 3-16,-3 9 0 0,0 6-48 16,6 7 45-16,10 4 3 15,11 2-235-15,14 8 101 0,19 5-103 16,18 2-629-16,15-3-216 0</inkml:trace>
  <inkml:trace contextRef="#ctx0" brushRef="#br0" timeOffset="72300.03">30410 8556 1228 0,'0'0'1098'16,"0"0"-962"-16,0 0-17 0,0 0-32 16,0 0-83-16,-43-16 18 15,12 36 39-15,-6 3-3 0,-3 5-6 16,-4 1-4-16,-4 6 0 0,-4 1-13 16,-3 1-19-16,-2 2 29 0,-4 0-26 15,-1-3-9-15,1-2 22 16,-3-2-32-16,0 3 13 0,0 0 19 15,-3-3 6-15,1 0-19 0,2 0 39 16,-2-6-45-16,8 2-1 0,2-5 17 16,2 2-29-16,8-6 3 0,3 0-3 15,4-1 0-15,7-4-50 0,3 0 47 16,8-2-64-16,6-4-190 16,4-2 61-16,6-4-88 0,4 0-563 15,-1-4-148-15</inkml:trace>
  <inkml:trace contextRef="#ctx0" brushRef="#br0" timeOffset="72612.48">29188 8836 2160 0,'0'0'475'0,"0"0"-185"15,0 0-40-15,-34-28-174 0,23 35-76 16,0 4 19-16,3 3 4 0,-2 6-23 15,0 3 13-15,1 2-13 0,0 6 0 16,1 2-12-16,0 3 12 16,-2-1 0-16,4 1-7 0,0-3 7 15,4-1 0-15,2-1 4 0,1-3-4 16,6-3 0-16,5-5-10 16,2-1 10-16,8-2 0 0,4-5 13 15,8-5-7-15,4-2-6 0,12-2 26 16,3-3-1-16,6 0-25 0,5 0-3 15,2 0 0-15,0 4 3 0,-2-1-189 16,-2 2 61-16,-4 3-90 0,-8 4-376 16,-14-4-91-16,-8 1-425 0</inkml:trace>
  <inkml:trace contextRef="#ctx0" brushRef="#br0" timeOffset="73444.73">28619 10774 189 0,'0'0'1133'0,"-20"-54"-905"16,11 33-215-1,3 6-12-15,2 5 18 0,0 2 68 16,2 2 47-16,2 4 125 15,0-1-122-15,-2 3-18 0,2 0-25 16,0 5-68-16,2 10-13 0,0 10 132 16,5 10-41-16,0 6-8 0,3 6 7 15,4 0-10-15,2 5-26 0,2 1-22 16,2 6 6-16,4 2-28 0,6 0-20 16,0 3 26-16,4 2-29 0,3-2 9 0,2-2-9 15,3-2 10-15,5-6 9 0,4-5 13 16,3 0 0-16,5-7-32 15,-2 0 73-15,2-2-35 0,-6 2-6 16,-5-4 16-16,-5 1-39 0,-7 0 10 16,-8-2 10-16,-5 2-29 0,-9-3-137 15,-3-2 107-15,-6-3 28 0,-5-3-127 16,-5-1 39-16,-7-3-60 0,-5-6-197 16,-6-3 111-16,-1-8-237 0,-3-9-392 15,7-6 311-15</inkml:trace>
  <inkml:trace contextRef="#ctx0" brushRef="#br0" timeOffset="73710.33">28806 11758 1332 0,'0'0'186'0,"0"0"-128"16,-39 13-58-16,34-6-3 0,2-6-3 15,2 4 5-15,1 1 1 0,9-4 59 16,11 2 87-16,7-2 65 0,1-2 88 16,6 2-164-16,-2 2 14 0,2 3 80 15,3 1-94-15,2 3-48 0,5 2-39 16,1 4-3-16,4 2-45 16,2 2-13-16,2-1 13 0,2-1 0 0,0 0-100 15,2 1 43-15,-2-4-27 16,1-3-103-16,2 0 71 0,1-1-58 15,-4-1-547-15,-14-3-320 0</inkml:trace>
  <inkml:trace contextRef="#ctx0" brushRef="#br0" timeOffset="74427.16">29452 12584 1871 0,'0'0'250'0,"0"0"-198"0,0 0-52 16,0 0-23 0,0 0 23-16,38-38 7 0,-16 27 55 15,5 2 42-15,0 2 106 0,-3 0-42 16,0 2-14-16,-3 4 19 15,-4 1-64-15,-2 1-35 0,-4 4-30 16,-7 3-2-16,-3 6-42 0,-4 3 6 16,-7 4-6-16,-5 3 0 0,-9 3 23 15,-3 1-7-15,-3 1-16 0,-5 3-7 16,-1-2 6-16,-3-2 1 0,1-3-70 16,2-2 70-16,2-3 0 0,5-3 0 15,4-2 0-15,5-5 0 0,6-2 16 16,8-2-3-16,3-2 0 0,3-2-4 15,5 1 17-15,9 0 12 0,11-1 32 16,6 1 25-16,9-3-51 0,1 0-37 16,-1 0 56-16,3 1-63 15,2 1 13-15,-1-1-16 0,0 0 3 16,-4 1-164-16,-1-1 97 0,-5 0-47 16,-4-1-161-16,-4 2 130 0,-4-1-54 15,-5-1-341-15,-5 0 24 16,-3-1-152-16</inkml:trace>
  <inkml:trace contextRef="#ctx0" brushRef="#br0" timeOffset="74692.75">29947 12652 1800 0,'0'0'1080'0,"0"0"-766"15,0 0-228-15,0 0-86 0,0 0-150 16,44-22 150-16,-17 26 0 0,5 1-13 16,0 2-3-16,-3-5 10 0,2 4-158 15,-3-4 68-15,0 2-14 16,0-1-158-16,-2-2 103 0,1 1-29 16,-3-2-309-16,-5 0 66 0,-3-6-159 0</inkml:trace>
  <inkml:trace contextRef="#ctx0" brushRef="#br0" timeOffset="74895.86">30510 12434 2244 0,'0'0'620'0,"0"0"-325"0,0 0-168 15,-51 13-82-15,34 8-23 0,1 5-9 16,-2 4 32-16,4 2-45 0,-4 3 15 15,5 4-15-15,-2-1 0 0,3 2-14 16,2-1 1-16,-2 1 13 0,0-3-175 16,-2 2 120-16,4-3-54 0,-2-1-173 15,0-1 82-15,4-6-91 16,2-9-726-16,5-8 760 0,2-9-353 0</inkml:trace>
  <inkml:trace contextRef="#ctx0" brushRef="#br0" timeOffset="75239.57">30440 12412 2801 0,'0'0'225'0,"20"-32"-103"0,-10 27-68 15,7 2-28-15,12 3-26 0,9 8-32 16,6 6 31-16,1 3 1 0,-1 2 0 15,-1 6 6-15,-6 3-6 0,-5 5 2 16,-8 3-2-16,-7 3 0 0,-11 1 2 16,-6 1 21-16,-15 1 6 0,-9-4-20 15,-8 2 74-15,-11-2-35 16,-6-5-48-16,-6-4 51 0,-2-3-51 16,-2-6 16-16,2-2-7 0,1-6-9 15,4-4 16-15,4 0-3 16,4-4-13-16,9 0 19 0,3-1-16 15,11-2-3-15,8-1 0 0,5 0 0 16,6 0 0-16,4 0-162 0,10 0 28 16,12 0-68-16,9-1-326 0,-2 1-29 15,2-3-422-15</inkml:trace>
  <inkml:trace contextRef="#ctx0" brushRef="#br0" timeOffset="75927.1">31174 12691 2292 0,'0'0'530'16,"0"0"-450"-16,0 0-38 0,0 0-42 15,0 0-58-15,0 0 56 0,58-20 2 16,-14 27 13-16,3-3-13 0,0 2 3 15,5-2 20-15,1 3-23 0,-2-2-20 16,-1 2 20-16,-4 1 0 0,-5-1-35 16,-4 1 34-16,-5-2-102 0,-4 0-229 15,-5-1 86-15,-4-5-124 16,-7 0-545-16,-3-3 191 0</inkml:trace>
  <inkml:trace contextRef="#ctx0" brushRef="#br0" timeOffset="76192.69">31714 12483 1664 0,'0'0'493'0,"0"0"-75"0,-8-35-254 15,6 34-29-15,2 0 0 0,3 1-135 16,6 2-32-16,7 6-26 16,4 4 58-16,4 3 0 0,2 1 20 15,0 0-14-15,1 1-6 0,-2 1-2 16,2 0 2-16,-4-2 0 0,-2 3 3 15,-5-2 0-15,-7-2-3 0,-5 2-29 16,-4-1 29-16,-13-2 0 0,-10 0 0 16,-9 0 10-16,-9-1-10 0,-6-4-1 15,-3 1-12-15,-4-1-19 16,2-1-61-16,-1 1 64 0,1 1-32 16,7-1-130-16,2 3 49 0,10 3-46 15,5-1-221-15,6 5 97 0,6 1 19 16,8-4-388-16,-1 0 196 0</inkml:trace>
  <inkml:trace contextRef="#ctx0" brushRef="#br0" timeOffset="76584.45">31366 13226 1532 0,'0'0'1202'16,"0"0"-964"-16,8-36-177 16,-8 36-61-16,-4 0-51 0,1 5 51 15,0 6 0-15,1 7 13 0,-1 5 61 16,0 1-4-16,-1 4-9 15,0 0 16-15,-2 3-23 0,-2 1-22 16,-2 1 54-16,0 0-16 0,-4 5-36 16,4 0 49-16,-2 2-83 0,2 3 12 15,1 0-12-15,1 1 0 0,1-3-168 0,1 2-54 16,-1-5 170-16,3-4-156 16,0-9 61-16,3-6-53 0,1-9-159 15,0-7 149-15,0-3-112 0,0-4-397 16,0-11 295-16,1 1 49 0</inkml:trace>
  <inkml:trace contextRef="#ctx0" brushRef="#br0" timeOffset="76850.05">31230 13538 642 0,'6'-64'277'0,"4"5"-26"0,-1 6 159 15,4 2-159-15,3 3-8 0,0 5 81 16,6 3-166-16,-1 6-25 16,0 3 73-16,2 8-116 0,-4 6-13 15,-3 8 44-15,-2 2-19 0,0 4-102 16,-2 3 23-16,-2 0-24 0,2 8 1 15,-1 3-20-15,0 5 20 0,-3 0 0 16,-2 5-6-16,-2 3 6 16,-4 2 0-16,-4 2 3 0,-5 0-3 15,-7 0 0-15,-4 1 0 0,-5-4 0 16,-5 2 0-16,-3-4-147 0,1-1 103 16,-3-6-30-16,2-1-90 15,4-2 109-15,1-3-32 0,6-1-87 16,6-1 84-16,6-3-14 0,7-1-135 15,3 2 28-15,7 2-75 0,15-3-366 16,0-1 206-16,8-3-43 0</inkml:trace>
  <inkml:trace contextRef="#ctx0" brushRef="#br0" timeOffset="77537.53">31936 13371 2209 0,'0'0'217'0,"0"0"-94"15,-61-12-65-15,22 12-10 0,-3 5 4 16,-1 2 9-16,0 4-16 16,1-2-3-16,2 2 0 0,4-2 19 15,4 0-13-15,4-1-10 0,5 0 27 16,3 0-8-16,4 0-25 0,5 0 22 16,2-1-54-16,5 1-9 15,3-3-4-15,1 1 13 0,6 0-69 16,10-2 68-16,11-1-30 0,8-3-62 15,2-5 91-15,2-2-21 0,-5-5 14 16,1 1 9-16,-2-1 0 0,-2 2 3 16,-3-1 23-16,-3 4-1 15,-5 3-2-15,-4 3 44 0,-1 1-29 16,-4 1-35-16,-2 5 36 0,2 3-39 16,-1-1 12-16,4 4-12 0,-2-3 0 15,0 2-4-15,1 1 4 0,0 0 0 16,3 1-7-16,-2-1 5 0,0 2 2 15,2-1-103-15,-2-2 71 16,3-5-16-16,2-4-70 0,1-2 102 16,0-2-7-16,0-4 1 0,-2-4 22 15,-2 1 9-15,2-3-6 0,-5-1 23 16,2-2-10-16,-2-1-13 16,0 3 45-16,-2-1-3 0,-3 5 23 15,-3 2 12-15,-1 5-20 0,-2-1-5 16,-1 0 21-16,0 3-57 0,1-2-6 15,-1 2-26-15,0 0 7 0,1 1-77 16,0 0 83-16,0 2 0 0,2 0-32 16,-2 2 13-16,4-2 19 0,-1 2-131 15,3 0 93-15,5 2-20 16,9-6-112-16,4-1 92 0,8-4-9 16,2-5-61-16,-3-4 148 0,3-1 11 15,0 0 34-15,-4-4 42 0,-4 6 0 16,-7 2 89-16,-7 4 13 0,-8 4-13 15,-2 2 50-15,-4 0-49 0,0 6-105 16,0 10-69-16,-2 6 95 16,-4 3-60-16,1 2-13 0,0 2 3 15,-1-1-28-15,1 4-78 0,2-1 24 16,1 1-100-16,0-6-365 16,1-6-1-16,-2-2-688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20:03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11145 4103 2306 0,'0'0'175'0,"0"0"-84"16,0 0-26-16,0 0-4 0,0 0 46 15,0 0 34-15,-33-12 10 16,32 12-43-16,1 0-108 0,0 3-22 16,0 0-29-16,4 5 51 0,0 2 38 15,4 9-15-15,0 1-20 0,1-1 38 16,0-1-41-16,1-3 23 15,-1 1-23-15,3-1 0 0,-1-2-10 16,1-2 10-16,2-2 3 0,0-2 20 0,4-3 34 0,0-3-28 16,4-1-10-16,1-7 79 15,2-5-12-15,3-4 28 0,3-4 12 16,5-9-66-16,0 2 0 0,1-6 56 16,5-2-100-16,-4 1 19 0,2-2 12 15,2-3-47-15,-4 0 40 16,5-1-27-16,-3-1-13 0,4 0-4 15,0-3 4-15,3 0 0 0,1 2-323 16,2 0 169-16,0 4-151 0,-13 8-651 16,-6 3-398-16</inkml:trace>
  <inkml:trace contextRef="#ctx0" brushRef="#br0" timeOffset="1484.35">11147 7007 718 0,'0'0'180'0,"0"0"22"15,-11-37-140-15,8 28-49 0,2 1-4 16,0-4 96-16,-1-2-24 16,2 2 4-16,0 0 2 0,2 0-52 15,0 2-34-15,2-2 18 0,0 2-6 16,-2 2-12-16,0 4 3 16,0 3 29-16,-2-2 48 0,0 2 81 15,1 1-87-15,-1 0-75 0,0 0-23 0,1 3 23 0,1-2 62 16,-2 4 77-16,1 2-61 0,2 4-3 15,-2 2 35-15,0 2-20 16,2 2-15-16,-3-4 57 0,4 2-49 16,-3 0-9-16,3-2 10 0,2 3-10 15,2-3-29-15,1-1-42 0,2 0 45 16,2-2-48-16,4-2 16 0,2-6-10 16,5-2 23-16,4-2 6 15,5-10 93-15,3-6 12 0,8-7-39 16,7-7 10-16,8-8-51 0,6-5-50 15,7-7 46-15,4-4-56 0,7-2-6 16,2-3-35-16,2 1-35 0,-2 1-464 16,-24 14-91-16,-5-3-824 0</inkml:trace>
  <inkml:trace contextRef="#ctx0" brushRef="#br0" timeOffset="4828.05">10720 9623 893 0,'0'0'124'16,"-41"-18"-107"-16,22 7-17 0,-5 2 136 15,1-2-22-15,1 2-13 0,-5-2 7 16,-1 0-50-16,0 3 20 16,-4-2 78-16,0-1-97 0,-1 0-11 15,-5-1 14-15,1 0-20 0,-4 2-12 16,1-4 44-16,-2 1-54 16,0 1 12-16,-5 0 10 0,-1-3-9 15,-3 1 2-15,1-2 1 0,-5 0-17 16,-1-2 10-16,-1 2-9 0,-5 0 22 15,0-2-13-15,-2 2-6 0,-2-2 6 16,-2 0 19-16,0-1-41 0,-4 0-5 16,-1 3-2-16,-2-2-12 15,-2 0 12-15,-2 0-1 0,-2-1-11 16,-2 3 12-16,-1-4 0 0,-4 4-1 16,0-3 1-16,-5 1-13 0,-2 4 0 15,-1-2 13-15,-5 0 0 0,0 3-11 16,-5-2 11-16,-3-1 0 0,0 4 0 15,-1 0 29-15,-3 0-25 0,4 2 8 16,-2-2 11-16,-1-2 19 16,3 4 10-16,-2-2-14 0,0-2 4 15,1 4 3-15,-2-2-3 0,1-2-13 16,2 4-3-16,-2-1 9 0,2 3-16 16,-2 0-15-16,0 3 27 15,-1-2-31-15,2 0-13 0,-1 3 13 16,-1 0 0-16,0 0-15 0,1 2 15 15,-1-1 0-15,3 2-8 0,-2 1 6 16,1 0 2-16,-1 4-35 0,-1 0 35 16,3 2 0-16,-1 4 3 15,0-1 0-15,0 3-3 0,1 0 10 16,2 3-10-16,1 1 0 0,2 0 0 16,1 1 0-16,2 0 0 0,-2 2 3 15,6-3-3-15,-1 3 0 0,4-2 1 16,-1 2-1-16,3 1 0 0,-1 1 7 15,2 2-8-15,-1-1 1 16,0 2 0-16,4 3 0 0,-3 1 0 16,5-1 3-16,-1 2 13 0,2 2-16 15,-1 3 13-15,6 1-10 0,-2 1-3 16,4 3-13-16,1-3 13 16,2 2 0-16,2 1 2 0,4 1 21 15,-1 0-23-15,5 1-1 0,2 1 1 16,3-1 12-16,4 2 17 0,2 1 7 15,0 1-36-15,5 0 2 0,1 2 3 16,4 2-5-16,1 1 0 0,5 2 16 16,0 1-3-16,2 4 3 15,4 2 0-15,0 5-16 0,6 1 10 16,0 3-10-16,2 0 0 0,6-1-25 16,0 1 25-16,1 1 0 0,8-1-19 15,1 4 19-15,5-1 0 0,3 1-18 16,0-1 17-16,7-1 1 15,2 1-45-15,0 5 44 0,3 1 1 16,4 3-23-16,-1 6 23 0,1 0 0 16,-1 1 10-16,2 5-10 0,0 3 0 15,2 3-42-15,-3 4 42 16,3 2-19-16,-2 1-58 0,0 3 54 16,1 3-12-16,-2 1-36 0,-3 4 45 15,0-2-6-15,2-2-46 16,0 0 78-16,-1-4 0 0,4 2 10 15,-1-6 13-15,7-2 35 0,-1 0 51 16,6-1-64-16,0 0-19 0,5 1 93 16,0-5-52-16,5-4-31 0,4-2-36 15,2 1 44-15,2-3-40 0,6 1 18 16,2-1-6-16,-1-6-16 16,4-1-10-16,2 0-2 0,1-2 12 15,2 4-23-15,1-2 23 0,-2 0 0 16,4-5-64-16,-1 0 42 15,0-1-4-15,-1 0-41 0,2 2 67 16,0-6 0-16,2 1-8 0,3-4 8 16,0-3 0-16,-1-2-11 0,2 1-1 15,2-4 12-15,2 2-36 0,0-2 36 16,2-2 0-16,6-2 4 0,0-1 15 16,0-5-6-16,3-3-4 15,0-3 10-15,3-3-19 0,2-2 0 16,2-2 0-16,0-2 0 0,1-1 3 15,5-3 13-15,-13-8-16 0,2 0 16 16,3-4-10-16,0-3-6 0,16-1 3 16,-1-4-3-16,3-1 0 0,-2-3 2 15,6-7 5-15,-2-1-7 16,0-1 0-16,2-6 6 0,1-1-6 16,1-5 0-16,0 0 0 0,12-5 0 15,3 0 0-15,-2-1 0 0,0-2 0 16,-14 2 3-16,-2 0 1 15,1 1-4-15,-1-2-12 0,-1-2 12 16,0 1 0-16,0 0 6 0,-3-2-6 16,2 0 0-16,-2 1 10 0,-1-4-10 15,-2 1 0-15,-1 0 3 0,0-2-3 16,1 0 0-16,-5-2 13 16,0 2-13-16,-2 1 0 0,-3 0 13 15,0 1-7-15,-4 0-6 0,-3-2 3 16,1 0 4-16,-2 2-1 0,-2-3 7 15,-2 3 3-15,2-3-16 0,-4-3 7 16,0 3-7-16,-2-4 0 0,0-3 3 16,0 1 0-16,-2-5-3 0,1-4-3 15,-2-1 3-15,-2-1 0 16,1-2 13-16,-1-2-7 0,-2 0-6 16,-2-2-1-16,2 2 1 0,-4-2 0 15,1 2-6-15,-4-3 4 0,0 1 2 16,-2-4-73-16,0 1 72 15,-3-2-12-15,-1 0-10 0,-1-2 23 16,-5 0 0-16,-2-1-16 0,-1-1 16 16,-4 0 0-16,-2-1 1 0,-1-2 3 15,-4-2-4-15,-1-1 2 0,-2-2 17 16,-4-1-13-16,-2-3 4 16,0 0 16-16,-3-4 3 0,-3-4-4 15,0 0 42-15,-3-4-32 0,-1-1-15 16,-2-2 50-16,-2-1-32 0,-1-3-35 15,-1-2 51-15,-1 1-54 0,-2-5 23 16,0-1-7-16,-2 2-16 0,-4-1-11 16,0-6 11-16,-4 1 0 0,0-5-17 15,-2 4 17-15,-2-2 0 0,-4 1-124 16,-2-1 105-16,-3-3-20 0,-2 2-57 16,-3-3 77-16,-2 0-16 0,0-3-51 15,-5-2 86-15,-1 1 0 0,-3 1-4 16,-2-3 4-16,1 3 0 15,-4 0 2-15,0-1 2 0,-3 4 8 16,-1 3 11-16,-4 1-10 0,-1 1 9 16,0 3-22-16,-5 5 32 0,-2 6-32 15,-1 5 13-15,-3 6-8 0,-3 7-5 16,-3 7-6-16,-2 8 5 16,-4 5 1-16,1 9-29 0,-1 8 16 15,3 7-19-15,1 8-125 0,4 7 35 16,5 5 9-16,15 4-671 15,4 4-573-15</inkml:trace>
  <inkml:trace contextRef="#ctx0" brushRef="#br0" timeOffset="24702.45">28900 6718 2055 0,'0'0'849'0,"0"0"-813"0,0 0-36 16,0 0 0-16,0 0 38 15,0 0-38-15,0 0-38 0,0 0 38 16,0 0 2-16,5-13 46 0,5 26 13 16,-1 6-16-16,0 2-26 0,2 2 61 15,-4 1-10-15,1 4 42 16,-3 4 21-16,-4 6-73 0,-1 2 13 15,-4 8 47-15,-4 3-35 0,-4 5-22 16,-5 5 75-16,-3 6-62 0,-4 1-70 0,-3 7 75 16,-2 1-81-16,0 2 13 0,3 0-13 15,2-6 0-15,6-4-137 0,3-11 124 16,6-8-51-16,6-10-135 16,2-7 197-16,1-7 1 0,2-5-106 15,0-6 104-15,2-4-70 0,-2-6-184 16,1-1 107-16,1-3-83 0,1-4-393 15,2-12 176-15,0 1-142 0</inkml:trace>
  <inkml:trace contextRef="#ctx0" brushRef="#br0" timeOffset="25264.89">28856 6794 1725 0,'0'0'198'0,"-13"-44"-124"15,6 24-48-15,-2 5 52 0,3-1 227 16,2 2-160-16,-1-1-9 0,4 3 57 15,-1 0-36-15,2 4-7 0,0 3 29 16,4-3-42-16,7-2-45 0,6 2-39 16,10-4 45-16,5 2-38 0,7 3-38 15,1 3 85-15,8 0-41 0,-2 4-66 16,5 3 89-16,-2 6-89 0,-3 4 28 16,-2 7-28-16,-7 6 0 15,-8 10 9-15,-5 5-9 0,-8 11 0 16,-8 11 19-16,-8 7 0 0,-6 9-16 15,-13 8 22-15,-9 7 31 16,-11 10-56-16,-10 7 31 0,-6 6-28 16,-3 1-3-16,2-4-37 0,0-7 9 15,6-11 12-15,5-11-147 0,4-11 163 16,-1-12 0-16,8-7-4 16,-2-10 4-16,0-5 0 0,2-9-97 15,2-7 82-15,4-7 15 0,3-6-70 16,5-3 55-16,4-8 15 0,7-1-190 15,5-11 140-15,4-8-80 0,5-8-279 16,7-8 117-16,5-3-98 0,6-1-405 16,-3 9-213-16</inkml:trace>
  <inkml:trace contextRef="#ctx0" brushRef="#br0" timeOffset="25624.23">29883 6851 1949 0,'0'0'1149'0,"0"0"-1044"15,-39-32-66-15,32 32 40 0,3 2 80 16,-1 3-25-16,-3 10-77 0,-1 13-48 16,-3 10 105-16,0 9-42 0,-2 6-63 15,1 3 57-15,1 7-66 0,-3 2 22 16,-2 5-6-16,-2 6-16 0,-5 6 22 16,-1 2-13-16,-4 2-9 15,-1-1-160-15,1-4 119 0,4-9-56 16,2-8-166-16,8-13 158 15,5-14-26-15,4-13-170 0,4-9 191 16,2-10-25-16,0-5-94 0,2-1 45 16,4-12-47-16,-2-5-572 0,2-14-224 15</inkml:trace>
  <inkml:trace contextRef="#ctx0" brushRef="#br0" timeOffset="25842.95">29568 7059 2255 0,'-1'-34'294'0,"1"6"-136"16,0 0-45-16,5 10 15 0,6 2 167 16,3 0-136-16,6 4-73 0,4 0-80 15,3 0 32-15,6 6-38 0,3-1-12 16,3 6 12-16,2-3 0 0,2 4-76 16,1 0 48-16,-1 4-55 15,-2 1-169-15,-4 3 107 0,-5 0-57 16,-6 3-351-16,-5 2 125 0,-10-5-96 15,-2 3-591-15</inkml:trace>
  <inkml:trace contextRef="#ctx0" brushRef="#br0" timeOffset="26046.06">29649 7290 851 0,'-38'23'876'15,"3"1"-730"-15,-1 0 26 0,8-2 110 16,8-4-82-16,7-4-22 0,6 1 66 15,7-4-119-15,3-2-29 0,9 0-25 16,4-3 24-16,5-1-28 0,8-4-45 16,5-1 36-16,7 0-58 0,4-6 28 15,6-1-25-15,0-2-3 0,3 1-118 16,2-3 41-16,-1-1-47 16,2-3-203-16,-3-2 140 0,-1-3-123 15,-1-4-374-15,-15 4 26 0,2-5-170 0</inkml:trace>
  <inkml:trace contextRef="#ctx0" brushRef="#br0" timeOffset="26342.9">30683 6870 909 0,'0'0'1221'16,"24"-33"-910"-16,-19 23-36 0,-2 9-79 16,-2 1 60-16,-1 0 25 15,0 4-189-15,0 9-13 0,-9 13 35 16,-2 10 84-16,-5 6-68 0,-3 8-127 15,2 0 97-15,-3 4-66 0,3 3-9 16,-2 0 40-16,-2 6-65 0,-2 1 16 16,-2 3-16-16,2 1 0 0,-4-3-131 15,2 0 109-15,2-5-75 0,3-5-174 16,3-8 199-16,2-7-49 16,3-8-117-16,2-4 133 0,3-11-48 15,2-8-252-15,3-3 140 0,1-6-88 16,0-4-398-16,1-11-257 0</inkml:trace>
  <inkml:trace contextRef="#ctx0" brushRef="#br0" timeOffset="26608.5">30391 6614 2024 0,'-3'-39'1241'16,"3"15"-1085"-16,3 2-38 0,10 7 65 16,8 2 28-16,9-2-75 0,7 2-124 15,7-1 88-15,4 1-87 0,7 2 24 16,1 1 4-16,2 3-41 0,4 2-4 16,-4-2 4-16,1 3 0 15,-2-1-24-15,-3-1-8 0,-4 4 32 16,-3-2-179-16,-6 1 167 0,-7 0-54 15,-4 2-170-15,-4 1 170 0,-6 1-74 16,-8 6-248-16,-6 4 118 16,-6 2-143-16,-9 4-577 0,-2-3 489 15,-5 2-164-15</inkml:trace>
  <inkml:trace contextRef="#ctx0" brushRef="#br0" timeOffset="27251.46">28045 8878 2428 0,'0'0'1348'0,"-48"-9"-1348"0,30 6-221 16,11 3-37-1,4 0 258-15,6 0 16 0,10 0 98 16,13-1-98-16,8-2 19 16,10-1-35-16,4-3 0 0,6-2 13 15,3 1-10-15,6-1 23 0,7-2-17 16,6-2 83-16,4-2-19 0,8-1-20 15,7-3 77-15,2-1-52 0,10-1-15 16,5-3 78-16,3 0-28 0,1 0-48 16,4 0 59-16,-4 1-102 0,4-2 18 0,-2 0 24 15,1-2-64-15,-3 0 38 0,0 2-38 16,-1-4 0-16,-9 1-16 0,-2 1 16 16,-6-1 0-16,-9 1-80 0,-9 1 46 15,-9 2 12-15,-14 1-204 16,-10 4 204-16,-15 5-53 0,-15 4-158 15,-10 5 199-15,-7 4-64 0,-18 1-228 16,-10 0 68-16,-9 6-226 0,2 1-758 16,-5 1-78-16</inkml:trace>
  <inkml:trace contextRef="#ctx0" brushRef="#br0" timeOffset="27751.4">27839 9405 1094 0,'0'0'1651'0,"0"0"-1372"16,0 0-279-16,0 0-151 0,0 0 58 15,25-46 93-15,14 20 148 0,7-2 9 16,9-2-64-16,1 4-29 0,8-1-26 16,5-4 58-16,2 3-30 15,5 2-2-15,5-2 40 0,3 2-31 16,7-2-16-16,4 2 69 0,2-2-38 15,8 1-60-15,6-1 73 16,6-3-101-16,6-3 50 0,8-2-28 16,2-3-22-16,6-1 0 0,3 0 0 15,0 3 0-15,0-1-6 0,-4 5 6 16,-8 5 0-16,-8 3-6 0,-13 6 6 16,-10 2 0-16,-14 6 0 15,-9 0 0-15,-13 3 0 0,-11 4-13 16,-7-1 13-16,-8 2 0 0,-6-1-82 15,-6 3 82-15,-5 1-78 0,-2-1-190 16,-4-2 170-16,-4 2-57 0,-2-2-280 16,-4-1 69-16,-2 3-259 0,0-11-1390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22.47339" units="1/cm"/>
          <inkml:channelProperty channel="Y" name="resolution" value="1100.30225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06-18T10:21:21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12092 4798 962 0,'0'0'221'15,"0"0"-84"-15,0 0 179 16,0 0-193-16,0 0 17 0,0 0 0 16,0 0-140-16,-6-35 0 0,22 27 28 15,2 1-12-15,5-1 3 0,1 3 1 16,-1 0-4-16,2 1 0 0,2 1 26 16,2-2-22-16,2 2 19 0,1-2 25 15,2 2-31-15,2-2-1 0,2 1 6 16,3 0-6-16,3-2 0 0,4 1 17 15,1 0-7-15,2-1-3 16,1 0-7-16,3 0 13 0,-1 1 0 16,4 0-16-16,0-2 6 0,5 2-22 15,1-3-9-15,3 1 8 0,1-1-12 16,-2 3 3-16,2-5 0 0,0 5-3 16,2 0-2-16,-1-1 2 15,-1 2 0-15,1-1 3 0,1 2 23 16,0-1-13-16,0 2-10 0,-1-1 26 15,0 0-26-15,2 3-3 16,0 0 32-16,3-1-29 0,1 0 7 16,2 1 12-16,3-2-19 0,0 1 13 15,2-2 0-15,3 1-16 0,-1-2 3 16,3-2-3-16,-1 0 0 0,0 0 2 16,-1 1-2-16,-1 0 0 0,3 1 3 15,-3-2 7-15,2 1 9 0,1 0-13 16,1-1 46-16,3-2-27 0,-2 2-22 15,2-1 55-15,1 0-23 16,0 1-32-16,2-1 48 0,0 2-38 16,-1-1 6-16,-1 0 3 0,0 3-22 15,0 0 26-15,-3 3-13 0,1 0-13 16,-1-1-4-16,0 1 4 0,-2-1 0 16,-3 1-10-16,3-3 10 15,-3 2 0-15,0-2 16 0,0 2-16 31,-3-2 0-31,0 3 2 0,-2 0 7 16,-2 0-9-16,-1 4 4 0,0-1 5 16,0 2-9-16,-1 0 16 0,-2 2-13 15,1 1-3-15,-1-1-3 16,0 2 3-16,1-2 0 0,2-1-10 16,1 1 10-16,0-3 0 0,6-1-26 15,-2-1 26-15,3-2 0 0,0 0-15 16,-1 0 15-16,0 0 0 0,-2-1 2 15,-2 1 1-15,-1-1-3 0,1 1 4 16,-2-2-4-16,-2 1 0 0,2 1 3 16,-1 0-3-16,0-3 0 15,3 3 9-15,0-1-9 0,1 0 0 16,2-2 0-16,1 0 0 0,1 1 0 16,-1-2 13-16,2 0-10 0,-1 1-3 15,0-2-7-15,-1-1 7 16,-1 1 0-16,0 1-3 0,-4-1 3 15,-2 1 0-15,2-2-1 0,-5 2 1 16,-4 0 0-16,1-1 2 0,-2 4-2 16,-6-2 0-16,0 3 6 0,-2 0-6 15,-3 0 0-15,0 3 3 16,-1 1-3-16,2 0 0 0,-2 2-3 16,-2 0 3-16,2 2 0 0,-1 0-10 15,2-2 10-15,2 2 0 0,-2-2-11 16,3-1 11-16,2-1 0 0,-1 0-3 15,0-3 3-15,1 2 0 0,-1-3 3 16,-1 0-3-16,-1 0 0 0,-2 1 13 16,-1 1-13-16,-4-1 0 15,1 0 12-15,-1 1-12 0,-1 0 0 16,-2 0 0-16,2 0 0 0,-2 1 0 16,1 0 0-16,3 1 0 0,2-3 0 15,1 3-7-15,1-4 7 16,3 0 0-16,3 0-18 0,-1 0 18 15,1 0 0-15,0-3-7 0,1 1 7 16,-3 0 0-16,2 0 4 0,-1 2-4 16,-2-2 0-16,-1 2-4 0,0 0 4 15,-5 2 0-15,2 2-6 16,-2-2 6-16,-2 4 0 0,1-4-13 16,-2 2 13-16,-2 0 0 0,3 2-4 15,-4-2 4-15,4 0 0 0,-1 1 3 16,-2-1-3-16,4 0 0 0,-1 0 0 15,-1-3 0-15,1 2 0 0,0-3 4 16,-1 0-4-16,-2 0 0 0,-1 0-8 16,-1 0 8-16,-6 0 0 15,-1-3 2-15,-3-2 5 0,-2 2-7 16,-2-1 3-16,-2 0 9 0,0 0-12 16,-2 0 13-16,-2 0 3 0,-1 0-16 15,2 0 3-15,-4 0 7 16,0 2-10-16,0-1 3 0,-2-1 3 15,2 3-6-15,-4-3-6 0,2 1 6 16,-3 2 0-16,-4-2 3 0,-3 2-3 16,-4 1 0-16,-6 0-9 0,2 0 9 15,-2 0 0-15,-2-2 12 16,1 2 39-16,0 0-6 0,-1-1-36 16,0 1 23-16,0-3-32 0,0 3 3 15,2 0 3-15,-2 0-6 0,0 0-23 16,0-1 22-16,0 1 1 0,0 0-35 15,0 0 33-15,0 0 2 0,0 0-149 16,0 0 50-16,0 0-64 0,0 0-313 16,0 0-28-16,0-3-563 0,0 7 15 15</inkml:trace>
  <inkml:trace contextRef="#ctx0" brushRef="#br0" timeOffset="16200.91">21724 5195 274 0,'0'0'1424'0,"0"0"-1411"15,-8-36 0-15,8 25 1 0,0-1 21 16,3-5 66-16,2 0 91 0,1 1-85 15,-1 1-7-15,0 3 59 0,1 1-63 16,-1 3-25-16,0 2 24 16,-2 2-21-16,-2 2-16 0,2 1 0 15,-2 1 0-15,1 0-58 0,0 3 0 16,-2 10 0-16,0 10 118 0,-2 7 62 16,-4 6-78-16,0 2-86 0,-2 0-4 15,-3 2 30-15,0 4-42 0,-2-2-7 16,2-2 7-16,2-8 0 15,0-6-33-15,5-8 21 0,0-9 12 16,1-4-90-16,0-3 90 0,2-2 20 16,-2-2 43-16,-2-11 4 0,0-8-67 15,-1-9-54-15,4-7 54 0,2-2-1 16,0 2 4-16,0-2 29 16,5-1-32-16,3 2 19 0,4 0 3 15,4-2-6-15,3 3-6 0,2 5 79 16,0 4-29-16,2 5-51 0,-2 10 70 15,-2 4-13-15,2 5-43 0,-2 4 55 16,0 6-78-16,1 8 41 16,-2 7-28-16,4 7-13 0,0 5-7 15,-2 6 7-15,3 0 0 0,-2 1-50 16,2 2 50-16,-4-3 0 0,-1 2-147 16,1-1 90-16,-4 0-79 0,2-5-227 15,-5 1 184-15,-1-4-88 0,-1-5-487 16,-4-7 35-16,-2-7-330 0</inkml:trace>
  <inkml:trace contextRef="#ctx0" brushRef="#br0" timeOffset="16654.08">22376 5176 1816 0,'0'0'1030'0,"0"0"-933"0,0 0-97 16,0 0-93-16,0 0 80 16,0 0 13-16,0 0 64 0,0 0-51 15,50 28 25-15,-25-22-38 0,0-1-3 16,1-1-16-16,6-4-3 0,-2 0-173 16,-2-1 144-16,2-6 2 0,-4 0-37 15,-2-1 83-15,-2-1 1 0,-6 0 2 16,-3-2 10-16,-5 0 12 15,-5-1 11-15,1 3 2 0,-4-4-6 16,0 2 0-16,-4 0 29 0,-2 3-22 16,2 3 28-16,-4 2 7 0,-4 3-39 15,-4 2 38-15,-1 4-31 0,-2 5-23 16,1 5-7-16,0 3 46 16,1 3-30-16,1 5-15 0,5 1 25 15,1 4-35-15,7 1-3 0,3 1 3 16,1-2 0-16,11-3-64 0,4 2 62 15,8-6-47-15,6-4-180 16,3 1 103-16,4-5 10 0,3-5-155 16,-1-5-14-16,2-5-33 0,-9-2-516 15,-2-4 172-15</inkml:trace>
  <inkml:trace contextRef="#ctx0" brushRef="#br0" timeOffset="17492.25">23063 5208 2115 0,'0'0'676'0,"0"0"-493"16,0 0-183-16,0 0-10 15,32-17 4-15,-15 14 6 0,1 1 38 16,-2-1-31-16,4 2 15 0,0-2-22 16,2 0-48-16,0 1 47 0,0-4-21 15,0 0-146-15,-1-2 88 16,-2-3-4-16,-3-1-30 0,-4-1 114 16,-3-2 0-16,-5 0 10 0,-4 2 32 15,0 5-17-15,-3 1 56 0,-7 2 38 16,-2 1 7-16,-4 3 60 0,-6 1-116 15,2 5-19-15,2 8-16 0,0 6 36 16,1 2-59-16,4 6 7 0,2 2-3 16,3 1-16-16,7 3-73 15,1-2 70-15,8 1-23 0,4-2-220 16,5 0 115-16,6-5-34 0,3 0-248 16,5-6 86-16,5-10-54 0,4-5-309 15,1-4 325-15,2-12 94 0,0-2 224 16,-5-5 47-16,-2-5 179 0,0-3 255 15,-5 1-223-15,-4-5 11 16,-2 0 198-16,-5 2-193 0,-7 0 0 16,-3 5 84-16,-8 5-124 0,-3 7-16 15,-8 4 98-15,-6 4-80 0,-6 4-39 16,-6 0-68-16,0 9-18 0,-3 5-52 16,-1 4 14-16,2 5-4 0,-2 2-22 15,3 5-38-15,4 0 22 0,5-3 16 16,9 1-159-16,0-3 83 15,9-2-42-15,1-3-145 0,7-1 145 16,5-7-24-16,1-3-103 0,4-5 144 16,3-4 20-16,3-7 66 15,2-2 15-15,1-6 33 0,3-3 129 16,2-4-72-16,-2-3-16 0,2-3 26 16,-2-4-16-16,3-3-20 0,0-3 7 15,-1-1 15-15,-2-1-12 0,-4-4-16 16,-1 3-1-16,-8-3-57 0,0 1 13 15,-4 2-13-15,-1-2 0 0,-4 6 19 16,1-1 7-16,-2 5 15 0,0 6-9 16,0 5 57-16,-4 8 19 0,0 6 0 15,0 7 37-15,-2 1-19 16,0 3-126-16,1 13 0 0,-1 12 2 16,3 14 17-16,-3 9 75 0,1 6-94 15,0-2 29-15,5 2-29 0,0-1 0 16,4-2-167-16,-1-4 165 15,2 1-58-15,1-2-266 0,-3-2 151 16,0 1-128-16,-5-5-510 0,0-13-443 16,-4-4 552-16</inkml:trace>
  <inkml:trace contextRef="#ctx0" brushRef="#br0" timeOffset="18322.99">24048 5191 1148 0,'0'0'1890'16,"0"0"-1797"-16,0 0-7 0,0 0-73 15,0 0 89-15,0 0-102 16,0 0-48-16,0 0 48 0,0 0 0 16,56-13-76-16,-28 19 60 0,2 0-87 15,-1-1-147-15,0 0 124 0,-2 1-19 16,-2-4-165-16,-1 0 122 15,-1-2 0-15,-4-6-27 0,-1-2 199 16,0-1 16-16,-4-4 149 0,0-2 72 16,-4 0-29-16,-3-1 54 0,-4 0-111 15,-1 4 4-15,-2 0 118 16,-2 6-52-16,-6-1-30 0,-2 6-25 16,-6 1-21-16,-2 8-59 0,-4 6-70 15,0 6 85-15,-2 6-85 0,0 0 38 16,2 4-29-16,4 2-9 0,0 1-44 15,6 2 13-15,6-2 15 0,3-1-282 16,3-1 165-16,7-5-49 0,5 2-178 16,4-4 141-16,1-6-26 0,7-9-271 15,4-8 223-15,4-6 98 16,3-10 195-16,-1-5 20 0,2-5 227 16,2-4 143-16,-5-3-231 0,3-6-13 15,-1 2 70-15,-6 2-80 0,-6 3-1 16,-6 6 53-16,-8 7-50 15,-5 6-4-15,-4 6 54 0,-4 2-1 16,-9 2-83-16,-4 4-75 0,-7 3-20 16,-4 7-9-16,-2 3-25 0,1 3 25 15,-3 4 0-15,1 2-56 0,5 0 31 16,-2-2 3-16,2 4-200 0,6-1 168 16,2-1-29-16,7-3-138 15,6-3 134-15,5-4-15 0,10-3-121 16,6-6 149-16,10-3 39 0,6-5 35 15,4-6 1-15,5-2-1 0,3-4 16 16,0 1 0-16,0-5 3 0,1-2 17 16,-2-2-1-16,1-1 1 0,-1 0 28 15,-3 0 23-15,-4 0-7 0,0 1-12 16,-4-1-14-16,-6 2-47 16,4-1 6-16,-6-2 3 0,-4-1-16 15,1 0 16-15,-5-1-10 0,-1-1-6 16,-2 1 2-16,0-2-2 0,1-3 0 15,2-1 10-15,2-5-10 0,2-3 0 16,2 4 1-16,-2 3 25 16,-4 9-7-16,-7 9 67 0,-4 9 159 15,-3 7-23-15,-2 7-42 0,1 18-115 16,-1 21 36-16,-5 16-38 0,-5 12 68 16,-3 8-75-16,1 4-28 0,0 4 22 15,4 6-50-15,4 6-75 16,3 2 23-16,1 1-209 0,0-25-809 15,-2-7-423-15</inkml:trace>
  <inkml:trace contextRef="#ctx0" brushRef="#br0" timeOffset="19369.78">15315 5720 1522 0,'0'0'572'0,"0"0"-433"0,0 0-48 16,0 0-65-16,0 0 6 0,-3-34 84 16,2 31-64-16,1 0 0 0,0 1-52 15,1 0-20-15,3 1-6 0,4 1 26 16,3 0 33-16,5 11 2 16,1 3 30-16,1 9 9 0,0 4-16 15,-2 1 9-15,2 5-3 0,0 2-38 16,1-2-16-16,5-1-4 0,0-5-6 15,8-5-3-15,4-6 3 0,5-6 0 16,10-9 2-16,6-6 1 16,9-13 7-16,8-11-7 0,9-8 90 15,9-11 57-15,5-6 3 0,6-6-45 16,1-2-41-16,5-6-36 0,-3 0 55 16,0-2-67-16,-3 1 9 15,0 1-9-15,-6 1-19 0,-5 5-44 16,-5 4 28-16,-11 9 16 0,-3 6-221 15,-9 11 77-15,-8 7-105 0,-9 2-598 16,-14 10-321-16</inkml:trace>
  <inkml:trace contextRef="#ctx0" brushRef="#br0" timeOffset="34450.65">19688 7635 1023 0,'0'0'998'16,"0"0"-900"-16,0 0-17 0,0 0-20 16,0 0-6-16,0 0-55 0,0 0-53 15,0 0-31-15,0 0 53 0,-8-5 31 16,11 10 3-16,2 2 36 16,3 1 0-16,0 4-13 0,0 2 9 15,3 2 79-15,-3 2-50 0,-1-1-6 16,2-2 27-16,-2 3 2 0,1 1-22 15,0 1 15-15,2-1-15 0,1-1-37 16,2 1-21-16,3-3 35 0,-1 0-42 16,4-4 16-16,2-4-10 0,3-1 7 15,3-7-4-15,1 0 36 16,6-6-9-16,2-7 43 0,7-3 52 16,6-5-22-16,7-6-20 0,4-2 37 15,7-6-25-15,8-5 16 16,5 0 59-16,5-3-44 0,7-1-64 15,5 3 72-15,2 0-100 0,6 1-9 16,2 1 34-16,4 2-65 0,-2-1 22 16,4 4-22-16,-1 0 0 0,2 2-12 15,-6 2 12-15,-3 0 0 0,-2 2-62 16,-3-2 34-16,-6 3 28 0,-2-1-168 16,-2 0 165-16,-8 3-47 0,1-2-176 15,-8-1 164-15,-3 1-70 16,-7 1-331-16,-4-1 85 0,-17 6-140 15,-4-3-1091-15</inkml:trace>
  <inkml:trace contextRef="#ctx0" brushRef="#br0" timeOffset="42863.57">21863 9654 1087 0,'0'0'1089'0,"0"0"-921"15,0 0-148 1,0 0-20-16,0 0 0 0,0 0 3 15,0 0 20-15,0 0 20 0,-17-34-43 16,17 34-13-16,0 0-149 16,0 2 133-16,0 2 29 0,4 1 97 15,-2 4-52-15,2 5 10 0,0 0 52 16,-1 2-46-16,0 3 46 0,1-3 5 16,-3 1 10-16,3 3-16 0,-3-2-51 15,5 2 50-15,-1-3-70 0,2-2-25 16,2-2 31-16,4-1-41 0,1-5 13 15,3-5-10-15,3-2 20 0,3-4-20 16,1-8 51-16,6-5-16 0,5-4-19 16,5-7 86-16,4-6-23 0,8-4 57 15,1-5 19-15,10-2-33 0,2-3-49 16,6-3 52-16,1-2-109 16,4 1 27-16,3-2-18 0,-1 5-28 15,4 4-6-15,-4 2 6 0,0 3 0 16,-5 5-31-16,-2 2 31 0,-6 5 0 15,-2 1-188-15,-3 5 96 0,0 2-55 16,-7 1-320-16,-2-2 96 16,-14 3-334-16</inkml:trace>
  <inkml:trace contextRef="#ctx0" brushRef="#br0" timeOffset="53756.66">27496 13132 1454 0,'0'0'81'0,"0"0"-80"16,0 0-1-16,0 0 29 0,0 0 196 15,0 0-125-15,0 0-22 0,0 0 10 16,19-32-43-16,-14 31 1 0,5 0 25 16,-2-2-19-16,0 3 0 0,-2 0 41 15,2 0-25-15,-1 4 10 0,0 7 64 16,-2 2-52-16,-2 4-6 0,-1 3 21 16,1 2-40-16,-2-1-21 15,2 7 8-15,-2 0 18 0,2 4-51 16,1 3-13-16,0-3 68 0,1-2-52 15,5 0 7-15,-2-4-20 0,4-2-9 16,2-4-9-16,2-5 9 16,4-2 3-16,3-7-3 0,2-6 60 15,3-3-18-15,7-10-33 0,1-6 83 16,7-6-28-16,5-5-14 0,2-3 89 16,9-7 9-16,2-4-31 15,10-4 20-15,5-5-106 0,11-5 9 16,5 0 1-16,9-5-41 0,4 2-34 15,2 1 31-15,0 1 3 0,-5 3-257 16,-3-1 191-16,-6 3-41 0,-9 5-272 16,-12 1 89-16,-9 5-211 0,-22 11-965 15</inkml:trace>
  <inkml:trace contextRef="#ctx0" brushRef="#br0" timeOffset="79695.92">10359 14308 1605 0,'0'0'137'0,"0"0"-114"16,47 16 103-16,-19-9-67 15,0 0-14-15,2-1 17 0,4 1-36 16,-1 0-24-16,4-2 16 0,2 0-18 16,2-2 0-16,5 1 13 0,0-3 10 15,1-1 13-15,4 0 2 16,-1 0-6-16,1 0 29 0,4 0 11 15,-1-1-17-15,2 1 22 0,3-3 4 16,-2 2-10-16,3 1-16 0,3-3 19 16,0 1-20-16,2-1-38 0,2-2-6 15,1 3 25-15,0-3-35 0,1 0 17 16,0-1-17-16,5 1 0 16,-1-2 9-16,0-1-9 0,1 0 0 15,0-1 2-15,2-2-2 0,0 1 0 16,0-1 3-16,-1 0-3 0,1 1 0 15,-1-1 4-15,-1 0-4 0,0-1 0 16,-4 3 3-16,0 0-3 16,-1-1 0-16,-1 1-2 0,0 0-24 15,-4-3 13-15,0 0 13 0,1 0 20 16,-2-6-14-16,-2 4 4 0,-1-5 15 16,-1 0-25-16,-3-1 2 0,-1-1 14 15,-1 1-16-15,-2-3 3 16,-2 3 16-16,0-2-19 0,-3 0 3 15,0-3 10-15,-3 1-13 0,-2-1 2 16,-2-1 8-16,-1-2-10 0,-3 2 3 16,0-5-3-16,-3 0 0 0,-5 2 3 15,2-2 10-15,-5-1-13 0,-2-1 1 16,-1-2-1-16,-3 3 0 16,-2 0-73-16,-2-1 72 0,-2 1-21 15,-3 0-42-15,-1 1 60 0,-4 2-9 16,-2 1-9-16,-3 3 22 0,-3-1 10 15,-3 4-7-15,-4-1 16 0,-2 2-19 16,-2-1 16-16,-4 2-6 16,1 0-7-16,-3 2 16 0,-3-1-16 15,3 2-2-15,-5-1-1 0,1 0 23 16,-1 0-23-16,-1 0 1 0,0 2 15 16,-1-2 0-16,0 0-10 0,-1 3 39 15,-1-4-19-15,0 3-23 16,-3 0 42-16,0 2-32 0,-3-4-10 15,-1 4 35-15,-1-1-38 0,-2 0 23 16,-1 1-23-16,-1 2 0 0,-1-3 1 16,-3 2-1-16,1 1 0 0,-4 1 1 15,1 0 0-15,-2 2-1 0,-2 0 0 16,2 1 12-16,-4 0-12 0,2-2-10 16,-4 1 10-16,5 0 0 15,-4-2 3-15,1 0-3 0,1 1 0 16,0-2 1-16,1 0-1 0,2-2 0 15,-2-3 2-15,2 5 14 0,-2-4-16 16,-1 1 4-16,2 1-2 0,-2-1-2 16,0 0-13-16,-3 1 13 15,0 0 0-15,-1 1-20 0,-4 1 20 16,-2-1 0-16,-4 2-25 0,0 0 24 16,-4 3 1-16,0-1-29 0,-4 2 29 15,0-1 0-15,-2 0-55 16,-3 0 54-16,0 3-1 0,1-3-1 15,-4-1 3-15,2 1 0 0,0 0 12 16,0-3-5-16,-1 3 9 0,0-3-13 16,-1 5 58-16,0 0-61 0,-1 0 16 15,0 3-15-15,-1-4-1 0,0 3-19 16,0 3 19-16,0 0 0 0,-1-1-17 16,1 1 17-16,-1 1 0 0,-1 0-47 15,0 0 46-15,0 0-11 16,2 0-39-16,2 0 50 0,0 1 1 15,1 1 0-15,2-1 3 0,1 2-3 16,2 1-15-16,-3 1 15 0,2-1 0 16,2 1 0-16,-1 2 0 15,0 0 0-15,1 2-17 0,-1-1 17 16,3 3 0-16,-3 1 3 0,1 2 0 16,1 1-3-16,2 2-6 0,1 1 6 15,0-2 0-15,2 1 3 16,2 2-3-16,2-1 0 0,2 1-13 15,3 0 13-15,3-2 0 0,1 2 0 16,3-2 0-16,-1 0 0 0,4 2 1 16,2 0 2-16,1-1-3 0,3 4 2 15,4-2-2-15,3 4 0 0,3 0 3 16,2 0 6-16,6 1-9 0,3-1 13 16,3 3-3-16,5-2-10 15,3 3-17-15,4 0 17 0,4 1 0 16,2 2-36-16,2 1 35 0,4 0 1 15,5 0-19-15,0 3 18 0,6-1 1 16,2 2-13-16,2-1 13 16,2 0 0-16,3-1 13 0,0 4 19 15,3-1-6-15,4 0-14 0,-1 1 40 16,5-2-27-16,2 1-15 0,5-1 22 16,2-1-32-16,2-3 19 0,4 0-16 15,2 0-3-15,0-2 2 16,2-2-34-16,1 3 23 0,2-4 9 15,2 1 19-15,2-2-19 0,-1 0 16 16,3 2-10-16,0-2-6 0,2 4 7 16,3-4-7-16,3 1 0 0,-2 1 3 15,3-4-3-15,1 0 0 0,2 0 6 16,1-4-6-16,1 1 0 0,5-1 2 16,-1-4-2-16,3 3 0 0,1-4 4 15,2 1-4-15,2-3 0 0,1 0 0 16,4-2 0-16,2-2 0 15,2 1 6-15,3-2-6 0,-1-4 0 16,4 0 2-16,3 0 5 0,-1-3-7 16,2 2-6-16,6-1 6 15,-4 1 0-15,5-2-73 0,0-1 73 16,1 2 0-16,-2-1-37 0,1-1 14 16,0 0-9-16,-1 0-137 0,2-1 168 15,-1-3-27-15,0-3-201 16,-1-2 49-16,-30 2-138 0,2-2-738 0</inkml:trace>
  <inkml:trace contextRef="#ctx0" brushRef="#br0" timeOffset="81622.57">23383 10842 1725 0,'0'0'810'0,"-13"-39"-597"15,6 27-94-15,3 8-13 0,0 1 28 16,1 3 77-16,2 0-80 15,-3 6-131-15,3 12 47 0,1 9 17 16,0 10 40-16,-2 7 54 0,2 3 18 16,0 8-69-16,0 3-54 15,3 2 44-15,4-2-50 0,-1 0-32 16,0-2 63-16,4-2-78 0,-3-5 25 16,0-2-25-16,1-5 0 0,-4-2-7 15,0-2-11-15,1-2 18 0,-2-6-208 16,-1-2 207-16,1-4-63 0,-3-8-156 15,0-4 204-15,0-5-75 0,0-6-238 16,0-1 128-16,-3-8-81 16,1-12-475-16,0-1 159 0,1-8-118 0</inkml:trace>
  <inkml:trace contextRef="#ctx0" brushRef="#br0" timeOffset="82014.95">23392 11078 561 0,'-8'-62'476'0,"-2"14"-255"0,0 3 261 15,1 4-235-15,0 5 9 0,1 1 64 16,2 7-178-16,1 3 9 0,5 3 66 16,0 2-63-16,7 4-20 15,5 3-36-15,6 2-6 0,6 3-41 16,4 3-51-16,7 4 76 0,1 1-48 16,7 5-12-16,3 4 35 0,0 10-51 15,3 2 0-15,0 6 0 16,-1 4 0-16,-5 5-5 0,-2 2 5 15,-9 5 0-15,-6 1 0 0,-6 3 0 16,-8-1 0-16,-10 4 4 16,-4-1-1-16,-10-2-3 0,-6-2 25 15,-6-1-9-15,-4 0-16 0,-4-4 3 16,-1-3-3-16,-4-2 0 0,2-2 16 16,-1-2-16-16,4-2 0 0,0-3-7 15,8-1 7-15,4-4 0 0,8-2-19 16,5-3-15-16,5-7 34 0,10-3-231 15,8-6 129-15,9-3-54 0,10-9-189 16,7-8 120-16,6-4-150 16,-9 1-690-16,2-1 240 0</inkml:trace>
  <inkml:trace contextRef="#ctx0" brushRef="#br0" timeOffset="82722.92">24431 11040 688 0,'0'0'2153'16,"0"0"-2047"-16,-48-32-51 0,28 32 92 15,0 4 10-15,-1 3-43 0,1 8-44 16,-3 3 22-16,0 9-32 0,2 6-54 16,-3 3 67-16,1 3-73 0,5 1 3 15,-1 0-3-15,3 1 0 0,0 3-47 16,3-1 34-16,3-3-15 0,1-8-213 15,5-12 238-15,4-8-38 0,0-11-13 16,5-1 54-16,6-10 89 16,8-9 26-16,3-8-5 0,2-5-65 15,0-1-29-15,3 0 56 0,1-5-31 16,4 6-31-16,-4 0 49 0,-1 7-59 0,-1 6 10 16,-3 6-10-16,-3 6 0 15,-3 6-35-15,-2 1 34 0,0 1 1 16,-2 6-60-16,-1 5 60 0,1 1 0 15,-1 5-34-15,-4 2 34 16,2 0 0-16,0 5-10 0,-2-2 10 16,6-2 0-16,-1-5-63 0,4-4 63 15,3-7 0-15,3-5-29 0,1-8 29 16,3-2 113-16,-3-2-72 16,0-3 47-16,1 0-78 0,2-5 21 15,-2-1 23-15,3 0-54 0,-1 1 40 16,-3-3-27-16,4 0-13 0,-4 1-31 15,-3-1 31-15,2-1 0 0,-3 1-129 16,-6 2 129-16,2-3-38 0,-2 1-106 16,-5-2 143-16,0 0-42 0,1-2-84 15,-4-2 114-15,5-3 13 0,-6-3-28 16,2-2 28-16,1-5 0 0,-3 1 22 16,1-2 0-16,-1-1-22 0,-2 0 22 15,-2 3-3-15,-1 0 19 16,-1 3-3-16,-5 6 79 0,-2 8-23 15,2 8-24-15,-4 7 109 0,2 6 21 16,2 3-132-16,-5 11 34 16,0 14-99-16,-3 14 16 0,-4 10 2 15,4 10-18-15,3 2 56 0,3 3-28 16,3 2-28-16,3-2 0 0,2-3 0 16,8-2 0-16,3-5-117 15,1-2 116-15,1-4-63 0,2-4-213 16,-2-5 169-16,3-3 36 0,-4-4-278 15,-4-1 102-15,0-7-110 0,-2-8-868 16,-5-6 823-16,0-6-350 0</inkml:trace>
  <inkml:trace contextRef="#ctx0" brushRef="#br0" timeOffset="83191.82">24947 11144 1646 0,'0'0'334'15,"-40"-41"81"-15,23 26-205 0,5 1-1 16,2 3 80-16,8-1-135 0,2 1-65 15,2 2-73-15,4-2 25 0,8 1-41 16,5 0-73-16,2-2 60 16,6 0 10-16,5-1-153 0,0 0 79 15,4-1-39-15,1 2-163 0,1-1 107 16,2 0-22-16,-3 1-117 0,0-2 149 16,-1 1 19-16,-4 1 0 0,0 0 143 15,-4 4 0-15,-6 0 231 0,-1 5 29 16,-8 1-4-16,-5 2 96 15,-2 4-201-15,-5 8-38 0,-1 6 5 16,-3 5 23-16,-3 4-4 0,-5-1-32 16,-1 6-25-16,-1 0-61 0,-2-1 6 15,6 0 1-15,-2-5-26 0,3 1 6 16,-1-6-6-16,5 2 0 0,-2-3-16 16,1-1 16-16,2-3 0 15,1-6-57-15,2-3 56 0,0-3 1 16,5-5 0-16,6-7 10 0,5-6 46 15,5 0-2-15,2-6 25 0,3 2-63 16,-3 1 13-16,1 1-4 16,3 3-25-16,-2 1-22 0,-1 1 22 15,0 4 0-15,-3 6-33 0,-1 1 32 16,0 0 1-16,0 1-66 0,-1 5 47 16,5 0-29-16,-1 0-171 0,1-1 133 15,0-1-80-15,1 1-339 0,0-2 91 16,-5-2-206-16,-1-1-823 0</inkml:trace>
  <inkml:trace contextRef="#ctx0" brushRef="#br0" timeOffset="83551.25">26691 10406 1562 0,'0'0'1337'0,"-16"-44"-1167"16,1 30-45-16,-2 9 15 0,-2 4-25 16,-3 1-30-16,-5 8-18 15,-4 5-67-15,-3 7-10 0,-2 4 10 16,-2 5 0-16,-2 3 16 0,2 3-16 16,3 2 29-16,0 2-23 0,2 4 79 15,2 1-25-15,3 1-38 16,6 0 92-16,3 1-71 0,7-4-24 15,5-2 92-15,7-5-77 0,10-3-12 16,7-1 44-16,7-5-66 0,8 0 40 16,5-6-24-16,7-3-16 0,7-4-60 15,2-6 20-15,6-2 34 0,-2-2-246 16,1-3 174-16,-2-4-61 0,-4-3-309 16,-6-5 192-16,-3 0-94 15,-8-4-567-15,-11 4 152 0,-4-2 15 0</inkml:trace>
  <inkml:trace contextRef="#ctx0" brushRef="#br0" timeOffset="83819.36">26194 10912 1983 0,'-36'-6'480'15,"6"0"-338"-15,2 1-20 0,10 1 4 16,8-1 57-16,6-1 136 0,4 2-144 15,3-1-48-15,10-4-48 16,13 1 18-16,10-4-97 0,6 1 35 16,6 2-10-16,0 1-25 0,3-2 0 15,4 2 0-15,-1 0 0 0,2-1-75 16,-1 2 46-16,0 1-71 0,-5 0-208 16,1 1 148-16,0 0-60 0,-5-1-318 15,0-2 71-15,-14 3-131 0,-4-2-650 16</inkml:trace>
  <inkml:trace contextRef="#ctx0" brushRef="#br0" timeOffset="84247.87">27647 9904 2902 0,'0'0'241'0,"0"0"-82"0,0 0 124 16,0 0-87-1,0 0-86-15,-32-17-75 0,25 45 18 16,-3 11 26-16,0 11-47 0,1 8 89 16,1-1-102-16,0 7 40 0,3 0-31 15,-2 3-28-15,2 1 47 16,-2 1-13-16,0 2-34 0,1-2 43 16,-2 0-15-16,-2-2-28 0,1-3 31 15,-3-1-31-15,1-3 0 0,2-7-6 0,0-4-19 0,2-3 25 16,3-8-118-16,0-3 93 0,1-8 13 15,3-3-194-15,0-6 149 0,0-4-71 16,4-12-248-16,4-2 125 0,3-8-108 16,4-10-561-16,-5-2-150 15</inkml:trace>
  <inkml:trace contextRef="#ctx0" brushRef="#br0" timeOffset="84622.84">27806 10111 997 0,'0'0'1557'0,"-12"-40"-1376"0,6 28 25 16,5 4 24-16,1 5 3 0,0 1 34 15,0-1-116-15,0 3-123 0,0 0-12 16,0 3-16-16,1 9 13 15,2 10-4-15,-2 8 76 0,-1 7-35 16,0 6-44-16,-2 1 98 0,-1 4-97 16,-1 1 46-16,1 6-25 0,-3 1-28 15,0 1 40-15,1 6-21 16,-3-2-19-16,1 0 28 0,-1 1-28 16,-1-1 0-16,0-2 3 0,-2-2-37 15,0-2 34-15,-1-2-212 0,0 0 167 16,3-6-49-16,-2-4-184 15,2-5 145-15,1-3-67 0,1-8-229 16,3-10 120-16,3-6-131 0,0-7-695 16,2-7 149-16</inkml:trace>
  <inkml:trace contextRef="#ctx0" brushRef="#br0" timeOffset="85259.65">27792 9994 1412 0,'0'0'157'0,"-2"-67"-8"15,3 40 27 1,2 1 9-16,1 3 106 0,0 3-171 16,-2 3-33-16,1 2 26 0,0 3-17 15,-1 4 7-15,1 3 13 0,-2 1-36 16,2 0-32-16,2 0-10 16,-1 1 20-16,6 0-58 0,-1 3 25 15,7 3-15-15,0 6-10 0,0 3 19 16,0 4-16-16,-1 2-3 0,2 3-7 0,2 2 7 15,-1 2 0-15,-2 6 16 0,2 1-13 16,-5 4-3-16,0 5 2 0,-6 4 1 16,-4 3-3-16,-6 7 20 0,-5 1-11 15,-9 0-9-15,-3 3-83 16,-6-5 67-16,-3 1 10 0,-4 0-132 16,-1-6 138-16,1-2-3 0,1-7-16 15,1-4 19-15,2-4 3 0,6-4 10 16,1-6 29-16,4-2 34 0,5-4-66 15,4-4 156-15,5-4-42 0,4 0 24 16,0-1-6-16,5 2-72 0,7 1-32 16,5-1 81-16,2 3-46 0,4-3-70 15,-1 3 81-15,4 0-84 0,0 0 34 16,5 2-15-16,1 0-19 16,0 2 6-16,1 0-6 0,2 3 0 15,-2 0-137-15,-3-1 137 0,0 1 0 16,-3 1-126-16,0-1 101 15,-2-5-38-15,-2 4-142 0,-2-4 167 16,-4 0-54-16,-1-2-434 0,-6-7 465 16,-2 0-22-16,-3-3-472 15,-2-4 91-15,-1-2-206 0</inkml:trace>
  <inkml:trace contextRef="#ctx0" brushRef="#br0" timeOffset="85791.62">28239 9531 1911 0,'0'0'564'0,"0"-52"-535"0,3 29 80 16,1 7 104-16,1 3-68 0,2 1-30 15,-1 1-48-15,0 5 4 0,-1 2-17 16,-2 0-29-16,2 0 52 16,0 1-33-16,2 2-37 0,0 1 37 15,-2 1-44-15,3 6 22 0,0 6 20 16,0 6-42-16,-1 5 22 0,-5 5 13 16,1 3-23-16,-6 3 10 15,-1-1 23-15,-2 2-45 0,-4 0 9 16,2-2-9-16,2-2 0 0,-1-6 19 15,2-2-19-15,3-6 0 0,0-6-51 16,2-4 50-16,0-6 1 0,0 0 0 16,1-2 0-16,2-6 94 0,5-7-50 15,4-10 26-15,4-6-70 0,0-4 22 16,1-3-19-16,0 4-3 0,3 0 12 16,0 0-12-16,3 2 0 15,1 4 7-15,-1 3-7 0,-2 4 22 16,-2 6-10-16,-3 8 76 0,-3 2-31 15,-5 3 25-15,-1 7 7 0,1 7-89 16,-4 8-81-16,0 8 81 16,-2 5 0-16,-2 2 0 0,4 5 0 15,-1 2 0-15,2-3-72 0,2 0 69 16,4-1-126-16,2-4-250 16,3 0 132-16,-4-10-198 0,1-6-1530 0</inkml:trace>
  <inkml:trace contextRef="#ctx0" brushRef="#br0" timeOffset="88184.83">23796 12179 1178 0,'4'-40'1141'15,"-4"11"-879"-15,0-1-136 0,-4 10-20 16,4 2 154-16,-1 6-81 16,0 4-29-16,-1 4 9 0,2 2-14 15,0 4-145-15,-1 11-15 0,-3 19 15 16,-4 13 56-16,-3 18-15 0,-2 9 48 16,-3-1-89-16,3 7 31 15,1 1-28-15,-2-3-3 0,4-3-47 16,-1-6 44-16,4-8-22 0,3-7-105 15,0-12 130-15,3-10 0 0,-2-8-15 16,2-10 15-16,0-7 0 0,1-5 15 16,-3-4 99-16,0-12-70 0,1-16-9 15,-2-11-13-15,2-9-22 0,2-4 3 16,0 0-3-16,3-5 0 16,2-2-3-16,1-3 3 0,-1-2 18 15,3 0-11-15,0-4 49 0,1 5-56 16,1 4 13-16,-1 3 35 0,-1 8-48 15,-3 8 34-15,1 10 22 0,-4 8-25 16,2 9-9-16,-4 10 62 16,2 3 0-16,-2 4-56 0,4 3-28 15,1 8-19-15,7 13 19 0,1 9 22 16,5 10 6-16,2 5 0 0,0 2 52 16,2 5-80-16,5 2 46 0,2 1-21 15,3-1-25-15,2-2 25 16,0-1-25-16,5-3 0 0,0-3-3 15,-2-3 3-15,0-3 0 0,-1-4-197 16,-4-3 196-16,0-3-66 0,-8-7-188 16,-2-2 205-16,-5-6-58 0,-6-6-235 15,-6-3 162-15,-2-4-84 0,-3-4-362 16,-3 0 181-16,-12-3 1 16,-9-7-571-16,0-1 494 0</inkml:trace>
  <inkml:trace contextRef="#ctx0" brushRef="#br0" timeOffset="89577.4">23883 12716 62 0,'-41'11'156'0,"1"0"1518"0,-4 5-1524 16,9 2-7-16,7 0 70 0,4-2-80 15,5-2-17-15,9-3-20 0,4-3-34 16,5-3-11-16,1-1-9 0,1-2 22 16,13-2-41-16,6-7-14 15,8-8 46-15,5-5-33 0,4-4-12 16,1-2 22-16,3-5-13 0,6-1-6 15,-5-1 9-15,8-3-22 0,-6 1 19 16,-2 0-6-16,-2 6-13 0,-1 4 13 16,-7 6 3-16,-3 6 38 0,-3 6 16 15,-5 6 57-15,-2 2-22 0,-3 8-51 16,0 6 34-16,-4 2-44 0,1 6-40 16,0 0 93-16,-3 2-97 15,2-2 35-15,0-1-32 0,0 1-3 16,1-3 13-16,-2-3-13 0,1-6 0 15,1-4 15-15,0-7-15 16,2-3 0-16,1-9 32 0,1-1-1 16,2-5-31-16,-2-2 25 0,3-2-19 15,0-5-6-15,-2-1 13 0,0 0-13 16,0 3 0-16,-1 2-6 0,-5 6 6 16,-1 5 0-16,-6 5 19 15,0 3-12-15,-2 1-7 0,-2 2 3 16,3 1-5-16,-2 3 2 0,-1 3-20 15,2 8 20-15,-3 4 0 0,2 2 29 16,1 2-29-16,1-1 0 0,-3-5-6 16,5-1 6-16,-2-7 0 0,0-4-48 15,2-2 48-15,2-2 0 0,6-4 15 16,2-4 12-16,-2-5-27 0,1-3 21 16,0-4-21-16,2 0 0 15,0-1 0-15,1-2 0 0,-1 2 0 16,-1 1 0-16,1 2 0 0,-2 4 0 15,-3 4 0-15,0 1 0 16,-3 2 0-16,1 5-18 0,-1 0 18 16,-1 2 0-16,-1 0-40 0,2 2 40 15,2 3 0-15,1 3-43 0,4 1 43 16,-3 1 0-16,3-2-157 0,-3 0 157 16,2-2-38-16,2-2-129 15,3-4 166-15,2-4-37 0,-1-8-6 16,3-2 44-16,-1-6 0 0,1-3 22 15,-4-8-51-15,1-3 29 0,-2-6-184 16,-3-7 158-16,0-4-25 0,-3-5-45 16,-2-2 94-16,-3-2 2 0,-3 2-131 15,-1 5 131-15,-4 5 0 0,0 12 3 16,0 8 116-16,-1 15 34 0,-2 5 60 16,3 8-48-16,-1 1-165 15,1 12-70-15,1 15 70 0,7 14 20 16,4 8-14-16,4 9 67 0,4 2-73 15,4 6 25-15,1 5-6 0,1 3-19 16,-1-1 7-16,-2 2-7 16,-3 0 0-16,-7-1 6 0,-2-3-7 15,-7-4 1-15,-4-5-76 0,-4-6 75 16,-8-8 1-16,-3-5-19 0,-6-8 19 16,-3-9 0-16,-3-8 3 15,-1-9-3-15,0-7 0 0,4-8 2 16,0-9 30-16,5-10-32 0,5-6 38 15,3-9-26-15,6-2-12 0,5-7-32 16,5 0 32-16,7-3 0 0,4-1-11 16,7 1 11-16,-1 3 38 0,2 7-22 15,-6 6 110-15,0 10-101 0,-4 9-3 16,-6 8 79-16,-2 5-85 0,-2 3 21 16,2 6-52-16,0 8 15 15,2 12-38-15,0 6 38 0,-2 5 0 16,-2-2 0-16,-3-2 0 0,-1 0 0 15,0-1-54-15,-3-2 52 16,-2-2 2-16,-3-4-63 0,0-2 63 16,3-7 0-16,3-7-72 0,2-5 72 15,0-6 12-15,10-5-8 0,4-11 83 16,5-5-87-16,6-2 19 0,2-5-19 16,2 4 0-16,1 2-34 15,-1 0 34-15,-2 5 0 0,-1 4-6 16,-6 5 6-16,-2 3 0 0,-2 4-16 15,-2 0 16-15,-3 4 0 0,0 0-13 16,1 5 13-16,-2 2 0 0,0 2-18 16,-1 1 18-16,-1-2 0 0,-1-2-24 15,-1 1 24-15,-2-3 0 0,2 3 0 16,3-3 0-16,0-3 0 0,7-1 22 16,-1-5 22-16,2-2-44 15,-1-5 38-15,3 0-29 0,-3-1-9 16,3-1 13-16,-1 0-13 0,2 2 0 15,-4 0-19-15,2 1 19 16,-2 0 0 0,-4 5-39-16,0 2 39 0,-7 1 0 15,0 2-62-15,-1 1 49 0,0 0 13 16,0 0-116-16,2 1 112 16,-1 2-33-16,-1 1-137 0,0 1 132 15,1-1-53-15,-1 4-189 0,-1 1 140 16,1-2-72-16,-1 2-333 0,1-1 43 15,-3-5-181-15</inkml:trace>
  <inkml:trace contextRef="#ctx0" brushRef="#br0" timeOffset="89671.14">26280 12464 535 0,'0'0'583'0,"0"0"-26"15,0 0-304-15,0 0 16 0,0 0 110 16,-20-37-234-16,12 32-106 0,0-2-39 16,2 0-17-16,0 2-108 0,6-3-347 15,0 1-305-15,4-6-592 0</inkml:trace>
  <inkml:trace contextRef="#ctx0" brushRef="#br0" timeOffset="91499.29">27219 11979 2425 0,'0'0'133'15,"0"0"-24"-15,-7-35 43 0,6 31 15 16,1 2-7-16,0-1 6 0,0 3-17 15,0 0-79-15,0 5-32 0,0 13 7 16,0 11 37-16,0 10 16 16,-1 6 46-16,-1 3-59 0,-2-3-60 15,3 6 57-15,1 0-44 0,-1 1-32 16,1-3 72-16,0-1-78 0,2-1 12 16,2-5-12-16,2 1 0 0,-2-6-53 15,1-3 19-15,0-6 6 0,2-3-158 16,0-6 171-16,-1-5-32 0,2-3-196 15,0-6 195-15,2-3-59 16,0-2-215-16,-2-8 146 0,0-4-36 16,-4-4-337-16,2 0 72 0,-5 1-177 15,0-1-459-15</inkml:trace>
  <inkml:trace contextRef="#ctx0" brushRef="#br0" timeOffset="91972.16">27503 11895 441 0,'0'0'551'16,"0"0"-271"-16,0 0 121 0,0 0-180 15,0 0 6-15,-3-35 168 0,1 35-179 16,-2 6-81-16,-2 15-48 16,-3 10 44-16,1 9-3 0,-1 6 15 15,2 1-38-15,-1 4-38 0,4 2-54 16,1 0 47-16,2-1-47 0,1-2 2 16,-1 0 23-16,-2-2-38 0,0 2-66 15,-1-5 64-15,0-4-61 0,-1-3-182 16,1-6 206-16,-1-6-60 0,1-2-141 15,1-8 147-15,0-2-49 0,1-9-304 16,0-2 86-16,1-3-193 0,-2-6-487 0</inkml:trace>
  <inkml:trace contextRef="#ctx0" brushRef="#br0" timeOffset="92882.03">27438 11872 817 0,'0'0'995'0,"0"0"-871"0,0 0-53 16,-15-33-6-16,15 28-7 0,1 1 15 16,7-3-73-16,6 2-3 0,0-1 3 15,5 2 9-15,0 3 20 0,-1 1-7 16,1 0-9-16,4 0 16 0,-1 3 42 16,2 2-12-16,3 3 12 0,-2 1 42 15,-1 6-49-15,-1 2-28 0,-6 5-27 16,-5 2 14-16,-4 4-20 0,-6 1 10 15,-2 2-10-15,-8-2 0 16,-4-1 10-16,-6 3 0 0,-3-3-13 16,-6-2 3-16,-3-2 10 0,-6 0-10 15,-2-4 7-15,0-1 6 16,-1-3-16-16,3-4 13 0,3-4 26 16,1 0 15-16,5-3 13 0,4-1 20 15,5 0-33-15,3-1-31 0,4 0 34 16,3 1-28-16,4-2-19 0,3 2 22 15,1 6-32-15,4 6 2 16,5 1 26-16,6 0-28 0,4 3 35 16,1-2-3-16,6-1-13 0,1 0-19 15,5 1 0-15,4-1-1 0,3 2 17 16,2-2-6-16,0 0-10 0,3-1-103 16,-1 2 103-16,0-2 0 0,-2 1-16 15,0-4-10-15,-1 5 26 0,-2-6-169 16,-2-2-97-16,-2-2 163 15,-3-4-6-15,-4 0-185 0,-3-4-91 16,-7 0-682-16,-5-5 372 0</inkml:trace>
  <inkml:trace contextRef="#ctx0" brushRef="#br0" timeOffset="93214.45">27943 11467 1459 0,'0'0'1082'0,"0"0"-898"15,0 0-29 1,0 0-85-16,0 0-22 0,35 15 55 16,-23 10-26-16,1 6-17 15,-4 3 14-15,2 2-49 0,0 4-15 16,-3 2 28-16,2-2-38 0,0-3 0 16,-1 0 0-16,-2-3 0 0,-2 0-92 15,0-2 28-15,-2-4-160 0,-3 2 134 0,0-5-16 0,0-4-104 16,-1-3-541-16,1-10 511 0,0-4 106 15,1-4-654-15,2 0 361 0</inkml:trace>
  <inkml:trace contextRef="#ctx0" brushRef="#br0" timeOffset="93573.87">28216 11532 2594 0,'0'0'312'16,"0"0"-251"-16,0 0-19 0,0 0-10 16,0 0 29-16,-41 18-26 0,30 4-35 15,-2 5 39-15,2 0-30 0,-2-2 4 16,1 0 9-16,-3-1-22 16,1-1 13-16,-1-3 0 0,0 0-13 15,1-4 3-15,-1-1 19 0,0-2 10 16,5-1 3-16,2-4 83 0,4-1-10 15,1-2-29-15,3 0 19 0,0 1-66 16,3 2-17-16,6 1 48 16,4 0-63-16,9 1 22 0,0-1-22 15,4-4 0-15,-2-1-132 0,5 2 69 16,0 0-54-16,2-2-230 0,1 2 158 16,1-5-84-16,-9 2-659 15,0-3-417-15</inkml:trace>
  <inkml:trace contextRef="#ctx0" brushRef="#br0" timeOffset="94716.57">29196 11619 1223 0,'0'0'1069'15,"-6"-44"-849"-15,-8 27-187 0,-2 9-8 16,-5 2 77-16,-3 6-12 16,-3 0-45-16,-5 8-26 0,-2 3 16 15,-5 6-6-15,-6 6 10 0,-3 6 38 16,-7 6-7-16,-1 6-12 0,-3 3 35 16,-1 3-33-16,4 4 1 0,2 1 34 15,4 1-37-15,6-2-58 16,8-3-23-16,10-7 23 0,8-4 35 15,9-5 41-15,9-5-76 0,13-6 19 16,7-3 0-16,11-8 35 0,8-7-19 16,10-3 53-16,11-11-88 0,11-3 41 15,5-4-63-15,6-2 22 0,2-2-231 16,0-4 175-16,-4 0-59 0,-4-2-230 16,-5 0 102-16,-7-4-157 0,-17 6-786 15,-9-2 0-15</inkml:trace>
  <inkml:trace contextRef="#ctx0" brushRef="#br0" timeOffset="95044.66">29860 11050 2959 0,'0'0'374'0,"0"0"-266"15,0 0 0-15,-41 4-108 0,32 26-6 16,-5 8 5-16,4 7 1 0,-1 12 0 16,3 5 31-16,0 2-31 0,4 0 16 15,1 0 25-15,1-2-41 0,0 0-94 16,0-2 75-16,-1-3-7 15,-2-1-95-15,-1-4 119 0,1-3-46 16,-3-6-143-16,4-7 124 0,3-8-36 16,1-8-51-16,0-8 76 15,0-7-28-15,2-3-97 0,2-2-37 16,3-6-94-16,-2-2-473 0,2-10 135 0</inkml:trace>
  <inkml:trace contextRef="#ctx0" brushRef="#br0" timeOffset="95310.25">30032 11070 254 0,'0'0'2322'16,"0"0"-2138"-16,3-34 24 0,-3 34 103 16,0 8-302-16,0 11 36 0,-7 21-45 15,-2 12 115-15,-4 12-42 0,-1 4-42 16,2-1 36-16,3 1-67 15,1-3 22-15,0 4 0 0,-1-2-22 16,-3 0 10-16,0-1-12 0,-2-4 2 16,-2-2-191-16,-1-3 147 15,1-5-36-15,1-8-130 0,2-5 159 16,5-11-103-16,3-11-15 0,2-6 12 16,3-9-34-16,0-2-169 0,0-8 101 15,3-10-86-15,-2 0-531 16,3-8 292-16</inkml:trace>
  <inkml:trace contextRef="#ctx0" brushRef="#br0" timeOffset="95732.08">29990 11188 1244 0,'5'-40'348'16,"0"2"-162"-16,2 0 80 0,0 8-101 15,1 3-6-15,-2 7-10 0,2 1 6 16,0 6-72-16,2 4-28 15,0 3-36-15,2 6-15 0,3 0-4 16,0 7-65-16,2 2 64 0,-4 7-12 16,1 3-16-16,-2 4 27 15,-6 3 2-15,-2 4-13 0,-4 6 13 16,-2 4 10-16,-9 0 0 0,-5 4-1 16,-3 0-6-16,-5 1 4 0,-1-1 12 15,-2-3-19-15,1-2-16 16,0-4-32-16,4-3 48 0,2-2 0 15,4-2 0-15,2 3 32 0,8-6 45 16,3 1-19-16,3-5-10 0,4 2 36 16,5-3 143-16,2 2-106 0,4 2-32 15,3-1 29-15,4 0-74 0,-1-2-28 16,2 0 129-16,1-1-129 0,1 3 25 16,3-2-29-16,1-2-12 0,1 0-126 15,-4-5 126-15,0 0 0 16,-4-2-205-16,0-4 106 0,-4-2-57 15,-3-2-235-15,-4-2 78 0,-3-2-192 16,-4-3-930-16</inkml:trace>
  <inkml:trace contextRef="#ctx0" brushRef="#br0" timeOffset="96247.65">30382 10634 1881 0,'0'0'1117'16,"0"0"-1011"-16,2-35 60 0,-2 35-19 16,0 5-147-16,0 11-115 0,-1 12 115 15,-4 10 13-15,-2 4-13 0,-1 5 26 16,0-4-20-16,3-2-6 15,-1-4-45-15,2-6-25 0,0-3 69 16,0-7-53-16,-1-2 52 0,0-6 2 16,3-3-10-16,0-6 10 15,2-4 16-15,0 0 13 0,2-3 105 16,2-9-71-16,7-8-53 0,4-5 47 16,-1-6-57-16,5-1 29 0,0 0-17 15,1-1-12-15,0 1-12 0,0 1 12 16,0 2 0-16,1 5-20 15,-5 2 20-15,0 8 0 0,-5 2 3 16,-5 5-3-16,-3 6 19 0,0-1-19 16,-2 2 0-16,-1 3-3 0,0 10-39 15,0 13 42-15,-5 7 29 0,-3 8-13 16,-2 2 16-16,4 0-32 0,3-5-23 16,4-2 22-16,10-4-59 0,4-4-99 15,2-2 140-15,2-2-20 0,-1-4-165 16,1 0 88-16,1-3-58 15,0-2-323-15,-4-5 33 0,-1-2-203 0</inkml:trace>
  <inkml:trace contextRef="#ctx0" brushRef="#br0" timeOffset="96888.21">28955 13132 2187 0,'13'-37'974'0,"-11"14"-859"16,0 5-109-16,0 11 74 0,-2 3 31 16,2 3-22-16,2 1-45 15,3 4-44-15,2 5-60 0,2 10 60 16,-2 6 13-16,-1 2 9 0,-4 2 13 16,0 4-35-16,-2-1 12 0,-2 7-8 15,0 0-4-15,-3-1-32 16,0 2 30-16,1-4-90 0,-2-2 79 15,-2 0 13-15,1 1 0 0,-2-4-98 16,-1 2 12-16,-2 0 63 0,-2 1-2 16,-3-1-52-16,4-5-388 0,3-8 349 15,4-8-55-15,3-7-299 0,1-5-832 16,4-5 642-16</inkml:trace>
  <inkml:trace contextRef="#ctx0" brushRef="#br0" timeOffset="97247.55">29186 13222 1383 0,'0'0'757'15,"-2"-40"-430"-15,-6 26-33 0,0 9-185 16,-2 2 7-16,-1 3 66 0,-2 4-41 16,-3 7-49-16,-3 2-28 0,-1 6 24 15,-3 4-53-15,-1 1-22 16,0 2 31-16,0 2-44 0,2-1 16 15,-1-2-16-15,2-1 0 0,3-4 16 16,2-1-10-16,3-4-6 0,5-5 19 16,1-2-3-16,6-2 28 0,1-1-44 15,1-1 60-15,9 1-60 0,8 5 28 16,6-4 1-16,6-2-29 16,6 2 25-16,-3-2-25 0,6 0 0 15,2 1-32-15,2 0-5 0,1-1 27 16,1 3-189-16,-1-3 133 0,1 1-61 15,-2 1-209-15,0 0 153 16,-2-4-74-16,-1 2-469 0,-9-4 17 16,-3 0-63-16</inkml:trace>
  <inkml:trace contextRef="#ctx0" brushRef="#br0" timeOffset="97658.27">30307 12934 2714 0,'0'0'421'0,"0"0"-338"15,0 0-6-15,0 0-77 0,0 0-43 16,0 0 43-16,0 0 0 0,0 0 1 15,-19 48-1-15,5-23 0 0,-2-1 20 16,-6 3-5-16,-3-1 11 16,-2 1 15-16,-2 0 58 0,-2-2-32 15,1 2 6-15,-4-2 56 0,4 0-53 16,2-2-67-16,1 0 89 0,4-2-29 16,3 0-47-16,4-1 28 0,7-1-50 15,1 0-31-15,7-2 31 16,1-1 0-16,6-1 0 0,6-2 0 15,8-2 0-15,6-1-110 0,7-2 108 16,4-2-49-16,7-2-90 0,3 0 128 16,4-2 0-16,-1 0-129 15,5-1 110-15,0-1-47 0,-3 0-151 16,0 1 125-16,-3-1-49 0,-2 0-287 16,-3-1 72-16,-14 1-170 0,0-3-846 0</inkml:trace>
  <inkml:trace contextRef="#ctx0" brushRef="#br0" timeOffset="98050.67">30190 13504 1916 0,'0'0'480'16,"-44"-4"-380"-16,25 4-98 15,6 2-2-15,1 2 16 0,1-2-12 16,2 6 22-16,-1 0 6 0,0 0 0 16,-1 0-9-16,0 3-4 0,-1 1 4 15,-2-1 12-15,-2 1 10 0,-4 1 16 16,-3 2 0-16,-2-1-12 0,-2 1-8 15,-2 1 11-15,2-3-36 0,-1 1 0 16,0-5-10-16,5 0-6 0,3-2-2 16,3-2 2-16,2-1 0 0,6-1-73 15,1 0-1-15,4-3-54 16,0 0-221-16,4 0 100 0,-1 0-92 16,-1 0-606-16,5 0 246 0</inkml:trace>
  <inkml:trace contextRef="#ctx0" brushRef="#br0" timeOffset="98532.87">31123 12843 1994 0,'0'0'625'0,"-37"24"-564"0,11-3 16 16,-2 9 30-16,3-2-24 15,0 2-41-15,1 1-39 16,2-2 39-16,0 1-29 0,2-4-4 16,0 0 17-16,-2-4-26 0,1-2 16 15,-3-1-13-15,0-3-3 0,1-3 13 16,-3-1 3-16,2 2-16 0,-2 0 13 16,2 1 12-16,2-2-25 0,2 1 26 15,2-2 73-15,5 1-58 0,2 2-28 16,3-2 66-16,7 3-37 0,2 0-36 15,9 1 39-15,6-3-45 0,6-1-7 16,9-2 7-16,4-3 0 0,5 0-25 16,4 0 9-16,2-2 10 15,5 1-157-15,-2 1 83 0,-2-1-41 16,0-1-219-16,-6 0 78 0,-12-4-181 16,-3 1-930-16</inkml:trace>
  <inkml:trace contextRef="#ctx0" brushRef="#br0" timeOffset="99048.47">31470 12955 284 0,'0'0'1938'0,"0"0"-1773"0,0 0-129 16,2 35 61-16,-10-14 0 15,-6 8-30-15,-2-2-25 0,-2 4-10 16,-2-5-15-16,-2 4-11 0,-2-4 20 16,-6-2-23-16,0 2-3 0,-4-4 23 15,-4 4-11-15,-1-5-12 16,-4 2 52-16,3-3-10 0,-1-3-30 16,5-1 17-16,4-3-29 0,9-2 23 15,9-6 41-15,4-1 51 0,8 0-51 16,0-1-31-16,2 1-33 0,4-1-26 15,7 1 7-15,6 0 19 0,6-3-16 16,6 2 16-16,2-2 0 0,0 0-27 16,2 2 7-16,2 1-8 15,1-3-161-15,-2 3 60 0,-2-2-42 16,-4-1-242-16,0-1-25 0,-9 0-184 16,-3 0-559-16</inkml:trace>
  <inkml:trace contextRef="#ctx0" brushRef="#br0" timeOffset="99439.05">31515 13162 2035 0,'0'0'1193'0,"0"0"-967"16,0 0-121-16,-35-7-17 0,25 22-59 15,0 5 28-15,1 5-57 0,0 4 3 16,-1-2-3-16,5 5 0 0,0 0-90 15,-2-1 78-15,3-3-45 0,-1 0-108 16,-2-4 130-16,0-3-32 16,2-8-87-16,1-3 135 0,3-5 19 15,1-5 0-15,0 0 16 0,0 0 45 16,1 0-26-16,3-7 10 0,5-5-45 16,2-4 3-16,5-8 45 0,3-6-48 15,2 0 28-15,0 2-28 0,2 3 0 16,-2 5-8-16,1 3 8 15,-1 2 3-15,-4 7 19 0,-2 3 80 16,-4 2-19-16,-3 3-30 0,-2 8 20 16,1 5-73-16,-2 7-41 15,3 7 41-15,-2 1 0 0,2 1-36 16,-2 3 11-16,2 0-13 0,-2 4-185 16,-2-1 115-16,-4 2-46 0,-3 1-247 15,-4-4 62-15,-6 2-138 0,4-10-591 16,-6-5 439-16</inkml:trace>
  <inkml:trace contextRef="#ctx0" brushRef="#br0" timeOffset="100347.4">28946 13940 2410 0,'-56'8'959'0,"8"7"-959"0,0 2-150 16,20 1-51-16,13-4 95 0,10-2 106 16,7 3 0-16,12 0-60 15,4-1 44-15,10 1 14 0,7-2 2 16,5-1 19-16,5 2 68 0,6-1-26 15,4-2-21-15,3 1-39 0,5-3 222 16,4-1-130-16,2 1-93 0,6-3 25 16,3-2-22-16,4-2-3 15,4-2 6-15,4 0-6 0,0-2 0 16,4-5 4-16,0 0 2 0,1-1-6 16,0-2-13-16,2-4 12 0,2 0 1 15,2-8-92-15,0 0 79 0,-3-2 10 16,-1-2-122-16,-5 0 103 15,-5 0-29-15,-6-2-68 0,-5-2 90 16,-5-1-22-16,-10-2-39 0,-4-2 87 16,-5-1 0-16,-4-1 3 0,-4-2 10 15,-2-1 0-15,-5-3-7 0,-1 5 23 16,-4-6 3-16,-3 2 12 16,2-2 4-16,-4 0-25 0,-1 0-14 15,-3 6 26-15,-2-1-9 0,-2 2-20 16,2 2 22-16,3-8-25 0,0 2-25 15,2 0 25-15,-2-2 0 0,-4 3-8 16,-2 1 6-16,0 2 2 0,-8 2-119 16,1-2 71-16,-3-2 32 0,-5 2-3 15,-3-4-39-15,-7 1 58 0,-8 2-110 16,-5 2 94-16,-8-1-6 16,-5 5-65-16,-16-7 28 0,-10 3 14 15,-6 3-39-15,-9 1 55 0,-3 5 3 16,-4 2-45-16,-5 0 29 0,-4 2 6 15,-4 0 20-15,-3 5 4 16,-4-4 12-16,-1 2 4 0,-2 0 12 16,0 4 82-16,-4 4-67 0,-1 6-30 15,0-1 51-15,-1 7 81 0,0 0-88 16,-4 4-3-16,1 7 3 16,-6 5 0-16,-2 6-19 0,-3 9-3 15,-3 8 15-15,-2 7 4 0,4 10 48 16,5 6 10-16,6 8-7 0,10 5 16 15,10 5 2-15,11 3-34 0,14 3-61 16,11 0 13-16,14-1-29 0,12-2 22 16,12-2-22-16,12-4 0 0,11-2-85 15,12-3 82-15,6-4-29 16,8-1-205-16,2-5 236 0,4-3 1 16,5-4-90-16,2-3-41 0,5-7 131 15,2-1 6-15,2-4 23 0,5-3-29 16,4-6 2-16,4-6 11 15,8-5-13-15,4-6 3 0,9-6-6 16,6-4-10-16,10-6-296 0,-21-3-18 16,4-8-397-16</inkml:trace>
  <inkml:trace contextRef="#ctx0" brushRef="#br0" timeOffset="110549.28">5455 15818 975 0,'0'0'508'0,"0"0"-313"0,0 0 133 16,0 0-175-16,0 0-17 15,-8-35 29-15,13 24-111 0,6 3-18 16,2-2-4-16,2 0-29 0,0 4-3 16,-1 0 3-16,0 2-3 15,0 3 13-15,1 1-10 0,0 0 10 16,-2 1 9-16,3 5-6 0,0-1 23 15,0 0-29-15,1 1-4 0,2-2 36 16,2 1-29-16,1 0 16 0,2-2 19 16,2 0-16-16,2-2 17 15,2-1 21-15,3 0-44 0,3 0-13 16,1-4 19-16,1 0-32 0,2-1 2 16,0-2 14-16,0 0-16 0,4 2 3 15,-2 1-3-15,4 1 0 0,-1 2 1 16,-1 0 25-16,1 1-10 0,1 0-10 15,-1 2 45-15,2 4-25 0,2-4-20 16,-1 5 42-16,0-2-38 0,1 2-1 16,2 0 42-16,1-1-51 15,0 2 13-15,3-2 3 0,1-2-16 16,1-2 16-16,2 0-16 0,2-1 0 16,0-1 12-16,-1-1-12 15,4-1 0-15,0 0 0 0,-1 0 0 16,2-2 0-16,1 3 0 0,-1 0 0 15,3-3 0-15,0 1 7 0,1-1-7 16,1 3 0-16,0-2-5 16,2 2 5-16,-2-1 0 0,2 0 6 15,-2 0-6-15,4 2 0 0,-4 0-6 16,4 2 6-16,-2 0 0 0,-3 0 15 16,3 2-11-16,-1-3-4 0,2 0-15 15,0 3 15-15,1-2 0 0,-2-1 13 16,2 2-13-16,1-3 0 0,1 2 9 15,-1 0-9-15,-1 0 0 0,1 1-6 16,1-2 6-16,-1 3 0 0,-1-1 3 16,1 1-3-16,0 0 0 15,-1-1 9-15,0 2-9 0,-1-2 0 16,0 1 7-16,-1 0-7 0,-1-2 0 16,1 0 3-16,-1 2 13 0,1-4-16 15,-2 1 22-15,4-1-16 16,-2 0-6-16,-2-1 7 0,2-3-7 15,-1 1 0-15,-3-1 6 0,3-1-6 16,-3 1 0-16,-2-2 16 16,0 1-17-16,-5 0 1 0,0-2 0 15,-2 2 0-15,-2-1 0 0,-3 1 3 16,-2 1-3-16,-4-1 0 0,-3-1 13 16,-2 0-13-16,-3-1 22 0,-3 3-12 15,-4-1 53-15,-2-1-63 0,-3 1 25 16,-3 4 26-16,-3-3 2 0,-2 4-2 15,-3-2 37-15,-1 2-88 0,-1 0 0 16,-2 0 0-16,2 0 0 0,-2 2-47 16,2 0 28-16,-1 0-44 15,5 0-247-15,0 2 96 0,2-4-151 16,-6 0-940-16</inkml:trace>
  <inkml:trace contextRef="#ctx0" brushRef="#br0" timeOffset="114318.8">25706 14482 1041 0,'0'0'410'0,"0"0"130"0,0 0-508 16,0 0-32-16,0 0-1 15,0 0 1-15,-38-20 13 0,20 26 16 16,-2 6 1-16,-3 4 2 0,-1 2 36 16,-1 0-45-16,-1 4 3 0,1 0 35 15,-3 4-15-15,4-1 18 0,0 2 56 16,0-1-27-16,4 1-22 0,3 0-6 16,3-2-23-16,4-4-20 15,6 1-19-15,4-6-3 0,0-2 0 16,9-3-14-16,2-2 14 0,3-2 13 15,4-3-9-15,0-4 21 0,6 0-9 16,2-7-12-16,-2-1 31 16,5-4-29-16,2 0 4 0,1-4 12 15,1-1-18-15,2-3 5 0,2-1 10 16,-1-3-19-16,4 1 13 0,-1-1-6 16,1 1-1-16,0 1 1 0,-2 2 60 15,2 2-61-15,-1 4 20 16,1 3-10-16,-3 3 16 0,1 3-3 15,-4 5 57-15,1 1 25 0,1 7 10 16,-4 4-4-16,4 3-53 0,-1 3-64 16,-1 4 72-16,4 0-66 0,-1 1 29 15,-4-2-13-15,2 2-22 0,-4-3-6 16,-6-1 6-16,-2-1 0 0,-9-4-117 16,-2 2 114-16,-8-6 3 15,-4 2-28-15,-5 0 28 0,-8-2 0 16,-6 0 19-16,-5 0 22 0,-5-2-41 15,-3-3-41-15,-6-1 39 0,-3-1 2 16,1-3-23-16,-3-2 23 16,-1-2 0-16,0-4-38 0,2-1 26 15,2-3-1-15,1-3-34 0,4-2 47 16,2-3 0-16,4-1 25 0,5-3-19 16,0-3-6-16,4-1-3 0,1 0 3 15,3-1 0-15,3 1-23 16,-2-4 21-16,2 2 2 0,-3 1-32 15,1 0 32-15,-2 1 0 0,-1 2 0 16,-2 5 0-16,-2 2 0 0,0 5-9 16,-2 2-14-16,-1 5 23 0,2 4-98 15,-1 3 95-15,2 3 3 0,3 2-77 16,4 3 61-16,3 0 0 0,6 3-195 16,3-2 105-16,3-1-96 15,0-1-451-15,4-4 101 0,8-1-138 0</inkml:trace>
  <inkml:trace contextRef="#ctx0" brushRef="#br0" timeOffset="114570.88">26803 14262 460 0,'0'0'1655'0,"0"0"-1396"16,0 0-259-16,0 0-22 0,0 0 1 15,23 42-1-15,-26-24 19 0,-5-4-81 16,-3-2-58-16,1-1-47 0,-2 1-246 16,-2-4 57-16,4-3-39 0,-2 1-244 15</inkml:trace>
  <inkml:trace contextRef="#ctx0" brushRef="#br0" timeOffset="114711.5">26972 14258 1433 0,'0'0'1064'0,"0"0"-1064"15,0 0-32-15,0 0 13 0,0 0 19 16,-16 53-1-16,3-30-54 0,-4-1-231 15,5-8-191-15,-3-1-891 0</inkml:trace>
  <inkml:trace contextRef="#ctx0" brushRef="#br0" timeOffset="115063.53">24690 14326 3004 0,'0'0'154'16,"0"0"-154"0,0 0-170-16,0 0 118 0,0 0-12 15,0 0 0-15,0 0 64 0,0 0-68 16,34 38-164-16,-16-31 70 16,-4-2 7-16,-2-2-182 0,-4-2 5 15,0 2-88-15,-1-3-519 0</inkml:trace>
  <inkml:trace contextRef="#ctx0" brushRef="#br0" timeOffset="115204.15">25031 14199 2781 0,'0'0'177'0,"0"0"-177"0,0 0-227 16,0 0 210-16,19 49 14 0,-7-29-226 15,0-4-156-15,0-4-389 0</inkml:trace>
  <inkml:trace contextRef="#ctx0" brushRef="#br0" timeOffset="117056.24">24320 15642 3 0,'0'0'43'0,"0"0"2"16,0 0 79-16,-44-3-13 0,35 2 424 16,4 1-125-16,-1 0-260 15,4 0-4-15,0 0 76 0,-2 1-135 16,4-1-40-16,0 3-45 0,6-1 74 15,6 2 57-15,5 0 87 0,7 2-139 16,4-2-4-16,5-3 23 16,3-1-45-16,2 0-10 0,4 0-16 0,2 0-7 15,0 1-22-15,3-1-11 16,-3 0 11-16,0 0 0 0,-4 0-64 16,-3 0-11-16,-1 0-25 0,-6 0-149 15,-2 0 6-15,-4-1-78 0,-8 0-611 16,-7-3 248-16</inkml:trace>
  <inkml:trace contextRef="#ctx0" brushRef="#br0" timeOffset="117403.64">24674 15398 2647 0,'0'0'635'15,"0"0"-492"-15,0 0-143 0,0 0-165 16,0 0 123-16,53 24-25 0,-20-7 22 16,-1 2-28-16,3-1-45 0,-4 1 118 15,1 1 0-15,-3 0 3 16,-4 3-3-16,-1-2 0 0,-4-1 3 16,-4 4 30-16,-5-4 21 0,-3 3-22 15,-7-1 32-15,-1 2-38 0,-9-2-17 16,-2 2 27-16,-3-4-36 0,-6 0 19 15,0-2 6-15,-3 0-25 16,-1-2 16-16,-3 1-25 0,1-2 9 16,2 2-151-1,-2-4 100-15,10 2-45 0,3-3-129 0,8-1 57 0,2-3-120 16,10-3-501-16,-1-4-29 0</inkml:trace>
  <inkml:trace contextRef="#ctx0" brushRef="#br0" timeOffset="120067.8">25539 15375 1717 0,'0'0'946'15,"0"0"-869"-15,0 0-54 0,-13-33 115 16,9 30-13-16,2 3-99 0,0 1-26 16,-1 9-19-16,-2 11 19 0,-1 6 93 15,1 6 6-15,0 2-32 0,1 1 3 16,0 1 32-16,2 3-67 15,2 0-1-15,0 3 11 0,0-5-23 16,0 1-3-16,2-3 13 0,2-1-32 16,0-6-19-16,0 2 19 0,1-6 0 15,-1-2-5-15,1-3 5 0,-1-3 0 16,0-6-172-16,2-3 93 0,-4-6-52 0,4-2-196 16,-1 0 99-16,4-1-60 15,1-11-415-15,-1 1-1 0,2-6-127 0</inkml:trace>
  <inkml:trace contextRef="#ctx0" brushRef="#br0" timeOffset="120333.4">25883 15616 2240 0,'0'0'1559'15,"0"0"-1537"-15,0 0-22 0,0 0-95 16,0 46 95-16,12-36 0 0,4-4-28 16,5-4 28-16,2-2 0 0,2-5 32 15,3-3 8-15,4-1-40 0,2-1 26 16,2 0-7-16,0-2-19 0,1 2 0 16,4-2 0-16,1 2 0 0,-2-2-228 15,1 1 92-15,-2-1-110 16,-5-1-532-16,-8 2 78 0,-6-1-597 0</inkml:trace>
  <inkml:trace contextRef="#ctx0" brushRef="#br0" timeOffset="121333.39">26904 15276 1917 0,'0'0'283'15,"0"0"-196"-15,0 0 26 0,0 0 17 16,0 0-79-16,0 0 7 0,34-40 78 16,-16 34-8-16,4 0-19 0,-4 4-3 15,2 0-26-15,0 2-67 16,-1 4 3-16,-2 4-3 0,-1 4-13 15,-4 3-30-15,-4 5 28 0,-5 1 2 16,-3 5-32-16,-7 4 32 16,-6 2 3-16,-3 4 3 0,-5-2 64 15,-3 0-57-15,-3 0 29 0,-2-2-10 16,-2 0 28-16,0-3-35 0,1 0 65 16,3-5-21-16,3-1-21 15,5-3 65-15,6-5-53 0,4-5-57 16,5-3 98-16,2-2-101 0,2-1 47 15,2-2-47-15,6 0 0 0,8-2 25 16,8-1 16-16,9-6-41 0,2-5 39 16,5 0-33-16,0 0-6 0,1-1-16 15,2-2 16-15,-1 2 0 0,-2 0-129 16,-1-1 63-16,-4 0-60 0,-1 2-185 16,-3 0 168-16,-4 0-68 0,-5-4-362 15,-4 6 71-15,-5-2-197 0</inkml:trace>
  <inkml:trace contextRef="#ctx0" brushRef="#br0" timeOffset="121769.3">27631 15099 2334 0,'0'0'420'0,"0"0"-368"16,-33-8-52-16,19 12-26 0,1 4-26 16,-3 3 50-16,-1-1-1 0,-2 2 0 15,0 2 3-15,2 0 45 0,1 0 35 16,4 0-12-16,4 1-4 16,4-2 0-16,4 3 10 0,3 2-20 15,5-1-31-15,4 0 37 0,5-1-50 16,3 0 9-16,7 0 7 0,1-2-26 15,2 2 19-15,2 0-7 0,-2-3-12 16,-1 3 13-16,0 0-6 16,-3 1-7-16,-5 1-5 0,-2 2 5 15,-5-4 0-15,-4 2-23 0,-4-2 23 16,-4 0 0-16,-4 3-3 16,-7-4 3-16,-4 1 0 0,-9-2 16 15,-2-2-7-15,-4-1-9 0,-4-2 19 16,0-2-9-16,-4 2-10 0,2-5 16 15,-1 2-16-15,-1-1 0 0,8-5-84 16,0 0 52-16,3 0-38 0,7-4-122 16,5-3 128-16,5-5-58 0,4-1-204 15,4-6 41-15,0 3-176 0,5-2-1129 16</inkml:trace>
  <inkml:trace contextRef="#ctx0" brushRef="#br0" timeOffset="121988.13">27528 15052 2737 0,'0'0'876'0,"0"0"-778"16,0 0-98-16,0 0-35 15,0 0 13-15,0 0-4 0,0 0 26 16,0 0 7-16,50-24-7 0,-22 20 28 15,2-2-21-15,4 2-7 0,0-2-23 16,2 2-2-16,-1 2-32 0,0-1-258 16,-2 2 123-16,-2 1-116 0,-11-2-660 15,-2 1-255-15</inkml:trace>
  <inkml:trace contextRef="#ctx0" brushRef="#br0" timeOffset="122304.68">28187 15368 2308 0,'0'0'1029'0,"0"0"-1029"0,0 0-76 16,0 0 53-16,0 0-24 16,0 0-210-16,0 0 174 0,0 0 60 15,0 0-38-15,43-24 42 0,-22 18-26 16,0-2-104-16,2 0 36 16,0-3-113-16,2 0-255 0,-6 3 23 15,-1-4-233-15</inkml:trace>
  <inkml:trace contextRef="#ctx0" brushRef="#br0" timeOffset="122745.66">28599 15015 1615 0,'0'0'1223'16,"0"0"-1156"-16,0 0 14 0,0 0-78 0,0 0 12 0,39-8-15 15,-25 15-16-15,0 3 16 0,-5 0 0 16,-2 2 16-16,-5 0-10 15,1 1-6-15,-3 3 13 0,-4-1 9 16,-1 2 17-16,-3-2-4 0,-3-1 23 16,2 0-10-16,-1-2-39 0,1 1 49 15,2-4-39-15,2 2-6 16,1-3 31-16,3-1-44 0,-2-2 19 16,3-1-16-16,0 1-3 0,0 3 19 15,4 0 32-15,3-1-6 0,3 4-42 16,5 1 79-16,4 1-47 0,1-1-25 15,0 0 37-15,-3-1-47 0,-4-1 0 16,-1 0 29-16,-2-1-29 0,-4 2 9 16,-2-3-9-16,-2-2 0 0,-2 0-31 15,-3-1 31-15,-8 4 0 0,-11 2 25 16,-5 4-13-16,-8-5-12 16,1 0 0-16,-4-4-34 0,4 0 18 15,-1-2-158-15,2 1 139 0,3-4-45 16,8 2-178-16,7-2 162 15,8-1-17-15,6 0-118 0,2-4 34 16,10-4-205-16,2 2-889 0</inkml:trace>
  <inkml:trace contextRef="#ctx0" brushRef="#br0" timeOffset="123120.62">29098 15095 2308 0,'0'0'271'0,"0"0"-158"0,0 0 90 16,0 0-33-16,0 0-161 0,0 0 11 16,0 0-20-16,0 0 57 0,0 0 42 15,-39 37 13-15,20-14-33 0,3 2-21 16,2-1 37-16,3 6-35 16,0-1-60-16,3 3 72 0,3 0-72 15,4-1-6-15,1-1 6 0,2-3 0 16,9-3-64-16,2-5 48 15,6-6-41-15,4-5-19 0,3-3 76 16,1-5 0-16,2 0-31 0,1-8 30 16,-2-4 1-16,-2-5-48 0,-3-3 48 15,-4-4 0-15,-9-4 23 16,-3-3 5-16,-7-2-18 0,-1-2 12 16,-7-1-9-16,-6 0-13 0,0 3-13 15,-4 1 13-15,0 4 0 0,0 4-31 16,2 4 31-16,0 5 0 0,2 5-76 15,4 3 76-15,4 4-64 0,3 3-222 16,-1 4 145-16,3 8-146 0,1 4-454 16,1 0-20-16,4 2-362 0</inkml:trace>
  <inkml:trace contextRef="#ctx0" brushRef="#br0" timeOffset="123309.92">29504 15440 2865 0,'0'0'1185'0,"0"0"-1185"0,0 0-25 16,-34-10-85-16,32 12-361 0,0 2-81 16,2-1-139-16,0 0-379 0,0-1 373 15</inkml:trace>
  <inkml:trace contextRef="#ctx0" brushRef="#br0" timeOffset="123779.51">30359 14912 2161 0,'0'0'976'0,"-48"-5"-909"16,21 8-47-16,3 7 21 0,2 0 7 16,2 3-48-16,0 0-17 0,4 2 17 15,1 0 0-15,3 1 13 16,3-4-7-16,3 1 7 0,6 3 0 15,0-1 25-15,10 1 6 0,6 4-18 16,5 2 59-16,8 1-62 0,6 2-8 16,0 3 23-16,1 0-38 0,-2 2-42 15,-2 0 40-15,-2 0-56 0,-6-4-9 16,-7 0 42-16,-5-2-144 0,-11-6 169 16,-2-2 61-16,-12-1-17 0,-10-4-34 15,-6-2 92-15,-9-2-26 0,-3-2-48 16,-3-1 42-16,-1 0-70 15,-2-1 32-15,3-1-26 0,4 1-6 16,8-2-88-16,8-1 9 0,13 0-54 16,6-2-251-16,5-4 156 15,5 1-182-15,11-8-1027 0</inkml:trace>
  <inkml:trace contextRef="#ctx0" brushRef="#br0" timeOffset="123888.88">30512 15366 1903 0,'0'0'1157'0,"0"0"-1089"16,0 0-68-16,0 0-61 0,0 0-380 15,0 0-225-15,0 0-565 0</inkml:trace>
  <inkml:trace contextRef="#ctx0" brushRef="#br0" timeOffset="124341.96">30918 14979 1820 0,'0'0'1128'16,"0"0"-1000"-16,-34-32-121 0,16 29 31 15,-1 3-28-15,2 0-7 16,-3 3-3-16,-2 4 0 0,0-2 3 15,0 3 20-15,2 4 25 0,0 0-32 16,3 0 57-16,1 1-22 0,4 2-29 16,1 2 42-16,7 2-64 0,4 2 13 15,4 2-13-15,10 1 0 0,7 3 3 16,7-2 0-16,4 0-3 0,4 2-76 16,0 0 60-16,1-1-22 0,-3 0-73 15,-2-1 110-15,-8-2-14 0,-3-1-17 16,-6-3 32-16,-5 0 0 15,-3-5-22-15,-7 0 22 0,-1-5 0 16,-11-1 0-16,-7-1 95 0,-8-1-15 16,-9 0-3-16,-1-4 15 15,-4-2-54-15,-2 2-35 0,-1-2 60 16,1 0-59-16,1-3 27 0,2 2-24 16,6 1-7-16,8 0-72 0,7 0 69 15,6 0-70-15,9 0-233 16,2 4 107-16,4-2-116 0,0 2-735 15,12 0-110-15</inkml:trace>
  <inkml:trace contextRef="#ctx0" brushRef="#br0" timeOffset="124857.66">31043 15887 3005 0,'-56'-1'170'16,"5"1"-170"-16,-7 2-4 0,6 4 4 16,-4-2 4-16,-3 2 18 0,-2 2 42 15,-2 3-13-15,-6-3-19 16,-5 5 108-16,-4 1-64 0,-5-1-70 15,-5 6 89-15,-5-1-93 0,-6 1 42 16,-5 1 57-16,-8 3-57 0,-5-1-25 16,-6-2 50-16,-6 3-69 0,-6-4 44 15,-6-2-44-15,-10-1 66 0,-5-1-43 16,-11 1 33-16,-6-2-56 0,-8 0 25 16,-6 2-25-16,-6-3 0 0,-5 2-3 15,-3-2 3-15,-2 2 0 0,1-2-3 16,-1-4 3-16,28 2 0 15,3-2 3-15,3-1-3 0,2 0 0 16,-19 0 0-16,3-1 0 0,6-3 0 16,5-1-9-16,4-1 9 15,6 1 0-15,9-2-7 0,10 1 7 16,11-2 0-16,14 0 10 0,10 0-10 16,16 0 0-16,13-3-10 0,15 2 10 15,11-1 0-15,14 0-148 16,12 2 57-16,14-3-69 0,8 0-252 15,5 1 133-15,5-1-252 0,16-8-1590 0</inkml:trace>
  <inkml:trace contextRef="#ctx0" brushRef="#br0" timeOffset="131929.84">17206 16890 1380 0,'0'0'977'16,"0"0"-974"-16,0 0-3 0,0 0-44 15,0 0 44-15,0 0 3 0,0 0 0 16,0 0 9-16,6-20 56 16,-6 20-3-16,0-2-7 0,0 1 21 15,0 1-31-15,2 0-6 0,0 0 42 16,2 5 3-16,2 5-7 0,0 4-35 16,4 9 25-16,2 6-47 0,-2 3-10 15,5 0 0-15,1-5-13 0,0-8-10 16,3-10 10-16,3-2 2 0,5-7 11 15,2-4 89-15,7-8 45 0,7-10 43 16,16-11-47-16,11-10-45 16,10-10 2-16,16-6 80 0,2-2-80 15,3-3-94-15,10-1 69 0,7-5-75 16,1 0-41-16,17-8 1 0,-1 2-66 16,-7 7-418-16,-30 17 59 15,-23 9-647-15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3F0AE-3BF2-4BE1-9E81-86173AD40DE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7E375-8A06-4566-B464-D7F9AB495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8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4" name="Google Shape;8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1A71-CC1A-212F-8A89-31FA7AF9F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0D6D6-57FC-A24E-784B-BFC9E797C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FC5C-088B-2D6C-44E3-8F60B1B5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E924-470A-4AA9-8BCB-C87E9A5C0DF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B002A-0CE8-C0AD-B6D4-8F827CFB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1A34-0F91-80BC-76FB-9DBA12E4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4655-629F-491A-A1FD-72AD6A37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145D-4528-CE1D-FE1A-27D696CE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B5B84-8D02-ED6B-0497-CAA2463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B432C-24F5-D02F-3961-267526AC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E924-470A-4AA9-8BCB-C87E9A5C0DF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4E38-A5BA-5520-C76F-D682F634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AC279-05D8-BA23-26CD-7BFDBCA0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4655-629F-491A-A1FD-72AD6A37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13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34A92-5056-8452-F66A-AC9652C34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4DD08-79CD-EE62-A3FD-0E8A4D842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C198-45C5-B9BC-9333-8EDA6E24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E924-470A-4AA9-8BCB-C87E9A5C0DF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9058-A918-CAD1-403B-535EF86F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E477F-D474-88B8-3A90-9E3F2A02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4655-629F-491A-A1FD-72AD6A37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3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6"/>
          <p:cNvSpPr txBox="1">
            <a:spLocks noGrp="1"/>
          </p:cNvSpPr>
          <p:nvPr>
            <p:ph type="title"/>
          </p:nvPr>
        </p:nvSpPr>
        <p:spPr>
          <a:xfrm>
            <a:off x="1154311" y="190323"/>
            <a:ext cx="9883200" cy="81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67" b="0" i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6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0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7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EE92-1FB7-87D3-BD2F-6B985665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CD84-6467-3712-8607-C6E7E057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B47B-BE62-A9B5-6B99-8397FD10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E924-470A-4AA9-8BCB-C87E9A5C0DF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EBF06-82EB-0BE4-1055-D14E08CB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49F3-4022-1A06-78F8-53AA1C84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4655-629F-491A-A1FD-72AD6A37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0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7222-2C00-AE13-7710-6F73256F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798DE-F49D-4BC0-3135-FDEFC39A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F660-0A15-F507-A500-25EC0E18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E924-470A-4AA9-8BCB-C87E9A5C0DF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8B347-965C-8501-B145-77D24B5C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3CF-23EB-0799-7185-6287576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4655-629F-491A-A1FD-72AD6A37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4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F1D1-C0DC-DA13-F535-E25CEB8B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B2C9-81C8-97FC-3CD9-E82533AE3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1733F-A704-C441-FAC6-DD7A01BA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9DEE3-6609-F5AD-D57B-D863495D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E924-470A-4AA9-8BCB-C87E9A5C0DF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D1E79-AE93-7A4E-137A-C963F0A3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25CF5-4933-12E0-059E-2A4E9D2F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4655-629F-491A-A1FD-72AD6A37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6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2EE5-0DD1-0AAB-81D0-6E8F5BC1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5C195-F705-53CB-52DE-678C4804A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059CB-522F-D805-BF81-E97C71F52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C0ED4-651D-89C7-60D4-A82487C14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EB631-DE75-8064-8D4C-3FC0C59F9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645F1-9358-56C7-AEC8-D9D34C4F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E924-470A-4AA9-8BCB-C87E9A5C0DF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276C4-00ED-EC87-6422-4BA9DAB0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E7917-39B9-F2B8-8BB3-86D156B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4655-629F-491A-A1FD-72AD6A37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64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843E-321E-0F29-0FD7-5E69C41E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FDA20-AA05-7F5B-9C6B-0BD414EB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E924-470A-4AA9-8BCB-C87E9A5C0DF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90F62-CEBE-6515-4B61-6B2B71DA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A7B83-1E30-0A19-D597-CEE63DC1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4655-629F-491A-A1FD-72AD6A37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1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FBFE7-2AF9-A573-B212-36E00E22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E924-470A-4AA9-8BCB-C87E9A5C0DF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C9B92-38F5-B380-F46C-3B66143E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828CC-DB14-08AA-1004-EC40B826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4655-629F-491A-A1FD-72AD6A37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3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1543-E984-8C89-4FB2-0C8B61FC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116E-E9A9-D69E-2372-096C6FD4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FE7F-B6B2-B810-FE07-E96938519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9F7F9-C88D-60E1-F585-9B536E5E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E924-470A-4AA9-8BCB-C87E9A5C0DF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A090D-AEC8-4517-5C80-05D8B397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C8D-D354-2BF5-AA7E-B0CC379A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4655-629F-491A-A1FD-72AD6A37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06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0011-21CF-004C-0984-852DCBBD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186FB-3F37-B57D-54AB-4450F5E10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4B7E5-1D41-5734-9493-6D0C196C6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2C392-24D1-F381-82A1-08ED2413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E924-470A-4AA9-8BCB-C87E9A5C0DF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A9EB2-6D7A-EF4C-C6E4-92350E9D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C9D4-E1E8-54BD-B3B4-A9DF00FF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4655-629F-491A-A1FD-72AD6A37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57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664B2-DFF1-B138-D050-C178AF26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E23C9-E452-092E-25D4-56BC25F6F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1EDE-7517-BE6D-BBB7-BD0E97AEE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B5E924-470A-4AA9-8BCB-C87E9A5C0DFB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97C37-6986-D89E-F1F8-E448FB9CB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482A-B039-2B7F-B842-377CADD02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94655-629F-491A-A1FD-72AD6A374B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0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shokrao.mys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customXml" Target="../ink/ink1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3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customXml" Target="../ink/ink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customXml" Target="../ink/ink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customXml" Target="../ink/ink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customXml" Target="../ink/ink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customXml" Target="../ink/ink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customXml" Target="../ink/ink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6.xml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jp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jp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/>
              <a:t>When both come together !!!!</a:t>
            </a:r>
            <a:endParaRPr/>
          </a:p>
        </p:txBody>
      </p:sp>
      <p:sp>
        <p:nvSpPr>
          <p:cNvPr id="581" name="Google Shape;581;p2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16548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/>
              <a:t>Matrix (LA) and Fourier.</a:t>
            </a:r>
            <a:endParaRPr/>
          </a:p>
          <a:p>
            <a:pPr marL="457189" indent="-416548">
              <a:spcBef>
                <a:spcPts val="789"/>
              </a:spcBef>
              <a:buClr>
                <a:schemeClr val="dk1"/>
              </a:buClr>
              <a:buSzPct val="100000"/>
            </a:pPr>
            <a:r>
              <a:rPr lang="en-US"/>
              <a:t>DFT.</a:t>
            </a:r>
            <a:endParaRPr/>
          </a:p>
          <a:p>
            <a:pPr marL="457189" indent="-416548">
              <a:spcBef>
                <a:spcPts val="789"/>
              </a:spcBef>
              <a:buClr>
                <a:schemeClr val="dk1"/>
              </a:buClr>
              <a:buSzPct val="100000"/>
            </a:pPr>
            <a:r>
              <a:rPr lang="en-US"/>
              <a:t>FT-DTFT-DFT.</a:t>
            </a:r>
            <a:endParaRPr/>
          </a:p>
          <a:p>
            <a:pPr marL="457189" indent="-416548">
              <a:spcBef>
                <a:spcPts val="789"/>
              </a:spcBef>
              <a:buClr>
                <a:schemeClr val="dk1"/>
              </a:buClr>
              <a:buSzPct val="100000"/>
            </a:pPr>
            <a:r>
              <a:rPr lang="en-US"/>
              <a:t>It is a sequence of Approximation.</a:t>
            </a:r>
            <a:endParaRPr/>
          </a:p>
          <a:p>
            <a:pPr marL="457189" indent="-416548">
              <a:spcBef>
                <a:spcPts val="789"/>
              </a:spcBef>
              <a:buClr>
                <a:schemeClr val="dk1"/>
              </a:buClr>
              <a:buSzPct val="100000"/>
            </a:pPr>
            <a:r>
              <a:rPr lang="en-US"/>
              <a:t>Each approximation results in small errors.</a:t>
            </a:r>
            <a:endParaRPr/>
          </a:p>
          <a:p>
            <a:pPr marL="457189" indent="-416548">
              <a:spcBef>
                <a:spcPts val="789"/>
              </a:spcBef>
              <a:buClr>
                <a:schemeClr val="dk1"/>
              </a:buClr>
              <a:buSzPct val="100000"/>
            </a:pPr>
            <a:r>
              <a:rPr lang="en-US"/>
              <a:t>Beauty is:  LIFE is full of small errors.</a:t>
            </a:r>
            <a:endParaRPr/>
          </a:p>
          <a:p>
            <a:pPr marL="457189" indent="-416548">
              <a:spcBef>
                <a:spcPts val="789"/>
              </a:spcBef>
              <a:buClr>
                <a:schemeClr val="dk1"/>
              </a:buClr>
              <a:buSzPct val="100000"/>
            </a:pPr>
            <a:r>
              <a:rPr lang="en-US"/>
              <a:t>Reality and Practicality also is like life in this.</a:t>
            </a:r>
            <a:endParaRPr/>
          </a:p>
          <a:p>
            <a:pPr marL="457189" indent="-416548">
              <a:spcBef>
                <a:spcPts val="789"/>
              </a:spcBef>
              <a:buClr>
                <a:schemeClr val="dk1"/>
              </a:buClr>
              <a:buSzPct val="100000"/>
            </a:pPr>
            <a:r>
              <a:rPr lang="en-US"/>
              <a:t>Approximate, LSE, solutions are not only feasible but occupy the world of practice.</a:t>
            </a:r>
            <a:endParaRPr/>
          </a:p>
          <a:p>
            <a:pPr marL="457189" indent="-416548">
              <a:spcBef>
                <a:spcPts val="789"/>
              </a:spcBef>
              <a:buClr>
                <a:schemeClr val="dk1"/>
              </a:buClr>
              <a:buSzPct val="100000"/>
            </a:pPr>
            <a:r>
              <a:rPr lang="en-US"/>
              <a:t>From Lunar orbits to CT Scan reconstruction.</a:t>
            </a:r>
            <a:endParaRPr/>
          </a:p>
          <a:p>
            <a:pPr marL="457189" indent="-416548">
              <a:spcBef>
                <a:spcPts val="789"/>
              </a:spcBef>
              <a:buClr>
                <a:schemeClr val="dk1"/>
              </a:buClr>
              <a:buSzPct val="100000"/>
            </a:pPr>
            <a:r>
              <a:rPr lang="en-US"/>
              <a:t>The trick is “Small” error. { how small is small??} 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42E85D-9A2C-661C-BC10-DEF9A2AC242F}"/>
                  </a:ext>
                </a:extLst>
              </p14:cNvPr>
              <p14:cNvContentPartPr/>
              <p14:nvPr/>
            </p14:nvContentPartPr>
            <p14:xfrm>
              <a:off x="2190240" y="998400"/>
              <a:ext cx="9596160" cy="549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42E85D-9A2C-661C-BC10-DEF9A2AC24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880" y="989040"/>
                <a:ext cx="9614880" cy="551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4800"/>
              <a:t>Discrete versions (1-D,2-D-3-D) dominate</a:t>
            </a:r>
            <a:endParaRPr sz="4800"/>
          </a:p>
        </p:txBody>
      </p:sp>
      <p:pic>
        <p:nvPicPr>
          <p:cNvPr id="834" name="Google Shape;834;p11" descr="C:\Users\coordinator\Desktop\Tasks in 2016\SDM Mathematics Application Seminar\slide_41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400" y="879000"/>
            <a:ext cx="5888000" cy="33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11" descr="C:\Users\coordinator\Desktop\Tasks in 2016\SDM Mathematics Application Seminar\slide_70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935200" y="914400"/>
            <a:ext cx="5952000" cy="33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11" descr="C:\Users\coordinator\Desktop\Tasks in 2016\SDM Mathematics Application Seminar\images (10)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970" y="4343400"/>
            <a:ext cx="5200649" cy="213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11" descr="C:\Users\coordinator\Desktop\Tasks in 2016\SDM Mathematics Application Seminar\download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3600" y="4038628"/>
            <a:ext cx="3600000" cy="2696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2"/>
          <p:cNvSpPr txBox="1">
            <a:spLocks noGrp="1"/>
          </p:cNvSpPr>
          <p:nvPr>
            <p:ph type="title"/>
          </p:nvPr>
        </p:nvSpPr>
        <p:spPr>
          <a:xfrm>
            <a:off x="665816" y="1132394"/>
            <a:ext cx="11249600" cy="16601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8600" rIns="0" bIns="0" rtlCol="0" anchor="t" anchorCtr="0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0"/>
              </a:spcBef>
            </a:pPr>
            <a:r>
              <a:rPr lang="en-US" sz="5333"/>
              <a:t>Subspace methods in Data Representation (COMPRESSION) </a:t>
            </a:r>
            <a:endParaRPr sz="5333"/>
          </a:p>
        </p:txBody>
      </p:sp>
      <p:sp>
        <p:nvSpPr>
          <p:cNvPr id="843" name="Google Shape;843;p12"/>
          <p:cNvSpPr txBox="1"/>
          <p:nvPr/>
        </p:nvSpPr>
        <p:spPr>
          <a:xfrm>
            <a:off x="2236215" y="3814014"/>
            <a:ext cx="7719200" cy="313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5080" algn="ctr"/>
            <a:r>
              <a:rPr lang="en-US" sz="4000">
                <a:solidFill>
                  <a:srgbClr val="001F5F"/>
                </a:solidFill>
                <a:latin typeface="Carlito"/>
                <a:ea typeface="Carlito"/>
                <a:cs typeface="Carlito"/>
                <a:sym typeface="Carlito"/>
              </a:rPr>
              <a:t>Dr Ashok Rao</a:t>
            </a:r>
            <a:endParaRPr sz="4000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6933" marR="6773" algn="ctr">
              <a:lnSpc>
                <a:spcPct val="96000"/>
              </a:lnSpc>
              <a:spcBef>
                <a:spcPts val="933"/>
              </a:spcBef>
            </a:pPr>
            <a:r>
              <a:rPr lang="en-US" sz="4000">
                <a:solidFill>
                  <a:srgbClr val="001F5F"/>
                </a:solidFill>
                <a:latin typeface="Carlito"/>
                <a:ea typeface="Carlito"/>
                <a:cs typeface="Carlito"/>
                <a:sym typeface="Carlito"/>
              </a:rPr>
              <a:t>Former Head, Network Project, CEDT, IISc, Bangalore-560012, India</a:t>
            </a:r>
            <a:endParaRPr sz="4000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7620" algn="ctr">
              <a:spcBef>
                <a:spcPts val="33"/>
              </a:spcBef>
            </a:pPr>
            <a:r>
              <a:rPr lang="en-US" sz="4000">
                <a:solidFill>
                  <a:srgbClr val="FFFF00"/>
                </a:solidFill>
                <a:latin typeface="Carlito"/>
                <a:ea typeface="Carlito"/>
                <a:cs typeface="Carlito"/>
                <a:sym typeface="Carlito"/>
              </a:rPr>
              <a:t>&lt;	</a:t>
            </a:r>
            <a:r>
              <a:rPr lang="en-US" sz="4000" u="sng">
                <a:solidFill>
                  <a:srgbClr val="0000FF"/>
                </a:solidFill>
                <a:latin typeface="Carlito"/>
                <a:ea typeface="Carlito"/>
                <a:cs typeface="Carlito"/>
                <a:sym typeface="Carl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ashokrao.mys@gmail.com</a:t>
            </a:r>
            <a:r>
              <a:rPr lang="en-US" sz="4000">
                <a:solidFill>
                  <a:srgbClr val="0000FF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  <a:r>
              <a:rPr lang="en-US" sz="4000">
                <a:solidFill>
                  <a:srgbClr val="FFFF00"/>
                </a:solidFill>
                <a:latin typeface="Carlito"/>
                <a:ea typeface="Carlito"/>
                <a:cs typeface="Carlito"/>
                <a:sym typeface="Carlito"/>
              </a:rPr>
              <a:t>&gt;</a:t>
            </a:r>
            <a:endParaRPr sz="4000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3"/>
          <p:cNvSpPr txBox="1">
            <a:spLocks noGrp="1"/>
          </p:cNvSpPr>
          <p:nvPr>
            <p:ph type="title"/>
          </p:nvPr>
        </p:nvSpPr>
        <p:spPr>
          <a:xfrm>
            <a:off x="1154311" y="190321"/>
            <a:ext cx="9883200" cy="6933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067" rIns="0" bIns="0" rtlCol="0" anchor="t" anchorCtr="0">
            <a:spAutoFit/>
          </a:bodyPr>
          <a:lstStyle/>
          <a:p>
            <a:pPr marL="2173339">
              <a:lnSpc>
                <a:spcPct val="100000"/>
              </a:lnSpc>
              <a:spcBef>
                <a:spcPts val="0"/>
              </a:spcBef>
            </a:pPr>
            <a:r>
              <a:rPr lang="en-US"/>
              <a:t>Standard methods</a:t>
            </a:r>
            <a:endParaRPr/>
          </a:p>
        </p:txBody>
      </p:sp>
      <p:sp>
        <p:nvSpPr>
          <p:cNvPr id="849" name="Google Shape;849;p13"/>
          <p:cNvSpPr txBox="1"/>
          <p:nvPr/>
        </p:nvSpPr>
        <p:spPr>
          <a:xfrm>
            <a:off x="714992" y="1510930"/>
            <a:ext cx="10565600" cy="540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100" rIns="0" bIns="0" anchor="t" anchorCtr="0">
            <a:spAutoFit/>
          </a:bodyPr>
          <a:lstStyle/>
          <a:p>
            <a:pPr marL="475815" indent="-458882"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733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Key aspects are matrix Representation of data</a:t>
            </a:r>
            <a:endParaRPr sz="3733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475815" indent="-458882">
              <a:spcBef>
                <a:spcPts val="513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733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Symmetry is advantages</a:t>
            </a:r>
            <a:endParaRPr sz="3733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475815" indent="-458882">
              <a:spcBef>
                <a:spcPts val="513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733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Eigen value-Eigen vector concept</a:t>
            </a:r>
            <a:endParaRPr sz="3733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475815" marR="1820288" indent="-459729">
              <a:lnSpc>
                <a:spcPct val="123571"/>
              </a:lnSpc>
              <a:spcBef>
                <a:spcPts val="1093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733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Invariant Subspaces, so variant part is automatically eliminated.</a:t>
            </a:r>
            <a:endParaRPr sz="3733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475815" indent="-458882">
              <a:spcBef>
                <a:spcPts val="44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733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Projection (on to a ..SS)	is a key component</a:t>
            </a:r>
            <a:endParaRPr sz="3733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475815" indent="-458882">
              <a:spcBef>
                <a:spcPts val="513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733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Other Subspaces are also thus, feasible.</a:t>
            </a:r>
            <a:endParaRPr sz="3733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475815" indent="-458882">
              <a:spcBef>
                <a:spcPts val="513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733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Provides a variety of flavors.</a:t>
            </a:r>
            <a:endParaRPr sz="3733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6D60EE-13CC-31A6-D371-766AAE2558F0}"/>
                  </a:ext>
                </a:extLst>
              </p14:cNvPr>
              <p14:cNvContentPartPr/>
              <p14:nvPr/>
            </p14:nvContentPartPr>
            <p14:xfrm>
              <a:off x="2614560" y="2117280"/>
              <a:ext cx="9545760" cy="455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6D60EE-13CC-31A6-D371-766AAE2558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5200" y="2107920"/>
                <a:ext cx="9564480" cy="457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4"/>
          <p:cNvSpPr txBox="1">
            <a:spLocks noGrp="1"/>
          </p:cNvSpPr>
          <p:nvPr>
            <p:ph type="title"/>
          </p:nvPr>
        </p:nvSpPr>
        <p:spPr>
          <a:xfrm>
            <a:off x="1154311" y="190322"/>
            <a:ext cx="9883200" cy="10861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5333" rIns="0" bIns="0" rtlCol="0" anchor="t" anchorCtr="0">
            <a:spAutoFit/>
          </a:bodyPr>
          <a:lstStyle/>
          <a:p>
            <a:pPr marL="41486">
              <a:lnSpc>
                <a:spcPct val="100000"/>
              </a:lnSpc>
            </a:pPr>
            <a:r>
              <a:rPr lang="en-US" sz="4267"/>
              <a:t>Principal Component Analysis (PCA)</a:t>
            </a:r>
            <a:endParaRPr sz="4267"/>
          </a:p>
        </p:txBody>
      </p:sp>
      <p:pic>
        <p:nvPicPr>
          <p:cNvPr id="855" name="Google Shape;85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12824"/>
            <a:ext cx="12192000" cy="525653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BBD4C5-748E-ACD0-83B4-7A5B86960F2C}"/>
                  </a:ext>
                </a:extLst>
              </p14:cNvPr>
              <p14:cNvContentPartPr/>
              <p14:nvPr/>
            </p14:nvContentPartPr>
            <p14:xfrm>
              <a:off x="1785600" y="749760"/>
              <a:ext cx="9525600" cy="564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BBD4C5-748E-ACD0-83B4-7A5B86960F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6240" y="740400"/>
                <a:ext cx="9544320" cy="56630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5"/>
          <p:cNvSpPr txBox="1">
            <a:spLocks noGrp="1"/>
          </p:cNvSpPr>
          <p:nvPr>
            <p:ph type="title"/>
          </p:nvPr>
        </p:nvSpPr>
        <p:spPr>
          <a:xfrm>
            <a:off x="1154311" y="190323"/>
            <a:ext cx="9883200" cy="10630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82167" rIns="0" bIns="0" rtlCol="0" anchor="t" anchorCtr="0">
            <a:spAutoFit/>
          </a:bodyPr>
          <a:lstStyle/>
          <a:p>
            <a:pPr marL="2797317">
              <a:lnSpc>
                <a:spcPct val="100000"/>
              </a:lnSpc>
              <a:spcBef>
                <a:spcPts val="0"/>
              </a:spcBef>
            </a:pPr>
            <a:r>
              <a:rPr lang="en-US"/>
              <a:t>How it works?</a:t>
            </a:r>
            <a:endParaRPr/>
          </a:p>
        </p:txBody>
      </p:sp>
      <p:sp>
        <p:nvSpPr>
          <p:cNvPr id="861" name="Google Shape;861;p15"/>
          <p:cNvSpPr txBox="1"/>
          <p:nvPr/>
        </p:nvSpPr>
        <p:spPr>
          <a:xfrm>
            <a:off x="714992" y="1609725"/>
            <a:ext cx="8609600" cy="50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33" rIns="0" bIns="0" anchor="t" anchorCtr="0">
            <a:spAutoFit/>
          </a:bodyPr>
          <a:lstStyle/>
          <a:p>
            <a:pPr marL="475815" indent="-458882"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One small size PCA example in detail</a:t>
            </a:r>
            <a:endParaRPr sz="3200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6"/>
          <p:cNvSpPr txBox="1">
            <a:spLocks noGrp="1"/>
          </p:cNvSpPr>
          <p:nvPr>
            <p:ph type="title"/>
          </p:nvPr>
        </p:nvSpPr>
        <p:spPr>
          <a:xfrm>
            <a:off x="1154311" y="190323"/>
            <a:ext cx="9883200" cy="1124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82167" rIns="0" bIns="0" rtlCol="0" anchor="t" anchorCtr="0">
            <a:spAutoFit/>
          </a:bodyPr>
          <a:lstStyle/>
          <a:p>
            <a:pPr marL="463962">
              <a:lnSpc>
                <a:spcPct val="100000"/>
              </a:lnSpc>
              <a:spcBef>
                <a:spcPts val="0"/>
              </a:spcBef>
            </a:pPr>
            <a:r>
              <a:rPr lang="en-US" sz="4800"/>
              <a:t>Principal Component Analysis</a:t>
            </a:r>
            <a:endParaRPr/>
          </a:p>
        </p:txBody>
      </p:sp>
      <p:sp>
        <p:nvSpPr>
          <p:cNvPr id="867" name="Google Shape;867;p16"/>
          <p:cNvSpPr txBox="1"/>
          <p:nvPr/>
        </p:nvSpPr>
        <p:spPr>
          <a:xfrm>
            <a:off x="714992" y="1510968"/>
            <a:ext cx="10674800" cy="56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7300" rIns="0" bIns="0" anchor="t" anchorCtr="0">
            <a:spAutoFit/>
          </a:bodyPr>
          <a:lstStyle/>
          <a:p>
            <a:pPr marL="474968" indent="-458035" algn="just"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4267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Statistical Technique.</a:t>
            </a:r>
            <a:endParaRPr sz="4267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474968" indent="-458035" algn="just">
              <a:spcBef>
                <a:spcPts val="1027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4267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Identify Patterns in Data.</a:t>
            </a:r>
            <a:endParaRPr sz="4267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474121" marR="6773" indent="-458035" algn="just">
              <a:spcBef>
                <a:spcPts val="1027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4267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PCA involves the calculation of the eigenvalue 	decomposition of a data covariance matrix or 	singular value decomposition of a data matrix, 	usually after mean centering the data for each 	attribute.</a:t>
            </a:r>
            <a:endParaRPr sz="4267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C14875-D117-8792-1B0D-6C119593A4F7}"/>
                  </a:ext>
                </a:extLst>
              </p14:cNvPr>
              <p14:cNvContentPartPr/>
              <p14:nvPr/>
            </p14:nvContentPartPr>
            <p14:xfrm>
              <a:off x="1770240" y="1982400"/>
              <a:ext cx="9438240" cy="385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C14875-D117-8792-1B0D-6C119593A4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0880" y="1973040"/>
                <a:ext cx="9456960" cy="387840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7"/>
          <p:cNvSpPr txBox="1">
            <a:spLocks noGrp="1"/>
          </p:cNvSpPr>
          <p:nvPr>
            <p:ph type="title"/>
          </p:nvPr>
        </p:nvSpPr>
        <p:spPr>
          <a:xfrm>
            <a:off x="1154311" y="190323"/>
            <a:ext cx="9883200" cy="8423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2667" rIns="0" bIns="0" rtlCol="0" anchor="t" anchorCtr="0">
            <a:spAutoFit/>
          </a:bodyPr>
          <a:lstStyle/>
          <a:p>
            <a:pPr marL="3712541">
              <a:lnSpc>
                <a:spcPct val="100000"/>
              </a:lnSpc>
              <a:spcBef>
                <a:spcPts val="0"/>
              </a:spcBef>
            </a:pPr>
            <a:r>
              <a:rPr lang="en-US" sz="4800"/>
              <a:t>Algorithm</a:t>
            </a:r>
            <a:endParaRPr sz="4800"/>
          </a:p>
        </p:txBody>
      </p:sp>
      <p:sp>
        <p:nvSpPr>
          <p:cNvPr id="873" name="Google Shape;873;p17"/>
          <p:cNvSpPr txBox="1"/>
          <p:nvPr/>
        </p:nvSpPr>
        <p:spPr>
          <a:xfrm>
            <a:off x="714992" y="1609726"/>
            <a:ext cx="8188000" cy="58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33" rIns="0" bIns="0" anchor="t" anchorCtr="0">
            <a:spAutoFit/>
          </a:bodyPr>
          <a:lstStyle/>
          <a:p>
            <a:pPr marL="475815" indent="-458882"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3733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PCA can be summarized as follows:</a:t>
            </a:r>
            <a:endParaRPr sz="3733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74" name="Google Shape;874;p17"/>
          <p:cNvSpPr txBox="1"/>
          <p:nvPr/>
        </p:nvSpPr>
        <p:spPr>
          <a:xfrm>
            <a:off x="1629392" y="2457451"/>
            <a:ext cx="2792400" cy="7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/>
            <a:r>
              <a:rPr lang="en-US" sz="2400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Step 1: Get some Data</a:t>
            </a:r>
            <a:endParaRPr sz="2400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pic>
        <p:nvPicPr>
          <p:cNvPr id="875" name="Google Shape;8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5601" y="3505200"/>
            <a:ext cx="15716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8400" y="3200400"/>
            <a:ext cx="3155949" cy="3200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99D65B-BDDD-FA49-8AD8-DACCF5BB0E84}"/>
                  </a:ext>
                </a:extLst>
              </p14:cNvPr>
              <p14:cNvContentPartPr/>
              <p14:nvPr/>
            </p14:nvContentPartPr>
            <p14:xfrm>
              <a:off x="1838400" y="2275680"/>
              <a:ext cx="8223360" cy="408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99D65B-BDDD-FA49-8AD8-DACCF5BB0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9040" y="2266320"/>
                <a:ext cx="8242081" cy="410448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8"/>
          <p:cNvSpPr txBox="1">
            <a:spLocks noGrp="1"/>
          </p:cNvSpPr>
          <p:nvPr>
            <p:ph type="title"/>
          </p:nvPr>
        </p:nvSpPr>
        <p:spPr>
          <a:xfrm>
            <a:off x="714992" y="475235"/>
            <a:ext cx="3264800" cy="3864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0"/>
              </a:spcBef>
            </a:pPr>
            <a:r>
              <a:rPr lang="en-US" sz="2400"/>
              <a:t>Step 2: Subtract the Mean</a:t>
            </a:r>
            <a:endParaRPr sz="2400"/>
          </a:p>
        </p:txBody>
      </p:sp>
      <p:sp>
        <p:nvSpPr>
          <p:cNvPr id="882" name="Google Shape;882;p18"/>
          <p:cNvSpPr txBox="1"/>
          <p:nvPr/>
        </p:nvSpPr>
        <p:spPr>
          <a:xfrm>
            <a:off x="714992" y="2945079"/>
            <a:ext cx="4394400" cy="7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/>
            <a:r>
              <a:rPr lang="en-US" sz="2400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Step 3: Calculate </a:t>
            </a:r>
            <a:r>
              <a:rPr lang="en-US" sz="2400">
                <a:solidFill>
                  <a:srgbClr val="C0504D"/>
                </a:solidFill>
                <a:latin typeface="Carlito"/>
                <a:ea typeface="Carlito"/>
                <a:cs typeface="Carlito"/>
                <a:sym typeface="Carlito"/>
              </a:rPr>
              <a:t>Covariance </a:t>
            </a:r>
            <a:r>
              <a:rPr lang="en-US" sz="2400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matrix</a:t>
            </a:r>
            <a:endParaRPr sz="2400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883" name="Google Shape;883;p18"/>
          <p:cNvSpPr txBox="1"/>
          <p:nvPr/>
        </p:nvSpPr>
        <p:spPr>
          <a:xfrm>
            <a:off x="1731433" y="4439533"/>
            <a:ext cx="5207600" cy="7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/>
            <a:r>
              <a:rPr lang="en-US" sz="2400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Cov = 1/N × (DataAdjust</a:t>
            </a:r>
            <a:r>
              <a:rPr lang="en-US" sz="2400" baseline="30000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T</a:t>
            </a:r>
            <a:r>
              <a:rPr lang="en-US" sz="2400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 ×DataAdjust)</a:t>
            </a:r>
            <a:endParaRPr sz="2400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pic>
        <p:nvPicPr>
          <p:cNvPr id="884" name="Google Shape;88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6401" y="5181601"/>
            <a:ext cx="3881500" cy="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3976" y="476631"/>
            <a:ext cx="2381251" cy="24479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279ACE-6D89-0520-A07A-41A9DD535E14}"/>
                  </a:ext>
                </a:extLst>
              </p14:cNvPr>
              <p14:cNvContentPartPr/>
              <p14:nvPr/>
            </p14:nvContentPartPr>
            <p14:xfrm>
              <a:off x="1779360" y="160800"/>
              <a:ext cx="9240480" cy="617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279ACE-6D89-0520-A07A-41A9DD535E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0000" y="151440"/>
                <a:ext cx="9259200" cy="618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9"/>
          <p:cNvSpPr txBox="1"/>
          <p:nvPr/>
        </p:nvSpPr>
        <p:spPr>
          <a:xfrm>
            <a:off x="409787" y="780111"/>
            <a:ext cx="8595200" cy="7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/>
            <a:r>
              <a:rPr lang="en-US" sz="2400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Step 4: Calculate </a:t>
            </a:r>
            <a:r>
              <a:rPr lang="en-US" sz="2400">
                <a:solidFill>
                  <a:srgbClr val="FF0000"/>
                </a:solidFill>
                <a:latin typeface="Carlito"/>
                <a:ea typeface="Carlito"/>
                <a:cs typeface="Carlito"/>
                <a:sym typeface="Carlito"/>
              </a:rPr>
              <a:t>Eigen values </a:t>
            </a:r>
            <a:r>
              <a:rPr lang="en-US" sz="2400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and </a:t>
            </a:r>
            <a:r>
              <a:rPr lang="en-US" sz="2400">
                <a:solidFill>
                  <a:srgbClr val="3333FF"/>
                </a:solidFill>
                <a:latin typeface="Carlito"/>
                <a:ea typeface="Carlito"/>
                <a:cs typeface="Carlito"/>
                <a:sym typeface="Carlito"/>
              </a:rPr>
              <a:t>Eigen vectors </a:t>
            </a:r>
            <a:r>
              <a:rPr lang="en-US" sz="2400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of covariance matrix.</a:t>
            </a:r>
            <a:endParaRPr sz="2400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pic>
        <p:nvPicPr>
          <p:cNvPr id="891" name="Google Shape;8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0" y="1981201"/>
            <a:ext cx="6934200" cy="2593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DFFA15-9E03-8205-365D-ED7BF7270371}"/>
                  </a:ext>
                </a:extLst>
              </p14:cNvPr>
              <p14:cNvContentPartPr/>
              <p14:nvPr/>
            </p14:nvContentPartPr>
            <p14:xfrm>
              <a:off x="2647200" y="1109760"/>
              <a:ext cx="6731040" cy="289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DFFA15-9E03-8205-365D-ED7BF72703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7840" y="1100399"/>
                <a:ext cx="6749760" cy="291840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4801" y="838137"/>
            <a:ext cx="4903724" cy="501497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5CDAFD-D9FC-EF4B-BEA7-AAEFBB4733CC}"/>
                  </a:ext>
                </a:extLst>
              </p14:cNvPr>
              <p14:cNvContentPartPr/>
              <p14:nvPr/>
            </p14:nvContentPartPr>
            <p14:xfrm>
              <a:off x="1300800" y="317760"/>
              <a:ext cx="10458240" cy="613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5CDAFD-D9FC-EF4B-BEA7-AAEFBB4733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1440" y="308400"/>
                <a:ext cx="10476960" cy="61526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3"/>
          <p:cNvGrpSpPr/>
          <p:nvPr/>
        </p:nvGrpSpPr>
        <p:grpSpPr>
          <a:xfrm>
            <a:off x="711202" y="420004"/>
            <a:ext cx="10414001" cy="3172577"/>
            <a:chOff x="144" y="0"/>
            <a:chExt cx="4920" cy="2307"/>
          </a:xfrm>
        </p:grpSpPr>
        <p:sp>
          <p:nvSpPr>
            <p:cNvPr id="587" name="Google Shape;587;p3"/>
            <p:cNvSpPr txBox="1"/>
            <p:nvPr/>
          </p:nvSpPr>
          <p:spPr>
            <a:xfrm>
              <a:off x="384" y="0"/>
              <a:ext cx="3600" cy="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3733" b="1">
                  <a:solidFill>
                    <a:srgbClr val="AB7AFA"/>
                  </a:solidFill>
                  <a:latin typeface="Calibri"/>
                  <a:ea typeface="Calibri"/>
                  <a:cs typeface="Calibri"/>
                  <a:sym typeface="Calibri"/>
                </a:rPr>
                <a:t>Fourier Transform Structure: FT to DFT</a:t>
              </a:r>
              <a:endParaRPr sz="3733" b="1">
                <a:solidFill>
                  <a:srgbClr val="AB7AF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44" y="816"/>
              <a:ext cx="1488" cy="5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X(</a:t>
              </a:r>
              <a:r>
                <a:rPr lang="en-US" sz="24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2400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024" y="816"/>
              <a:ext cx="1488" cy="576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X(</a:t>
              </a:r>
              <a:r>
                <a:rPr lang="en-US" sz="24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2400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912" y="528"/>
              <a:ext cx="2736" cy="288"/>
            </a:xfrm>
            <a:custGeom>
              <a:avLst/>
              <a:gdLst/>
              <a:ahLst/>
              <a:cxnLst/>
              <a:rect l="l" t="t" r="r" b="b"/>
              <a:pathLst>
                <a:path w="2736" h="288" extrusionOk="0">
                  <a:moveTo>
                    <a:pt x="0" y="288"/>
                  </a:moveTo>
                  <a:cubicBezTo>
                    <a:pt x="276" y="144"/>
                    <a:pt x="552" y="0"/>
                    <a:pt x="1008" y="0"/>
                  </a:cubicBezTo>
                  <a:cubicBezTo>
                    <a:pt x="1464" y="0"/>
                    <a:pt x="2100" y="144"/>
                    <a:pt x="2736" y="288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"/>
            <p:cNvSpPr/>
            <p:nvPr/>
          </p:nvSpPr>
          <p:spPr>
            <a:xfrm rot="10800000">
              <a:off x="864" y="1392"/>
              <a:ext cx="2736" cy="288"/>
            </a:xfrm>
            <a:custGeom>
              <a:avLst/>
              <a:gdLst/>
              <a:ahLst/>
              <a:cxnLst/>
              <a:rect l="l" t="t" r="r" b="b"/>
              <a:pathLst>
                <a:path w="2736" h="288" extrusionOk="0">
                  <a:moveTo>
                    <a:pt x="0" y="288"/>
                  </a:moveTo>
                  <a:cubicBezTo>
                    <a:pt x="276" y="144"/>
                    <a:pt x="552" y="0"/>
                    <a:pt x="1008" y="0"/>
                  </a:cubicBezTo>
                  <a:cubicBezTo>
                    <a:pt x="1464" y="0"/>
                    <a:pt x="2100" y="144"/>
                    <a:pt x="2736" y="288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"/>
            <p:cNvSpPr txBox="1"/>
            <p:nvPr/>
          </p:nvSpPr>
          <p:spPr>
            <a:xfrm>
              <a:off x="2304" y="1318"/>
              <a:ext cx="600" cy="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6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IDFT</a:t>
              </a:r>
              <a:endParaRPr sz="2400"/>
            </a:p>
          </p:txBody>
        </p:sp>
        <p:sp>
          <p:nvSpPr>
            <p:cNvPr id="593" name="Google Shape;593;p3"/>
            <p:cNvSpPr txBox="1"/>
            <p:nvPr/>
          </p:nvSpPr>
          <p:spPr>
            <a:xfrm>
              <a:off x="2064" y="542"/>
              <a:ext cx="600" cy="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26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DFT</a:t>
              </a:r>
              <a:endParaRPr sz="2400"/>
            </a:p>
          </p:txBody>
        </p:sp>
        <p:sp>
          <p:nvSpPr>
            <p:cNvPr id="594" name="Google Shape;594;p3"/>
            <p:cNvSpPr txBox="1"/>
            <p:nvPr/>
          </p:nvSpPr>
          <p:spPr>
            <a:xfrm>
              <a:off x="3264" y="1680"/>
              <a:ext cx="1800" cy="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Transform/Frequency Domain</a:t>
              </a:r>
              <a:endParaRPr sz="2400"/>
            </a:p>
          </p:txBody>
        </p:sp>
      </p:grpSp>
      <p:sp>
        <p:nvSpPr>
          <p:cNvPr id="595" name="Google Shape;595;p3"/>
          <p:cNvSpPr txBox="1"/>
          <p:nvPr/>
        </p:nvSpPr>
        <p:spPr>
          <a:xfrm>
            <a:off x="406400" y="3276602"/>
            <a:ext cx="7056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/>
          </a:p>
        </p:txBody>
      </p:sp>
      <p:pic>
        <p:nvPicPr>
          <p:cNvPr id="596" name="Google Shape;59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2" y="3581401"/>
            <a:ext cx="2052637" cy="1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"/>
          <p:cNvSpPr txBox="1"/>
          <p:nvPr/>
        </p:nvSpPr>
        <p:spPr>
          <a:xfrm>
            <a:off x="5748891" y="5791202"/>
            <a:ext cx="47664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X(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is continuous; Limited Use</a:t>
            </a:r>
            <a:endParaRPr sz="2400"/>
          </a:p>
        </p:txBody>
      </p:sp>
      <p:grpSp>
        <p:nvGrpSpPr>
          <p:cNvPr id="598" name="Google Shape;598;p3"/>
          <p:cNvGrpSpPr/>
          <p:nvPr/>
        </p:nvGrpSpPr>
        <p:grpSpPr>
          <a:xfrm>
            <a:off x="1085849" y="3208373"/>
            <a:ext cx="8640000" cy="3529013"/>
            <a:chOff x="528" y="2006"/>
            <a:chExt cx="3990" cy="2223"/>
          </a:xfrm>
        </p:grpSpPr>
        <p:pic>
          <p:nvPicPr>
            <p:cNvPr id="599" name="Google Shape;59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1" y="2006"/>
              <a:ext cx="1307" cy="150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00" name="Google Shape;600;p3"/>
            <p:cNvCxnSpPr/>
            <p:nvPr/>
          </p:nvCxnSpPr>
          <p:spPr>
            <a:xfrm>
              <a:off x="528" y="2208"/>
              <a:ext cx="33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01" name="Google Shape;601;p3"/>
            <p:cNvCxnSpPr/>
            <p:nvPr/>
          </p:nvCxnSpPr>
          <p:spPr>
            <a:xfrm>
              <a:off x="528" y="2832"/>
              <a:ext cx="33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02" name="Google Shape;602;p3"/>
            <p:cNvSpPr txBox="1"/>
            <p:nvPr/>
          </p:nvSpPr>
          <p:spPr>
            <a:xfrm>
              <a:off x="2208" y="2352"/>
              <a:ext cx="600" cy="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X(</a:t>
              </a:r>
              <a:r>
                <a:rPr lang="en-US" sz="2400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2400"/>
            </a:p>
          </p:txBody>
        </p:sp>
        <p:cxnSp>
          <p:nvCxnSpPr>
            <p:cNvPr id="603" name="Google Shape;603;p3"/>
            <p:cNvCxnSpPr/>
            <p:nvPr/>
          </p:nvCxnSpPr>
          <p:spPr>
            <a:xfrm>
              <a:off x="2592" y="2625"/>
              <a:ext cx="33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04" name="Google Shape;604;p3"/>
            <p:cNvCxnSpPr/>
            <p:nvPr/>
          </p:nvCxnSpPr>
          <p:spPr>
            <a:xfrm>
              <a:off x="2592" y="3153"/>
              <a:ext cx="33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05" name="Google Shape;605;p3"/>
            <p:cNvCxnSpPr/>
            <p:nvPr/>
          </p:nvCxnSpPr>
          <p:spPr>
            <a:xfrm rot="10800000" flipH="1">
              <a:off x="1776" y="2592"/>
              <a:ext cx="528" cy="48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Dot"/>
              <a:round/>
              <a:headEnd type="none" w="med" len="med"/>
              <a:tailEnd type="stealth" w="med" len="med"/>
            </a:ln>
          </p:spPr>
        </p:cxnSp>
        <p:cxnSp>
          <p:nvCxnSpPr>
            <p:cNvPr id="606" name="Google Shape;606;p3"/>
            <p:cNvCxnSpPr/>
            <p:nvPr/>
          </p:nvCxnSpPr>
          <p:spPr>
            <a:xfrm>
              <a:off x="1776" y="2592"/>
              <a:ext cx="720" cy="43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dashDot"/>
              <a:round/>
              <a:headEnd type="none" w="med" len="med"/>
              <a:tailEnd type="stealth" w="med" len="med"/>
            </a:ln>
          </p:spPr>
        </p:cxnSp>
        <p:sp>
          <p:nvSpPr>
            <p:cNvPr id="607" name="Google Shape;607;p3"/>
            <p:cNvSpPr txBox="1"/>
            <p:nvPr/>
          </p:nvSpPr>
          <p:spPr>
            <a:xfrm>
              <a:off x="2832" y="3360"/>
              <a:ext cx="1500" cy="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For computation avoid</a:t>
              </a:r>
              <a:endParaRPr sz="2400"/>
            </a:p>
          </p:txBody>
        </p:sp>
        <p:pic>
          <p:nvPicPr>
            <p:cNvPr id="608" name="Google Shape;608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24" y="3216"/>
              <a:ext cx="294" cy="4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9" name="Google Shape;609;p3"/>
            <p:cNvGrpSpPr/>
            <p:nvPr/>
          </p:nvGrpSpPr>
          <p:grpSpPr>
            <a:xfrm>
              <a:off x="1072" y="3583"/>
              <a:ext cx="1432" cy="310"/>
              <a:chOff x="304" y="3808"/>
              <a:chExt cx="1432" cy="310"/>
            </a:xfrm>
          </p:grpSpPr>
          <p:sp>
            <p:nvSpPr>
              <p:cNvPr id="610" name="Google Shape;610;p3"/>
              <p:cNvSpPr txBox="1"/>
              <p:nvPr/>
            </p:nvSpPr>
            <p:spPr>
              <a:xfrm>
                <a:off x="304" y="3808"/>
                <a:ext cx="600" cy="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X(</a:t>
                </a:r>
                <a:r>
                  <a:rPr lang="en-US" sz="2400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n)</a:t>
                </a:r>
                <a:endParaRPr sz="2400"/>
              </a:p>
            </p:txBody>
          </p:sp>
          <p:sp>
            <p:nvSpPr>
              <p:cNvPr id="611" name="Google Shape;611;p3"/>
              <p:cNvSpPr txBox="1"/>
              <p:nvPr/>
            </p:nvSpPr>
            <p:spPr>
              <a:xfrm>
                <a:off x="1136" y="3808"/>
                <a:ext cx="600" cy="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X(</a:t>
                </a:r>
                <a:r>
                  <a:rPr lang="en-US" sz="2400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k)</a:t>
                </a:r>
                <a:endParaRPr sz="2400"/>
              </a:p>
            </p:txBody>
          </p:sp>
          <p:cxnSp>
            <p:nvCxnSpPr>
              <p:cNvPr id="612" name="Google Shape;612;p3"/>
              <p:cNvCxnSpPr/>
              <p:nvPr/>
            </p:nvCxnSpPr>
            <p:spPr>
              <a:xfrm>
                <a:off x="744" y="3952"/>
                <a:ext cx="43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sp>
          <p:nvSpPr>
            <p:cNvPr id="613" name="Google Shape;613;p3"/>
            <p:cNvSpPr txBox="1"/>
            <p:nvPr/>
          </p:nvSpPr>
          <p:spPr>
            <a:xfrm>
              <a:off x="1056" y="3919"/>
              <a:ext cx="1800" cy="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Both Finite &amp; Both Discrete</a:t>
              </a:r>
              <a:endParaRPr sz="2400"/>
            </a:p>
          </p:txBody>
        </p:sp>
      </p:grpSp>
      <p:sp>
        <p:nvSpPr>
          <p:cNvPr id="614" name="Google Shape;614;p3"/>
          <p:cNvSpPr txBox="1"/>
          <p:nvPr/>
        </p:nvSpPr>
        <p:spPr>
          <a:xfrm>
            <a:off x="5903396" y="6248400"/>
            <a:ext cx="7976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DFT</a:t>
            </a:r>
            <a:endParaRPr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35AD54-0697-B646-394E-C4EEF99DF986}"/>
                  </a:ext>
                </a:extLst>
              </p14:cNvPr>
              <p14:cNvContentPartPr/>
              <p14:nvPr/>
            </p14:nvContentPartPr>
            <p14:xfrm>
              <a:off x="2158560" y="1562400"/>
              <a:ext cx="7965120" cy="474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35AD54-0697-B646-394E-C4EEF99DF9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9200" y="1553040"/>
                <a:ext cx="7983840" cy="476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1"/>
          <p:cNvSpPr txBox="1">
            <a:spLocks noGrp="1"/>
          </p:cNvSpPr>
          <p:nvPr>
            <p:ph type="title"/>
          </p:nvPr>
        </p:nvSpPr>
        <p:spPr>
          <a:xfrm>
            <a:off x="613392" y="856311"/>
            <a:ext cx="6986000" cy="3864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0"/>
              </a:spcBef>
            </a:pPr>
            <a:r>
              <a:rPr lang="en-US" sz="2400"/>
              <a:t>Step 5: Choosing component and forming feature vector</a:t>
            </a:r>
            <a:endParaRPr sz="2400"/>
          </a:p>
        </p:txBody>
      </p:sp>
      <p:pic>
        <p:nvPicPr>
          <p:cNvPr id="902" name="Google Shape;90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200" y="1905001"/>
            <a:ext cx="5562600" cy="2940049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21"/>
          <p:cNvSpPr txBox="1"/>
          <p:nvPr/>
        </p:nvSpPr>
        <p:spPr>
          <a:xfrm>
            <a:off x="714992" y="5430419"/>
            <a:ext cx="10653600" cy="7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/>
            <a:r>
              <a:rPr lang="en-US" sz="2400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We choose the principal component as that Eigen vector which corresponds to </a:t>
            </a:r>
            <a:r>
              <a:rPr lang="en-US" sz="2400">
                <a:solidFill>
                  <a:srgbClr val="3333FF"/>
                </a:solidFill>
                <a:latin typeface="Carlito"/>
                <a:ea typeface="Carlito"/>
                <a:cs typeface="Carlito"/>
                <a:sym typeface="Carlito"/>
              </a:rPr>
              <a:t>largest Eigen value.</a:t>
            </a:r>
            <a:endParaRPr sz="2400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BB53FE-08E9-A656-A21D-076724A70D59}"/>
                  </a:ext>
                </a:extLst>
              </p14:cNvPr>
              <p14:cNvContentPartPr/>
              <p14:nvPr/>
            </p14:nvContentPartPr>
            <p14:xfrm>
              <a:off x="3338880" y="3718560"/>
              <a:ext cx="2170560" cy="172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BB53FE-08E9-A656-A21D-076724A70D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9519" y="3709200"/>
                <a:ext cx="2189281" cy="174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>
            <a:spLocks noGrp="1"/>
          </p:cNvSpPr>
          <p:nvPr>
            <p:ph type="title"/>
          </p:nvPr>
        </p:nvSpPr>
        <p:spPr>
          <a:xfrm>
            <a:off x="714992" y="932511"/>
            <a:ext cx="4090400" cy="3864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0"/>
              </a:spcBef>
            </a:pPr>
            <a:r>
              <a:rPr lang="en-US" sz="2400"/>
              <a:t>Step 6: Deriving the New dataset</a:t>
            </a:r>
            <a:endParaRPr sz="2400"/>
          </a:p>
        </p:txBody>
      </p:sp>
      <p:pic>
        <p:nvPicPr>
          <p:cNvPr id="909" name="Google Shape;90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000" y="1974851"/>
            <a:ext cx="7086600" cy="539751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22"/>
          <p:cNvSpPr txBox="1"/>
          <p:nvPr/>
        </p:nvSpPr>
        <p:spPr>
          <a:xfrm>
            <a:off x="511387" y="3143503"/>
            <a:ext cx="7560000" cy="223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/>
            <a:r>
              <a:rPr lang="en-US" sz="2400">
                <a:solidFill>
                  <a:srgbClr val="3333FF"/>
                </a:solidFill>
                <a:latin typeface="Carlito"/>
                <a:ea typeface="Carlito"/>
                <a:cs typeface="Carlito"/>
                <a:sym typeface="Carlito"/>
              </a:rPr>
              <a:t>Where,</a:t>
            </a:r>
            <a:endParaRPr sz="2400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6933" marR="6773">
              <a:spcBef>
                <a:spcPts val="2880"/>
              </a:spcBef>
            </a:pPr>
            <a:r>
              <a:rPr lang="en-US" sz="2400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RowFeatureVector is the matrix with the Eigen Vectors in the column transposed.</a:t>
            </a:r>
            <a:endParaRPr sz="2400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6933">
              <a:spcBef>
                <a:spcPts val="2887"/>
              </a:spcBef>
            </a:pPr>
            <a:r>
              <a:rPr lang="en-US" sz="2400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RowDataAdjust is the mean-adjusted data transposed.</a:t>
            </a:r>
            <a:endParaRPr sz="2400">
              <a:solidFill>
                <a:srgbClr val="00000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3"/>
          <p:cNvSpPr txBox="1">
            <a:spLocks noGrp="1"/>
          </p:cNvSpPr>
          <p:nvPr>
            <p:ph type="title"/>
          </p:nvPr>
        </p:nvSpPr>
        <p:spPr>
          <a:xfrm>
            <a:off x="609600" y="274641"/>
            <a:ext cx="10972800" cy="80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800"/>
              <a:t>More detailed, E &amp; C Application</a:t>
            </a:r>
            <a:endParaRPr sz="4800"/>
          </a:p>
        </p:txBody>
      </p:sp>
      <p:sp>
        <p:nvSpPr>
          <p:cNvPr id="916" name="Google Shape;916;p23"/>
          <p:cNvSpPr txBox="1">
            <a:spLocks noGrp="1"/>
          </p:cNvSpPr>
          <p:nvPr>
            <p:ph type="body" idx="1"/>
          </p:nvPr>
        </p:nvSpPr>
        <p:spPr>
          <a:xfrm>
            <a:off x="203199" y="1010296"/>
            <a:ext cx="11867200" cy="557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16548" algn="just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/>
              <a:t> Engineering products, are just not simple or direct application of Analytical or Numerical methods.</a:t>
            </a:r>
            <a:endParaRPr/>
          </a:p>
          <a:p>
            <a:pPr marL="457189" indent="-416548" algn="just">
              <a:spcBef>
                <a:spcPts val="789"/>
              </a:spcBef>
              <a:buClr>
                <a:schemeClr val="dk1"/>
              </a:buClr>
              <a:buSzPct val="100000"/>
            </a:pPr>
            <a:r>
              <a:rPr lang="en-US"/>
              <a:t>Off course, critical idea in many cases stems from Analytical-Physics-Chemistry concepts, which while core of design, needs lot more of other ingredients  to make it into useful product.</a:t>
            </a:r>
            <a:endParaRPr/>
          </a:p>
          <a:p>
            <a:pPr marL="457189" indent="-416548" algn="just">
              <a:spcBef>
                <a:spcPts val="789"/>
              </a:spcBef>
              <a:buClr>
                <a:schemeClr val="dk1"/>
              </a:buClr>
              <a:buSzPct val="100000"/>
            </a:pPr>
            <a:r>
              <a:rPr lang="en-US"/>
              <a:t>We will now show how Specifically Linear Algebra plays a dominant role in one such example. This is done in a very popular, E &amp; C based, Entertainment product universally used.</a:t>
            </a:r>
            <a:endParaRPr/>
          </a:p>
          <a:p>
            <a:pPr marL="0" indent="0" algn="just">
              <a:spcBef>
                <a:spcPts val="493"/>
              </a:spcBef>
              <a:buClr>
                <a:schemeClr val="dk1"/>
              </a:buClr>
              <a:buSzPct val="100000"/>
              <a:buNone/>
            </a:pPr>
            <a:endParaRPr sz="2667" b="1">
              <a:solidFill>
                <a:srgbClr val="974806"/>
              </a:solidFill>
            </a:endParaRPr>
          </a:p>
          <a:p>
            <a:pPr marL="0" indent="0" algn="just">
              <a:spcBef>
                <a:spcPts val="493"/>
              </a:spcBef>
              <a:buClr>
                <a:schemeClr val="dk1"/>
              </a:buClr>
              <a:buSzPct val="100000"/>
              <a:buNone/>
            </a:pPr>
            <a:endParaRPr sz="2667" b="1">
              <a:solidFill>
                <a:srgbClr val="974806"/>
              </a:solidFill>
            </a:endParaRPr>
          </a:p>
          <a:p>
            <a:pPr marL="457189" indent="-431789" algn="just">
              <a:spcBef>
                <a:spcPts val="493"/>
              </a:spcBef>
              <a:buClr>
                <a:srgbClr val="974806"/>
              </a:buClr>
              <a:buSzPct val="100000"/>
            </a:pPr>
            <a:r>
              <a:rPr lang="en-US" sz="2667" b="1">
                <a:solidFill>
                  <a:srgbClr val="974806"/>
                </a:solidFill>
              </a:rPr>
              <a:t>** Few slides taken from Li &amp; Drew: Fundamentals of Multimedia (Text Book).</a:t>
            </a:r>
            <a:endParaRPr sz="2667" b="1">
              <a:solidFill>
                <a:srgbClr val="974806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353DD6-0E43-B2E5-E9D1-09BCE3591CA3}"/>
                  </a:ext>
                </a:extLst>
              </p14:cNvPr>
              <p14:cNvContentPartPr/>
              <p14:nvPr/>
            </p14:nvContentPartPr>
            <p14:xfrm>
              <a:off x="807840" y="1467360"/>
              <a:ext cx="10776480" cy="492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353DD6-0E43-B2E5-E9D1-09BCE3591C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840" y="1458000"/>
                <a:ext cx="10795200" cy="494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b="1"/>
              <a:t>Application using DCT via DFT</a:t>
            </a:r>
            <a:endParaRPr/>
          </a:p>
        </p:txBody>
      </p:sp>
      <p:sp>
        <p:nvSpPr>
          <p:cNvPr id="922" name="Google Shape;922;p24"/>
          <p:cNvSpPr txBox="1">
            <a:spLocks noGrp="1"/>
          </p:cNvSpPr>
          <p:nvPr>
            <p:ph type="body" idx="1"/>
          </p:nvPr>
        </p:nvSpPr>
        <p:spPr>
          <a:xfrm>
            <a:off x="609600" y="1600205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36869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i="1"/>
              <a:t> </a:t>
            </a:r>
            <a:r>
              <a:rPr lang="en-US">
                <a:solidFill>
                  <a:srgbClr val="102C33"/>
                </a:solidFill>
              </a:rPr>
              <a:t>Spatial frequency indicates how many times pixel values change across an image block.</a:t>
            </a:r>
            <a:endParaRPr/>
          </a:p>
          <a:p>
            <a:pPr marL="457189" indent="-457189">
              <a:spcBef>
                <a:spcPts val="725"/>
              </a:spcBef>
              <a:buClr>
                <a:schemeClr val="dk1"/>
              </a:buClr>
              <a:buSzPct val="100000"/>
              <a:buNone/>
            </a:pPr>
            <a:endParaRPr>
              <a:solidFill>
                <a:srgbClr val="102C33"/>
              </a:solidFill>
            </a:endParaRPr>
          </a:p>
          <a:p>
            <a:pPr marL="457189" indent="-436869">
              <a:spcBef>
                <a:spcPts val="725"/>
              </a:spcBef>
              <a:buClr>
                <a:srgbClr val="102C33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102C33"/>
                </a:solidFill>
              </a:rPr>
              <a:t> The DCT formalizes this notion with a measure of how much the image contents change in correspondence to the number of cycles of a cosine wave per block.</a:t>
            </a:r>
            <a:endParaRPr/>
          </a:p>
          <a:p>
            <a:pPr marL="457189" indent="-226901">
              <a:spcBef>
                <a:spcPts val="725"/>
              </a:spcBef>
              <a:buClr>
                <a:schemeClr val="dk1"/>
              </a:buClr>
              <a:buSzPct val="100000"/>
              <a:buNone/>
            </a:pPr>
            <a:endParaRPr>
              <a:solidFill>
                <a:srgbClr val="102C33"/>
              </a:solidFill>
            </a:endParaRPr>
          </a:p>
          <a:p>
            <a:pPr marL="457189" indent="-436869">
              <a:spcBef>
                <a:spcPts val="725"/>
              </a:spcBef>
              <a:buClr>
                <a:srgbClr val="102C33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102C33"/>
                </a:solidFill>
              </a:rPr>
              <a:t> The role of the DCT is to decompose the original signal into its DC and AC components; the role of the IDCT is to reconstruct (re-compose) the signal.</a:t>
            </a:r>
            <a:endParaRPr>
              <a:solidFill>
                <a:srgbClr val="102C33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EF9440-7827-51C9-82F3-C45A226D589A}"/>
                  </a:ext>
                </a:extLst>
              </p14:cNvPr>
              <p14:cNvContentPartPr/>
              <p14:nvPr/>
            </p14:nvContentPartPr>
            <p14:xfrm>
              <a:off x="3933120" y="2210400"/>
              <a:ext cx="7881120" cy="300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EF9440-7827-51C9-82F3-C45A226D58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3760" y="2201039"/>
                <a:ext cx="7899840" cy="302640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p25"/>
          <p:cNvPicPr preferRelativeResize="0"/>
          <p:nvPr/>
        </p:nvPicPr>
        <p:blipFill rotWithShape="1">
          <a:blip r:embed="rId3">
            <a:alphaModFix/>
          </a:blip>
          <a:srcRect l="2702" t="2409" r="1801"/>
          <a:stretch/>
        </p:blipFill>
        <p:spPr>
          <a:xfrm>
            <a:off x="609601" y="304800"/>
            <a:ext cx="10769601" cy="6172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4C7FFE-31A4-B2C0-B507-3588CEE78EB5}"/>
                  </a:ext>
                </a:extLst>
              </p14:cNvPr>
              <p14:cNvContentPartPr/>
              <p14:nvPr/>
            </p14:nvContentPartPr>
            <p14:xfrm>
              <a:off x="3509280" y="2261760"/>
              <a:ext cx="8526720" cy="332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4C7FFE-31A4-B2C0-B507-3588CEE78E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9920" y="2252399"/>
                <a:ext cx="8545440" cy="334320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425" y="302767"/>
            <a:ext cx="8937628" cy="614045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7F3914-500E-C917-D3FF-59E44351BB42}"/>
                  </a:ext>
                </a:extLst>
              </p14:cNvPr>
              <p14:cNvContentPartPr/>
              <p14:nvPr/>
            </p14:nvContentPartPr>
            <p14:xfrm>
              <a:off x="5941440" y="3037920"/>
              <a:ext cx="1609920" cy="10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7F3914-500E-C917-D3FF-59E44351BB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2080" y="3028560"/>
                <a:ext cx="1628640" cy="12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" name="Google Shape;937;p27"/>
          <p:cNvPicPr preferRelativeResize="0"/>
          <p:nvPr/>
        </p:nvPicPr>
        <p:blipFill rotWithShape="1">
          <a:blip r:embed="rId3">
            <a:alphaModFix/>
          </a:blip>
          <a:srcRect l="7358" r="8429"/>
          <a:stretch/>
        </p:blipFill>
        <p:spPr>
          <a:xfrm>
            <a:off x="914400" y="457237"/>
            <a:ext cx="10464797" cy="5641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890C3A-6C41-E3BA-D5F3-563B71C4FA5E}"/>
                  </a:ext>
                </a:extLst>
              </p14:cNvPr>
              <p14:cNvContentPartPr/>
              <p14:nvPr/>
            </p14:nvContentPartPr>
            <p14:xfrm>
              <a:off x="30720" y="613440"/>
              <a:ext cx="11308800" cy="5275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890C3A-6C41-E3BA-D5F3-563B71C4FA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60" y="604080"/>
                <a:ext cx="11327520" cy="529440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" name="Google Shape;942;p28"/>
          <p:cNvPicPr preferRelativeResize="0"/>
          <p:nvPr/>
        </p:nvPicPr>
        <p:blipFill rotWithShape="1">
          <a:blip r:embed="rId3">
            <a:alphaModFix/>
          </a:blip>
          <a:srcRect l="6494" r="4210"/>
          <a:stretch/>
        </p:blipFill>
        <p:spPr>
          <a:xfrm>
            <a:off x="508001" y="304836"/>
            <a:ext cx="11175999" cy="62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29"/>
          <p:cNvPicPr preferRelativeResize="0"/>
          <p:nvPr/>
        </p:nvPicPr>
        <p:blipFill rotWithShape="1">
          <a:blip r:embed="rId3">
            <a:alphaModFix/>
          </a:blip>
          <a:srcRect l="6139" r="3509"/>
          <a:stretch/>
        </p:blipFill>
        <p:spPr>
          <a:xfrm>
            <a:off x="914400" y="685800"/>
            <a:ext cx="10464800" cy="542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Google Shape;952;p30"/>
          <p:cNvPicPr preferRelativeResize="0"/>
          <p:nvPr/>
        </p:nvPicPr>
        <p:blipFill rotWithShape="1">
          <a:blip r:embed="rId3">
            <a:alphaModFix/>
          </a:blip>
          <a:srcRect t="5243" r="7996" b="1119"/>
          <a:stretch/>
        </p:blipFill>
        <p:spPr>
          <a:xfrm>
            <a:off x="1507386" y="952501"/>
            <a:ext cx="7891463" cy="49530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42EA8F-6362-6624-8E0C-B916B705DA35}"/>
                  </a:ext>
                </a:extLst>
              </p14:cNvPr>
              <p14:cNvContentPartPr/>
              <p14:nvPr/>
            </p14:nvContentPartPr>
            <p14:xfrm>
              <a:off x="220800" y="464640"/>
              <a:ext cx="11869920" cy="624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42EA8F-6362-6624-8E0C-B916B705DA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440" y="455280"/>
                <a:ext cx="11888640" cy="626496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"/>
          <p:cNvSpPr txBox="1"/>
          <p:nvPr/>
        </p:nvSpPr>
        <p:spPr>
          <a:xfrm>
            <a:off x="812800" y="457200"/>
            <a:ext cx="99568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DFT as a linear Transformation:</a:t>
            </a:r>
            <a:endParaRPr sz="2400"/>
          </a:p>
        </p:txBody>
      </p:sp>
      <p:pic>
        <p:nvPicPr>
          <p:cNvPr id="620" name="Google Shape;6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418" y="1052549"/>
            <a:ext cx="8477249" cy="351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4495836"/>
            <a:ext cx="4267197" cy="1909763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4"/>
          <p:cNvSpPr/>
          <p:nvPr/>
        </p:nvSpPr>
        <p:spPr>
          <a:xfrm>
            <a:off x="6197600" y="4800600"/>
            <a:ext cx="304800" cy="14480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"/>
          <p:cNvSpPr txBox="1"/>
          <p:nvPr/>
        </p:nvSpPr>
        <p:spPr>
          <a:xfrm>
            <a:off x="6604000" y="4724419"/>
            <a:ext cx="5181600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take N complex multiplications. Therefore N-point -&gt; N</a:t>
            </a:r>
            <a:r>
              <a:rPr lang="en-US" sz="24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complex multiplications.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25" y="381001"/>
            <a:ext cx="11256436" cy="58293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87DF34-D582-26CF-A5BF-BCD704D2D1F0}"/>
                  </a:ext>
                </a:extLst>
              </p14:cNvPr>
              <p14:cNvContentPartPr/>
              <p14:nvPr/>
            </p14:nvContentPartPr>
            <p14:xfrm>
              <a:off x="1213920" y="1357440"/>
              <a:ext cx="10868640" cy="508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87DF34-D582-26CF-A5BF-BCD704D2D1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4560" y="1348080"/>
                <a:ext cx="10887360" cy="510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Google Shape;96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1" y="152400"/>
            <a:ext cx="8394700" cy="5353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32"/>
          <p:cNvSpPr txBox="1"/>
          <p:nvPr/>
        </p:nvSpPr>
        <p:spPr>
          <a:xfrm>
            <a:off x="914400" y="6096000"/>
            <a:ext cx="9767200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667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OBSERVE: Some Amazing Property, which is critical for Applications</a:t>
            </a:r>
            <a:endParaRPr sz="2667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C4B9CC-7ED2-A355-CE69-4EF2580FF67D}"/>
                  </a:ext>
                </a:extLst>
              </p14:cNvPr>
              <p14:cNvContentPartPr/>
              <p14:nvPr/>
            </p14:nvContentPartPr>
            <p14:xfrm>
              <a:off x="554400" y="586080"/>
              <a:ext cx="10443360" cy="480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C4B9CC-7ED2-A355-CE69-4EF2580FF6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040" y="576720"/>
                <a:ext cx="10462080" cy="482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3"/>
          <p:cNvSpPr txBox="1"/>
          <p:nvPr/>
        </p:nvSpPr>
        <p:spPr>
          <a:xfrm>
            <a:off x="732163" y="1066800"/>
            <a:ext cx="10609200" cy="209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42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now want to convert this into a Product.</a:t>
            </a:r>
            <a:endParaRPr sz="2400"/>
          </a:p>
          <a:p>
            <a:pPr algn="ctr"/>
            <a:endParaRPr sz="42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4267" b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TAKE LITTLE HELP FROM COMPUTER SCIENCE.</a:t>
            </a:r>
            <a:endParaRPr sz="4267" b="1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33"/>
          <p:cNvSpPr txBox="1"/>
          <p:nvPr/>
        </p:nvSpPr>
        <p:spPr>
          <a:xfrm>
            <a:off x="1252913" y="3733837"/>
            <a:ext cx="9313600" cy="16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does Computing &amp; Programming  imply us to do.</a:t>
            </a:r>
            <a:endParaRPr sz="2400"/>
          </a:p>
          <a:p>
            <a:pPr algn="ctr"/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33"/>
          <p:cNvSpPr txBox="1"/>
          <p:nvPr/>
        </p:nvSpPr>
        <p:spPr>
          <a:xfrm>
            <a:off x="1092015" y="4724436"/>
            <a:ext cx="9982400" cy="17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7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Structure the process (Algorithm) , create standardized File format. </a:t>
            </a:r>
            <a:endParaRPr sz="2400"/>
          </a:p>
          <a:p>
            <a:r>
              <a:rPr lang="en-US" sz="2667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Partition the data to work on “manageable” portion of the problem. </a:t>
            </a:r>
            <a:endParaRPr sz="2400"/>
          </a:p>
          <a:p>
            <a:r>
              <a:rPr lang="en-US" sz="2667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Make the program work  “repeatedly” on the structured format. </a:t>
            </a:r>
            <a:br>
              <a:rPr lang="en-US" sz="2667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7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Collect the result and sequence the answer for acceptance / display.</a:t>
            </a:r>
            <a:endParaRPr sz="2667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D0F102-0C80-0DF4-AF8C-19B46F96BC09}"/>
                  </a:ext>
                </a:extLst>
              </p14:cNvPr>
              <p14:cNvContentPartPr/>
              <p14:nvPr/>
            </p14:nvContentPartPr>
            <p14:xfrm>
              <a:off x="1453440" y="3124800"/>
              <a:ext cx="9391680" cy="336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D0F102-0C80-0DF4-AF8C-19B46F96BC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4080" y="3115440"/>
                <a:ext cx="9410400" cy="338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71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1"/>
              <a:t>Strategy for using DCT</a:t>
            </a:r>
            <a:endParaRPr/>
          </a:p>
        </p:txBody>
      </p:sp>
      <p:sp>
        <p:nvSpPr>
          <p:cNvPr id="976" name="Google Shape;976;p34"/>
          <p:cNvSpPr txBox="1">
            <a:spLocks noGrp="1"/>
          </p:cNvSpPr>
          <p:nvPr>
            <p:ph type="body" idx="1"/>
          </p:nvPr>
        </p:nvSpPr>
        <p:spPr>
          <a:xfrm>
            <a:off x="406400" y="1493839"/>
            <a:ext cx="11480800" cy="475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85000" lnSpcReduction="10000"/>
          </a:bodyPr>
          <a:lstStyle/>
          <a:p>
            <a:pPr marL="457189" indent="-41655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i="1"/>
              <a:t> </a:t>
            </a:r>
            <a:r>
              <a:rPr lang="en-US" sz="4800" b="1" i="1">
                <a:solidFill>
                  <a:srgbClr val="002060"/>
                </a:solidFill>
              </a:rPr>
              <a:t>Standardize Size of block (2-D) or </a:t>
            </a:r>
            <a:endParaRPr/>
          </a:p>
          <a:p>
            <a:pPr marL="457189" indent="-457189">
              <a:spcBef>
                <a:spcPts val="960"/>
              </a:spcBef>
              <a:buClr>
                <a:srgbClr val="002060"/>
              </a:buClr>
              <a:buSzPct val="100000"/>
              <a:buNone/>
            </a:pPr>
            <a:r>
              <a:rPr lang="en-US" sz="4800" b="1" i="1">
                <a:solidFill>
                  <a:srgbClr val="002060"/>
                </a:solidFill>
              </a:rPr>
              <a:t>    the frame length (Audio)</a:t>
            </a:r>
            <a:endParaRPr/>
          </a:p>
          <a:p>
            <a:pPr marL="457189" indent="-411470">
              <a:spcBef>
                <a:spcPts val="960"/>
              </a:spcBef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4800" b="1" i="1">
                <a:solidFill>
                  <a:srgbClr val="002060"/>
                </a:solidFill>
              </a:rPr>
              <a:t>Do DCT suitably on Image block (8 X 8) or Audio Frame (512 long) </a:t>
            </a:r>
            <a:r>
              <a:rPr lang="en-US" sz="4800" i="1">
                <a:solidFill>
                  <a:srgbClr val="002060"/>
                </a:solidFill>
              </a:rPr>
              <a:t>{DFT of even X (n)}</a:t>
            </a:r>
            <a:endParaRPr/>
          </a:p>
          <a:p>
            <a:pPr marL="457189" indent="-411470">
              <a:spcBef>
                <a:spcPts val="960"/>
              </a:spcBef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4800" b="1" i="1">
                <a:solidFill>
                  <a:srgbClr val="002060"/>
                </a:solidFill>
              </a:rPr>
              <a:t>Freeze on Quantization tables, for  Y, I, Q components of Video Image</a:t>
            </a:r>
            <a:endParaRPr/>
          </a:p>
          <a:p>
            <a:pPr marL="457189" indent="-411470">
              <a:spcBef>
                <a:spcPts val="960"/>
              </a:spcBef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4800" b="1" i="1">
                <a:solidFill>
                  <a:srgbClr val="002060"/>
                </a:solidFill>
              </a:rPr>
              <a:t>Code each Image, in blocks, use tables and pack  the resultant into a structured file.</a:t>
            </a:r>
            <a:endParaRPr sz="4800" b="1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464C25-E300-6D09-AF5E-DCDA4B111D2B}"/>
                  </a:ext>
                </a:extLst>
              </p14:cNvPr>
              <p14:cNvContentPartPr/>
              <p14:nvPr/>
            </p14:nvContentPartPr>
            <p14:xfrm>
              <a:off x="7872960" y="387840"/>
              <a:ext cx="4013280" cy="298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464C25-E300-6D09-AF5E-DCDA4B111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3600" y="378479"/>
                <a:ext cx="4032000" cy="300768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734" y="277850"/>
            <a:ext cx="8407399" cy="597058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9EA818-D220-248D-1910-DCA237B96B42}"/>
                  </a:ext>
                </a:extLst>
              </p14:cNvPr>
              <p14:cNvContentPartPr/>
              <p14:nvPr/>
            </p14:nvContentPartPr>
            <p14:xfrm>
              <a:off x="429600" y="186720"/>
              <a:ext cx="11730240" cy="657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9EA818-D220-248D-1910-DCA237B96B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240" y="177360"/>
                <a:ext cx="11748960" cy="659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"/>
          <p:cNvSpPr txBox="1"/>
          <p:nvPr/>
        </p:nvSpPr>
        <p:spPr>
          <a:xfrm>
            <a:off x="711201" y="228601"/>
            <a:ext cx="5715200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Continuing:     for X(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/>
          </a:p>
          <a:p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k=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1,2,..N-1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we get</a:t>
            </a:r>
            <a:endParaRPr sz="2400"/>
          </a:p>
        </p:txBody>
      </p:sp>
      <p:pic>
        <p:nvPicPr>
          <p:cNvPr id="629" name="Google Shape;6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1" y="1143001"/>
            <a:ext cx="971551" cy="213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217" y="1112838"/>
            <a:ext cx="3683000" cy="20939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1" name="Google Shape;631;p5"/>
          <p:cNvGrpSpPr/>
          <p:nvPr/>
        </p:nvGrpSpPr>
        <p:grpSpPr>
          <a:xfrm>
            <a:off x="1600200" y="2347913"/>
            <a:ext cx="203200" cy="76200"/>
            <a:chOff x="912" y="3408"/>
            <a:chExt cx="96" cy="48"/>
          </a:xfrm>
        </p:grpSpPr>
        <p:cxnSp>
          <p:nvCxnSpPr>
            <p:cNvPr id="632" name="Google Shape;632;p5"/>
            <p:cNvCxnSpPr/>
            <p:nvPr/>
          </p:nvCxnSpPr>
          <p:spPr>
            <a:xfrm>
              <a:off x="912" y="3408"/>
              <a:ext cx="9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5"/>
            <p:cNvCxnSpPr/>
            <p:nvPr/>
          </p:nvCxnSpPr>
          <p:spPr>
            <a:xfrm>
              <a:off x="912" y="3456"/>
              <a:ext cx="9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4" name="Google Shape;634;p5"/>
          <p:cNvSpPr txBox="1"/>
          <p:nvPr/>
        </p:nvSpPr>
        <p:spPr>
          <a:xfrm>
            <a:off x="8163984" y="1117636"/>
            <a:ext cx="2988000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B= AX type</a:t>
            </a:r>
            <a:endParaRPr sz="2400"/>
          </a:p>
          <a:p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Square N x N System !</a:t>
            </a:r>
            <a:endParaRPr sz="2400"/>
          </a:p>
        </p:txBody>
      </p:sp>
      <p:sp>
        <p:nvSpPr>
          <p:cNvPr id="635" name="Google Shape;635;p5"/>
          <p:cNvSpPr txBox="1"/>
          <p:nvPr/>
        </p:nvSpPr>
        <p:spPr>
          <a:xfrm>
            <a:off x="620219" y="3644900"/>
            <a:ext cx="1710400" cy="492388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X(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)=W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/>
          </a:p>
        </p:txBody>
      </p:sp>
      <p:sp>
        <p:nvSpPr>
          <p:cNvPr id="636" name="Google Shape;636;p5"/>
          <p:cNvSpPr txBox="1"/>
          <p:nvPr/>
        </p:nvSpPr>
        <p:spPr>
          <a:xfrm>
            <a:off x="3909484" y="3643314"/>
            <a:ext cx="1881200" cy="492388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x(n)=W</a:t>
            </a:r>
            <a:r>
              <a:rPr lang="en-US" sz="240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X(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/>
          </a:p>
        </p:txBody>
      </p:sp>
      <p:sp>
        <p:nvSpPr>
          <p:cNvPr id="637" name="Google Shape;637;p5"/>
          <p:cNvSpPr txBox="1"/>
          <p:nvPr/>
        </p:nvSpPr>
        <p:spPr>
          <a:xfrm>
            <a:off x="429719" y="4518062"/>
            <a:ext cx="8238000" cy="16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indent="-152396"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Language of Linear Transforms</a:t>
            </a:r>
            <a:endParaRPr sz="2400"/>
          </a:p>
          <a:p>
            <a:pPr indent="-152396"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Vectors in C</a:t>
            </a:r>
            <a:r>
              <a:rPr lang="en-US" sz="240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R</a:t>
            </a:r>
            <a:r>
              <a:rPr lang="en-US" sz="240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being manipulated</a:t>
            </a:r>
            <a:endParaRPr sz="2400"/>
          </a:p>
          <a:p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-Note the discrete Evaluation in still </a:t>
            </a:r>
            <a:r>
              <a:rPr lang="en-US" sz="2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proportional to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lang="en-US" sz="240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which is </a:t>
            </a:r>
            <a:endParaRPr sz="2400"/>
          </a:p>
          <a:p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prohibitive for large N. So what do we do?</a:t>
            </a:r>
            <a:endParaRPr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44229E-92D4-686D-DBA1-1ADA679747F5}"/>
                  </a:ext>
                </a:extLst>
              </p14:cNvPr>
              <p14:cNvContentPartPr/>
              <p14:nvPr/>
            </p14:nvContentPartPr>
            <p14:xfrm>
              <a:off x="247200" y="842400"/>
              <a:ext cx="11394240" cy="555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44229E-92D4-686D-DBA1-1ADA679747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40" y="833400"/>
                <a:ext cx="11412960" cy="55766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"/>
          <p:cNvGrpSpPr/>
          <p:nvPr/>
        </p:nvGrpSpPr>
        <p:grpSpPr>
          <a:xfrm>
            <a:off x="467787" y="290549"/>
            <a:ext cx="11290300" cy="5619751"/>
            <a:chOff x="221" y="183"/>
            <a:chExt cx="5334" cy="3540"/>
          </a:xfrm>
        </p:grpSpPr>
        <p:pic>
          <p:nvPicPr>
            <p:cNvPr id="643" name="Google Shape;643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1" y="183"/>
              <a:ext cx="2132" cy="1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4" name="Google Shape;644;p6"/>
            <p:cNvSpPr txBox="1"/>
            <p:nvPr/>
          </p:nvSpPr>
          <p:spPr>
            <a:xfrm>
              <a:off x="2354" y="641"/>
              <a:ext cx="600" cy="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 general</a:t>
              </a:r>
              <a:endParaRPr sz="2400"/>
            </a:p>
          </p:txBody>
        </p:sp>
        <p:pic>
          <p:nvPicPr>
            <p:cNvPr id="645" name="Google Shape;64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58" y="512"/>
              <a:ext cx="2097" cy="3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6" name="Google Shape;646;p6"/>
            <p:cNvSpPr txBox="1"/>
            <p:nvPr/>
          </p:nvSpPr>
          <p:spPr>
            <a:xfrm>
              <a:off x="221" y="1388"/>
              <a:ext cx="1800" cy="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Architectural Viewpoint</a:t>
              </a:r>
              <a:endParaRPr sz="2400"/>
            </a:p>
          </p:txBody>
        </p:sp>
        <p:pic>
          <p:nvPicPr>
            <p:cNvPr id="647" name="Google Shape;647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3" y="1716"/>
              <a:ext cx="1453" cy="7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8" name="Google Shape;648;p6"/>
            <p:cNvSpPr txBox="1"/>
            <p:nvPr/>
          </p:nvSpPr>
          <p:spPr>
            <a:xfrm>
              <a:off x="663" y="2036"/>
              <a:ext cx="1200" cy="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Nx1      NxN  Nx1</a:t>
              </a:r>
              <a:endParaRPr sz="2400"/>
            </a:p>
          </p:txBody>
        </p:sp>
        <p:sp>
          <p:nvSpPr>
            <p:cNvPr id="649" name="Google Shape;649;p6"/>
            <p:cNvSpPr txBox="1"/>
            <p:nvPr/>
          </p:nvSpPr>
          <p:spPr>
            <a:xfrm>
              <a:off x="3458" y="1199"/>
              <a:ext cx="1500" cy="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Consider a special case</a:t>
              </a:r>
              <a:endParaRPr sz="2400"/>
            </a:p>
          </p:txBody>
        </p:sp>
        <p:grpSp>
          <p:nvGrpSpPr>
            <p:cNvPr id="650" name="Google Shape;650;p6"/>
            <p:cNvGrpSpPr/>
            <p:nvPr/>
          </p:nvGrpSpPr>
          <p:grpSpPr>
            <a:xfrm>
              <a:off x="3458" y="1384"/>
              <a:ext cx="1410" cy="775"/>
              <a:chOff x="3994" y="1708"/>
              <a:chExt cx="1410" cy="775"/>
            </a:xfrm>
          </p:grpSpPr>
          <p:sp>
            <p:nvSpPr>
              <p:cNvPr id="651" name="Google Shape;651;p6"/>
              <p:cNvSpPr txBox="1"/>
              <p:nvPr/>
            </p:nvSpPr>
            <p:spPr>
              <a:xfrm>
                <a:off x="4204" y="1708"/>
                <a:ext cx="1200" cy="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N=2:</a:t>
                </a:r>
                <a:endParaRPr sz="2400"/>
              </a:p>
              <a:p>
                <a:r>
                  <a:rPr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</a:t>
                </a:r>
                <a:r>
                  <a:rPr lang="en-US" sz="2400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n=0,1</a:t>
                </a:r>
                <a:endParaRPr sz="2400"/>
              </a:p>
              <a:p>
                <a:r>
                  <a:rPr lang="en-US" sz="2400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k=0,1</a:t>
                </a:r>
                <a:endParaRPr sz="2400"/>
              </a:p>
            </p:txBody>
          </p:sp>
          <p:pic>
            <p:nvPicPr>
              <p:cNvPr id="652" name="Google Shape;652;p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994" y="2107"/>
                <a:ext cx="255" cy="1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3" name="Google Shape;653;p6"/>
            <p:cNvGrpSpPr/>
            <p:nvPr/>
          </p:nvGrpSpPr>
          <p:grpSpPr>
            <a:xfrm>
              <a:off x="221" y="2324"/>
              <a:ext cx="4409" cy="584"/>
              <a:chOff x="124" y="2396"/>
              <a:chExt cx="4409" cy="584"/>
            </a:xfrm>
          </p:grpSpPr>
          <p:grpSp>
            <p:nvGrpSpPr>
              <p:cNvPr id="654" name="Google Shape;654;p6"/>
              <p:cNvGrpSpPr/>
              <p:nvPr/>
            </p:nvGrpSpPr>
            <p:grpSpPr>
              <a:xfrm>
                <a:off x="124" y="2494"/>
                <a:ext cx="3214" cy="324"/>
                <a:chOff x="124" y="2494"/>
                <a:chExt cx="3214" cy="324"/>
              </a:xfrm>
            </p:grpSpPr>
            <p:pic>
              <p:nvPicPr>
                <p:cNvPr id="655" name="Google Shape;655;p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124" y="2494"/>
                  <a:ext cx="706" cy="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6" name="Google Shape;656;p6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1016" y="2494"/>
                  <a:ext cx="674" cy="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7" name="Google Shape;657;p6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1876" y="2494"/>
                  <a:ext cx="656" cy="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8" name="Google Shape;658;p6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2727" y="2494"/>
                  <a:ext cx="611" cy="3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659" name="Google Shape;659;p6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3571" y="2396"/>
                <a:ext cx="962" cy="5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0" name="Google Shape;660;p6"/>
              <p:cNvSpPr/>
              <p:nvPr/>
            </p:nvSpPr>
            <p:spPr>
              <a:xfrm>
                <a:off x="3447" y="2430"/>
                <a:ext cx="108" cy="522"/>
              </a:xfrm>
              <a:prstGeom prst="rightBrace">
                <a:avLst>
                  <a:gd name="adj1" fmla="val 40278"/>
                  <a:gd name="adj2" fmla="val 5000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1" name="Google Shape;661;p6"/>
            <p:cNvGrpSpPr/>
            <p:nvPr/>
          </p:nvGrpSpPr>
          <p:grpSpPr>
            <a:xfrm>
              <a:off x="221" y="2896"/>
              <a:ext cx="4444" cy="827"/>
              <a:chOff x="126" y="3103"/>
              <a:chExt cx="4444" cy="827"/>
            </a:xfrm>
          </p:grpSpPr>
          <p:grpSp>
            <p:nvGrpSpPr>
              <p:cNvPr id="662" name="Google Shape;662;p6"/>
              <p:cNvGrpSpPr/>
              <p:nvPr/>
            </p:nvGrpSpPr>
            <p:grpSpPr>
              <a:xfrm>
                <a:off x="126" y="3197"/>
                <a:ext cx="2524" cy="584"/>
                <a:chOff x="504" y="3197"/>
                <a:chExt cx="2524" cy="584"/>
              </a:xfrm>
            </p:grpSpPr>
            <p:pic>
              <p:nvPicPr>
                <p:cNvPr id="663" name="Google Shape;663;p6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1447" y="3197"/>
                  <a:ext cx="827" cy="5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64" name="Google Shape;664;p6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/>
                <a:stretch/>
              </p:blipFill>
              <p:spPr>
                <a:xfrm>
                  <a:off x="504" y="3197"/>
                  <a:ext cx="815" cy="5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65" name="Google Shape;665;p6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/>
                <a:stretch/>
              </p:blipFill>
              <p:spPr>
                <a:xfrm>
                  <a:off x="2213" y="3197"/>
                  <a:ext cx="815" cy="5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666" name="Google Shape;666;p6"/>
                <p:cNvGrpSpPr/>
                <p:nvPr/>
              </p:nvGrpSpPr>
              <p:grpSpPr>
                <a:xfrm>
                  <a:off x="1302" y="3492"/>
                  <a:ext cx="117" cy="51"/>
                  <a:chOff x="3732" y="3546"/>
                  <a:chExt cx="117" cy="51"/>
                </a:xfrm>
              </p:grpSpPr>
              <p:cxnSp>
                <p:nvCxnSpPr>
                  <p:cNvPr id="667" name="Google Shape;667;p6"/>
                  <p:cNvCxnSpPr/>
                  <p:nvPr/>
                </p:nvCxnSpPr>
                <p:spPr>
                  <a:xfrm>
                    <a:off x="3732" y="3546"/>
                    <a:ext cx="117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68" name="Google Shape;668;p6"/>
                  <p:cNvCxnSpPr/>
                  <p:nvPr/>
                </p:nvCxnSpPr>
                <p:spPr>
                  <a:xfrm>
                    <a:off x="3732" y="3597"/>
                    <a:ext cx="117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69" name="Google Shape;669;p6"/>
              <p:cNvGrpSpPr/>
              <p:nvPr/>
            </p:nvGrpSpPr>
            <p:grpSpPr>
              <a:xfrm>
                <a:off x="2703" y="3103"/>
                <a:ext cx="430" cy="698"/>
                <a:chOff x="3081" y="3103"/>
                <a:chExt cx="430" cy="698"/>
              </a:xfrm>
            </p:grpSpPr>
            <p:grpSp>
              <p:nvGrpSpPr>
                <p:cNvPr id="670" name="Google Shape;670;p6"/>
                <p:cNvGrpSpPr/>
                <p:nvPr/>
              </p:nvGrpSpPr>
              <p:grpSpPr>
                <a:xfrm>
                  <a:off x="3081" y="3442"/>
                  <a:ext cx="203" cy="109"/>
                  <a:chOff x="3732" y="3546"/>
                  <a:chExt cx="117" cy="51"/>
                </a:xfrm>
              </p:grpSpPr>
              <p:cxnSp>
                <p:nvCxnSpPr>
                  <p:cNvPr id="671" name="Google Shape;671;p6"/>
                  <p:cNvCxnSpPr/>
                  <p:nvPr/>
                </p:nvCxnSpPr>
                <p:spPr>
                  <a:xfrm>
                    <a:off x="3732" y="3546"/>
                    <a:ext cx="117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72" name="Google Shape;672;p6"/>
                  <p:cNvCxnSpPr/>
                  <p:nvPr/>
                </p:nvCxnSpPr>
                <p:spPr>
                  <a:xfrm>
                    <a:off x="3732" y="3597"/>
                    <a:ext cx="117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673" name="Google Shape;673;p6"/>
                <p:cNvSpPr txBox="1"/>
                <p:nvPr/>
              </p:nvSpPr>
              <p:spPr>
                <a:xfrm>
                  <a:off x="3211" y="3103"/>
                  <a:ext cx="300" cy="6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60933" rIns="121900" bIns="60933" anchor="t" anchorCtr="0">
                  <a:spAutoFit/>
                </a:bodyPr>
                <a:lstStyle/>
                <a:p>
                  <a:r>
                    <a:rPr lang="en-US" sz="6400" b="1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&gt;</a:t>
                  </a:r>
                  <a:endParaRPr sz="2400"/>
                </a:p>
              </p:txBody>
            </p:sp>
          </p:grpSp>
          <p:sp>
            <p:nvSpPr>
              <p:cNvPr id="674" name="Google Shape;674;p6"/>
              <p:cNvSpPr txBox="1"/>
              <p:nvPr/>
            </p:nvSpPr>
            <p:spPr>
              <a:xfrm>
                <a:off x="3370" y="3155"/>
                <a:ext cx="1200" cy="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X(0) = x(0) + x(1)</a:t>
                </a:r>
                <a:endParaRPr sz="2400"/>
              </a:p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r>
                  <a:rPr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X(1) = x(0) – x(1)</a:t>
                </a:r>
                <a:endParaRPr sz="2400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17AE86-DCED-865E-9A66-1ECCBA5D4D51}"/>
                  </a:ext>
                </a:extLst>
              </p14:cNvPr>
              <p14:cNvContentPartPr/>
              <p14:nvPr/>
            </p14:nvContentPartPr>
            <p14:xfrm>
              <a:off x="936480" y="267840"/>
              <a:ext cx="11091840" cy="646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17AE86-DCED-865E-9A66-1ECCBA5D4D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7120" y="258480"/>
                <a:ext cx="11110560" cy="648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7"/>
          <p:cNvGrpSpPr/>
          <p:nvPr/>
        </p:nvGrpSpPr>
        <p:grpSpPr>
          <a:xfrm>
            <a:off x="7382933" y="1001734"/>
            <a:ext cx="4089467" cy="1749412"/>
            <a:chOff x="3290" y="388"/>
            <a:chExt cx="1486" cy="1102"/>
          </a:xfrm>
        </p:grpSpPr>
        <p:grpSp>
          <p:nvGrpSpPr>
            <p:cNvPr id="680" name="Google Shape;680;p7"/>
            <p:cNvGrpSpPr/>
            <p:nvPr/>
          </p:nvGrpSpPr>
          <p:grpSpPr>
            <a:xfrm>
              <a:off x="3386" y="388"/>
              <a:ext cx="1390" cy="543"/>
              <a:chOff x="1784" y="3538"/>
              <a:chExt cx="1390" cy="543"/>
            </a:xfrm>
          </p:grpSpPr>
          <p:cxnSp>
            <p:nvCxnSpPr>
              <p:cNvPr id="681" name="Google Shape;681;p7"/>
              <p:cNvCxnSpPr/>
              <p:nvPr/>
            </p:nvCxnSpPr>
            <p:spPr>
              <a:xfrm>
                <a:off x="1784" y="3568"/>
                <a:ext cx="0" cy="40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7"/>
              <p:cNvCxnSpPr/>
              <p:nvPr/>
            </p:nvCxnSpPr>
            <p:spPr>
              <a:xfrm>
                <a:off x="1812" y="3568"/>
                <a:ext cx="0" cy="40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3" name="Google Shape;683;p7"/>
              <p:cNvSpPr txBox="1"/>
              <p:nvPr/>
            </p:nvSpPr>
            <p:spPr>
              <a:xfrm>
                <a:off x="1958" y="3538"/>
                <a:ext cx="300" cy="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DIT</a:t>
                </a:r>
                <a:endParaRPr sz="2400"/>
              </a:p>
              <a:p>
                <a:r>
                  <a:rPr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DIF</a:t>
                </a:r>
                <a:endParaRPr sz="2400"/>
              </a:p>
            </p:txBody>
          </p:sp>
          <p:cxnSp>
            <p:nvCxnSpPr>
              <p:cNvPr id="684" name="Google Shape;684;p7"/>
              <p:cNvCxnSpPr/>
              <p:nvPr/>
            </p:nvCxnSpPr>
            <p:spPr>
              <a:xfrm>
                <a:off x="1840" y="3692"/>
                <a:ext cx="17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cxnSp>
            <p:nvCxnSpPr>
              <p:cNvPr id="685" name="Google Shape;685;p7"/>
              <p:cNvCxnSpPr/>
              <p:nvPr/>
            </p:nvCxnSpPr>
            <p:spPr>
              <a:xfrm>
                <a:off x="1840" y="3920"/>
                <a:ext cx="176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sp>
            <p:nvSpPr>
              <p:cNvPr id="686" name="Google Shape;686;p7"/>
              <p:cNvSpPr txBox="1"/>
              <p:nvPr/>
            </p:nvSpPr>
            <p:spPr>
              <a:xfrm>
                <a:off x="2274" y="3649"/>
                <a:ext cx="900" cy="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26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Algorithms</a:t>
                </a:r>
                <a:endParaRPr sz="2400"/>
              </a:p>
            </p:txBody>
          </p:sp>
        </p:grpSp>
        <p:sp>
          <p:nvSpPr>
            <p:cNvPr id="687" name="Google Shape;687;p7"/>
            <p:cNvSpPr txBox="1"/>
            <p:nvPr/>
          </p:nvSpPr>
          <p:spPr>
            <a:xfrm>
              <a:off x="3290" y="947"/>
              <a:ext cx="1200" cy="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O(N</a:t>
              </a:r>
              <a:r>
                <a:rPr lang="en-US" sz="2400" baseline="30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 to N log(N)</a:t>
              </a:r>
              <a:endParaRPr sz="2400"/>
            </a:p>
            <a:p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Cooley-Tukey</a:t>
              </a:r>
              <a:endParaRPr sz="2400"/>
            </a:p>
          </p:txBody>
        </p:sp>
      </p:grpSp>
      <p:grpSp>
        <p:nvGrpSpPr>
          <p:cNvPr id="688" name="Google Shape;688;p7"/>
          <p:cNvGrpSpPr/>
          <p:nvPr/>
        </p:nvGrpSpPr>
        <p:grpSpPr>
          <a:xfrm>
            <a:off x="946154" y="2082800"/>
            <a:ext cx="5215463" cy="1589088"/>
            <a:chOff x="270" y="1699"/>
            <a:chExt cx="2464" cy="1001"/>
          </a:xfrm>
        </p:grpSpPr>
        <p:pic>
          <p:nvPicPr>
            <p:cNvPr id="689" name="Google Shape;68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6" y="2458"/>
              <a:ext cx="255" cy="24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0" name="Google Shape;690;p7"/>
            <p:cNvCxnSpPr/>
            <p:nvPr/>
          </p:nvCxnSpPr>
          <p:spPr>
            <a:xfrm rot="10800000">
              <a:off x="1217" y="2297"/>
              <a:ext cx="0" cy="21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91" name="Google Shape;691;p7"/>
            <p:cNvCxnSpPr/>
            <p:nvPr/>
          </p:nvCxnSpPr>
          <p:spPr>
            <a:xfrm>
              <a:off x="404" y="1807"/>
              <a:ext cx="232" cy="0"/>
            </a:xfrm>
            <a:prstGeom prst="straightConnector1">
              <a:avLst/>
            </a:prstGeom>
            <a:noFill/>
            <a:ln w="28575" cap="flat" cmpd="sng">
              <a:solidFill>
                <a:srgbClr val="AB7AFA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cxnSp>
          <p:nvCxnSpPr>
            <p:cNvPr id="692" name="Google Shape;692;p7"/>
            <p:cNvCxnSpPr/>
            <p:nvPr/>
          </p:nvCxnSpPr>
          <p:spPr>
            <a:xfrm>
              <a:off x="400" y="2226"/>
              <a:ext cx="232" cy="0"/>
            </a:xfrm>
            <a:prstGeom prst="straightConnector1">
              <a:avLst/>
            </a:prstGeom>
            <a:noFill/>
            <a:ln w="28575" cap="flat" cmpd="sng">
              <a:solidFill>
                <a:srgbClr val="AB7AFA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cxnSp>
          <p:nvCxnSpPr>
            <p:cNvPr id="693" name="Google Shape;693;p7"/>
            <p:cNvCxnSpPr/>
            <p:nvPr/>
          </p:nvCxnSpPr>
          <p:spPr>
            <a:xfrm>
              <a:off x="648" y="2227"/>
              <a:ext cx="484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7"/>
            <p:cNvCxnSpPr/>
            <p:nvPr/>
          </p:nvCxnSpPr>
          <p:spPr>
            <a:xfrm>
              <a:off x="640" y="1807"/>
              <a:ext cx="1024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sp>
          <p:nvSpPr>
            <p:cNvPr id="695" name="Google Shape;695;p7"/>
            <p:cNvSpPr/>
            <p:nvPr/>
          </p:nvSpPr>
          <p:spPr>
            <a:xfrm rot="5400000">
              <a:off x="1121" y="2131"/>
              <a:ext cx="229" cy="196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6" name="Google Shape;696;p7"/>
            <p:cNvCxnSpPr/>
            <p:nvPr/>
          </p:nvCxnSpPr>
          <p:spPr>
            <a:xfrm>
              <a:off x="1336" y="2226"/>
              <a:ext cx="328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cxnSp>
          <p:nvCxnSpPr>
            <p:cNvPr id="697" name="Google Shape;697;p7"/>
            <p:cNvCxnSpPr/>
            <p:nvPr/>
          </p:nvCxnSpPr>
          <p:spPr>
            <a:xfrm>
              <a:off x="1844" y="1812"/>
              <a:ext cx="176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cxnSp>
          <p:nvCxnSpPr>
            <p:cNvPr id="698" name="Google Shape;698;p7"/>
            <p:cNvCxnSpPr/>
            <p:nvPr/>
          </p:nvCxnSpPr>
          <p:spPr>
            <a:xfrm>
              <a:off x="1832" y="2226"/>
              <a:ext cx="188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cxnSp>
          <p:nvCxnSpPr>
            <p:cNvPr id="699" name="Google Shape;699;p7"/>
            <p:cNvCxnSpPr/>
            <p:nvPr/>
          </p:nvCxnSpPr>
          <p:spPr>
            <a:xfrm>
              <a:off x="2028" y="1807"/>
              <a:ext cx="148" cy="0"/>
            </a:xfrm>
            <a:prstGeom prst="straightConnector1">
              <a:avLst/>
            </a:prstGeom>
            <a:noFill/>
            <a:ln w="28575" cap="flat" cmpd="sng">
              <a:solidFill>
                <a:srgbClr val="AB7AFA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cxnSp>
          <p:nvCxnSpPr>
            <p:cNvPr id="700" name="Google Shape;700;p7"/>
            <p:cNvCxnSpPr/>
            <p:nvPr/>
          </p:nvCxnSpPr>
          <p:spPr>
            <a:xfrm>
              <a:off x="2028" y="2227"/>
              <a:ext cx="148" cy="0"/>
            </a:xfrm>
            <a:prstGeom prst="straightConnector1">
              <a:avLst/>
            </a:prstGeom>
            <a:noFill/>
            <a:ln w="28575" cap="flat" cmpd="sng">
              <a:solidFill>
                <a:srgbClr val="AB7AFA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sp>
          <p:nvSpPr>
            <p:cNvPr id="701" name="Google Shape;701;p7"/>
            <p:cNvSpPr txBox="1"/>
            <p:nvPr/>
          </p:nvSpPr>
          <p:spPr>
            <a:xfrm>
              <a:off x="2134" y="1711"/>
              <a:ext cx="300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1867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8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lang="en-US" sz="1867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2400"/>
            </a:p>
          </p:txBody>
        </p:sp>
        <p:cxnSp>
          <p:nvCxnSpPr>
            <p:cNvPr id="702" name="Google Shape;702;p7"/>
            <p:cNvCxnSpPr/>
            <p:nvPr/>
          </p:nvCxnSpPr>
          <p:spPr>
            <a:xfrm rot="10800000" flipH="1">
              <a:off x="664" y="1856"/>
              <a:ext cx="1022" cy="372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703" name="Google Shape;703;p7"/>
            <p:cNvCxnSpPr/>
            <p:nvPr/>
          </p:nvCxnSpPr>
          <p:spPr>
            <a:xfrm>
              <a:off x="662" y="1816"/>
              <a:ext cx="472" cy="17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sp>
          <p:nvSpPr>
            <p:cNvPr id="704" name="Google Shape;704;p7"/>
            <p:cNvSpPr/>
            <p:nvPr/>
          </p:nvSpPr>
          <p:spPr>
            <a:xfrm>
              <a:off x="1132" y="1974"/>
              <a:ext cx="96" cy="78"/>
            </a:xfrm>
            <a:custGeom>
              <a:avLst/>
              <a:gdLst/>
              <a:ahLst/>
              <a:cxnLst/>
              <a:rect l="l" t="t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5" name="Google Shape;705;p7"/>
            <p:cNvCxnSpPr/>
            <p:nvPr/>
          </p:nvCxnSpPr>
          <p:spPr>
            <a:xfrm>
              <a:off x="1228" y="2052"/>
              <a:ext cx="442" cy="161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sp>
          <p:nvSpPr>
            <p:cNvPr id="706" name="Google Shape;706;p7"/>
            <p:cNvSpPr/>
            <p:nvPr/>
          </p:nvSpPr>
          <p:spPr>
            <a:xfrm>
              <a:off x="1670" y="2112"/>
              <a:ext cx="168" cy="168"/>
            </a:xfrm>
            <a:prstGeom prst="ellipse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7"/>
            <p:cNvSpPr txBox="1"/>
            <p:nvPr/>
          </p:nvSpPr>
          <p:spPr>
            <a:xfrm>
              <a:off x="1670" y="2099"/>
              <a:ext cx="300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1867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2400"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1670" y="1732"/>
              <a:ext cx="168" cy="168"/>
            </a:xfrm>
            <a:prstGeom prst="ellipse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7"/>
            <p:cNvSpPr txBox="1"/>
            <p:nvPr/>
          </p:nvSpPr>
          <p:spPr>
            <a:xfrm>
              <a:off x="1670" y="1719"/>
              <a:ext cx="300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1867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2400"/>
            </a:p>
          </p:txBody>
        </p:sp>
        <p:sp>
          <p:nvSpPr>
            <p:cNvPr id="710" name="Google Shape;710;p7"/>
            <p:cNvSpPr txBox="1"/>
            <p:nvPr/>
          </p:nvSpPr>
          <p:spPr>
            <a:xfrm>
              <a:off x="270" y="1699"/>
              <a:ext cx="300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1867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400"/>
            </a:p>
          </p:txBody>
        </p:sp>
        <p:sp>
          <p:nvSpPr>
            <p:cNvPr id="711" name="Google Shape;711;p7"/>
            <p:cNvSpPr txBox="1"/>
            <p:nvPr/>
          </p:nvSpPr>
          <p:spPr>
            <a:xfrm>
              <a:off x="270" y="2127"/>
              <a:ext cx="300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1867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2400"/>
            </a:p>
          </p:txBody>
        </p:sp>
        <p:grpSp>
          <p:nvGrpSpPr>
            <p:cNvPr id="712" name="Google Shape;712;p7"/>
            <p:cNvGrpSpPr/>
            <p:nvPr/>
          </p:nvGrpSpPr>
          <p:grpSpPr>
            <a:xfrm>
              <a:off x="2134" y="2119"/>
              <a:ext cx="600" cy="271"/>
              <a:chOff x="2134" y="2119"/>
              <a:chExt cx="600" cy="271"/>
            </a:xfrm>
          </p:grpSpPr>
          <p:sp>
            <p:nvSpPr>
              <p:cNvPr id="713" name="Google Shape;713;p7"/>
              <p:cNvSpPr txBox="1"/>
              <p:nvPr/>
            </p:nvSpPr>
            <p:spPr>
              <a:xfrm>
                <a:off x="2134" y="2131"/>
                <a:ext cx="600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-US" sz="18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       </a:t>
                </a:r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/>
              </a:p>
            </p:txBody>
          </p:sp>
          <p:pic>
            <p:nvPicPr>
              <p:cNvPr id="714" name="Google Shape;714;p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04" y="2119"/>
                <a:ext cx="255" cy="2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15" name="Google Shape;715;p7"/>
          <p:cNvGrpSpPr/>
          <p:nvPr/>
        </p:nvGrpSpPr>
        <p:grpSpPr>
          <a:xfrm>
            <a:off x="946151" y="466725"/>
            <a:ext cx="4580467" cy="1127125"/>
            <a:chOff x="177" y="294"/>
            <a:chExt cx="2164" cy="710"/>
          </a:xfrm>
        </p:grpSpPr>
        <p:grpSp>
          <p:nvGrpSpPr>
            <p:cNvPr id="716" name="Google Shape;716;p7"/>
            <p:cNvGrpSpPr/>
            <p:nvPr/>
          </p:nvGrpSpPr>
          <p:grpSpPr>
            <a:xfrm>
              <a:off x="177" y="294"/>
              <a:ext cx="2164" cy="710"/>
              <a:chOff x="330" y="852"/>
              <a:chExt cx="2164" cy="710"/>
            </a:xfrm>
          </p:grpSpPr>
          <p:cxnSp>
            <p:nvCxnSpPr>
              <p:cNvPr id="717" name="Google Shape;717;p7"/>
              <p:cNvCxnSpPr/>
              <p:nvPr/>
            </p:nvCxnSpPr>
            <p:spPr>
              <a:xfrm>
                <a:off x="464" y="979"/>
                <a:ext cx="232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B7AFA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cxnSp>
            <p:nvCxnSpPr>
              <p:cNvPr id="718" name="Google Shape;718;p7"/>
              <p:cNvCxnSpPr/>
              <p:nvPr/>
            </p:nvCxnSpPr>
            <p:spPr>
              <a:xfrm>
                <a:off x="460" y="1398"/>
                <a:ext cx="232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B7AFA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sp>
            <p:nvSpPr>
              <p:cNvPr id="719" name="Google Shape;719;p7"/>
              <p:cNvSpPr/>
              <p:nvPr/>
            </p:nvSpPr>
            <p:spPr>
              <a:xfrm>
                <a:off x="708" y="852"/>
                <a:ext cx="1380" cy="696"/>
              </a:xfrm>
              <a:prstGeom prst="rect">
                <a:avLst/>
              </a:prstGeom>
              <a:noFill/>
              <a:ln w="28575" cap="flat" cmpd="sng">
                <a:solidFill>
                  <a:srgbClr val="AB7AF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rgbClr val="AB7AF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20" name="Google Shape;720;p7"/>
              <p:cNvCxnSpPr/>
              <p:nvPr/>
            </p:nvCxnSpPr>
            <p:spPr>
              <a:xfrm>
                <a:off x="708" y="1399"/>
                <a:ext cx="48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7"/>
              <p:cNvCxnSpPr/>
              <p:nvPr/>
            </p:nvCxnSpPr>
            <p:spPr>
              <a:xfrm>
                <a:off x="700" y="979"/>
                <a:ext cx="102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sp>
            <p:nvSpPr>
              <p:cNvPr id="722" name="Google Shape;722;p7"/>
              <p:cNvSpPr/>
              <p:nvPr/>
            </p:nvSpPr>
            <p:spPr>
              <a:xfrm rot="5400000">
                <a:off x="1181" y="1303"/>
                <a:ext cx="229" cy="196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3399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23" name="Google Shape;723;p7"/>
              <p:cNvCxnSpPr/>
              <p:nvPr/>
            </p:nvCxnSpPr>
            <p:spPr>
              <a:xfrm>
                <a:off x="1396" y="1398"/>
                <a:ext cx="32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cxnSp>
            <p:nvCxnSpPr>
              <p:cNvPr id="724" name="Google Shape;724;p7"/>
              <p:cNvCxnSpPr/>
              <p:nvPr/>
            </p:nvCxnSpPr>
            <p:spPr>
              <a:xfrm>
                <a:off x="1904" y="984"/>
                <a:ext cx="176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sp>
            <p:nvSpPr>
              <p:cNvPr id="725" name="Google Shape;725;p7"/>
              <p:cNvSpPr txBox="1"/>
              <p:nvPr/>
            </p:nvSpPr>
            <p:spPr>
              <a:xfrm>
                <a:off x="1166" y="1312"/>
                <a:ext cx="300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-1</a:t>
                </a:r>
                <a:endParaRPr sz="2400"/>
              </a:p>
            </p:txBody>
          </p:sp>
          <p:cxnSp>
            <p:nvCxnSpPr>
              <p:cNvPr id="726" name="Google Shape;726;p7"/>
              <p:cNvCxnSpPr/>
              <p:nvPr/>
            </p:nvCxnSpPr>
            <p:spPr>
              <a:xfrm>
                <a:off x="1892" y="1398"/>
                <a:ext cx="18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cxnSp>
            <p:nvCxnSpPr>
              <p:cNvPr id="727" name="Google Shape;727;p7"/>
              <p:cNvCxnSpPr/>
              <p:nvPr/>
            </p:nvCxnSpPr>
            <p:spPr>
              <a:xfrm>
                <a:off x="2088" y="979"/>
                <a:ext cx="14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B7AFA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cxnSp>
            <p:nvCxnSpPr>
              <p:cNvPr id="728" name="Google Shape;728;p7"/>
              <p:cNvCxnSpPr/>
              <p:nvPr/>
            </p:nvCxnSpPr>
            <p:spPr>
              <a:xfrm>
                <a:off x="2088" y="1399"/>
                <a:ext cx="14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B7AFA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sp>
            <p:nvSpPr>
              <p:cNvPr id="729" name="Google Shape;729;p7"/>
              <p:cNvSpPr txBox="1"/>
              <p:nvPr/>
            </p:nvSpPr>
            <p:spPr>
              <a:xfrm>
                <a:off x="2194" y="883"/>
                <a:ext cx="300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-US" sz="18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/>
              </a:p>
            </p:txBody>
          </p:sp>
          <p:sp>
            <p:nvSpPr>
              <p:cNvPr id="730" name="Google Shape;730;p7"/>
              <p:cNvSpPr txBox="1"/>
              <p:nvPr/>
            </p:nvSpPr>
            <p:spPr>
              <a:xfrm>
                <a:off x="2194" y="1303"/>
                <a:ext cx="300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-US" sz="18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</a:t>
                </a:r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/>
              </a:p>
            </p:txBody>
          </p:sp>
          <p:cxnSp>
            <p:nvCxnSpPr>
              <p:cNvPr id="731" name="Google Shape;731;p7"/>
              <p:cNvCxnSpPr/>
              <p:nvPr/>
            </p:nvCxnSpPr>
            <p:spPr>
              <a:xfrm rot="10800000" flipH="1">
                <a:off x="724" y="1028"/>
                <a:ext cx="1022" cy="37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none" w="sm" len="sm"/>
              </a:ln>
            </p:spPr>
          </p:cxnSp>
          <p:cxnSp>
            <p:nvCxnSpPr>
              <p:cNvPr id="732" name="Google Shape;732;p7"/>
              <p:cNvCxnSpPr/>
              <p:nvPr/>
            </p:nvCxnSpPr>
            <p:spPr>
              <a:xfrm>
                <a:off x="722" y="988"/>
                <a:ext cx="472" cy="17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none" w="sm" len="sm"/>
              </a:ln>
            </p:spPr>
          </p:cxnSp>
          <p:sp>
            <p:nvSpPr>
              <p:cNvPr id="733" name="Google Shape;733;p7"/>
              <p:cNvSpPr/>
              <p:nvPr/>
            </p:nvSpPr>
            <p:spPr>
              <a:xfrm>
                <a:off x="1192" y="1146"/>
                <a:ext cx="96" cy="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34" name="Google Shape;734;p7"/>
              <p:cNvCxnSpPr/>
              <p:nvPr/>
            </p:nvCxnSpPr>
            <p:spPr>
              <a:xfrm>
                <a:off x="1288" y="1224"/>
                <a:ext cx="442" cy="16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none" w="sm" len="sm"/>
              </a:ln>
            </p:spPr>
          </p:cxnSp>
          <p:sp>
            <p:nvSpPr>
              <p:cNvPr id="735" name="Google Shape;735;p7"/>
              <p:cNvSpPr/>
              <p:nvPr/>
            </p:nvSpPr>
            <p:spPr>
              <a:xfrm>
                <a:off x="1730" y="1284"/>
                <a:ext cx="168" cy="168"/>
              </a:xfrm>
              <a:prstGeom prst="ellipse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7"/>
              <p:cNvSpPr txBox="1"/>
              <p:nvPr/>
            </p:nvSpPr>
            <p:spPr>
              <a:xfrm>
                <a:off x="1730" y="1271"/>
                <a:ext cx="300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867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2400"/>
              </a:p>
            </p:txBody>
          </p:sp>
          <p:sp>
            <p:nvSpPr>
              <p:cNvPr id="737" name="Google Shape;737;p7"/>
              <p:cNvSpPr/>
              <p:nvPr/>
            </p:nvSpPr>
            <p:spPr>
              <a:xfrm>
                <a:off x="1730" y="904"/>
                <a:ext cx="168" cy="168"/>
              </a:xfrm>
              <a:prstGeom prst="ellipse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7"/>
              <p:cNvSpPr txBox="1"/>
              <p:nvPr/>
            </p:nvSpPr>
            <p:spPr>
              <a:xfrm>
                <a:off x="1730" y="891"/>
                <a:ext cx="300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867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2400"/>
              </a:p>
            </p:txBody>
          </p:sp>
          <p:sp>
            <p:nvSpPr>
              <p:cNvPr id="739" name="Google Shape;739;p7"/>
              <p:cNvSpPr txBox="1"/>
              <p:nvPr/>
            </p:nvSpPr>
            <p:spPr>
              <a:xfrm>
                <a:off x="330" y="871"/>
                <a:ext cx="300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2400"/>
              </a:p>
            </p:txBody>
          </p:sp>
          <p:sp>
            <p:nvSpPr>
              <p:cNvPr id="740" name="Google Shape;740;p7"/>
              <p:cNvSpPr txBox="1"/>
              <p:nvPr/>
            </p:nvSpPr>
            <p:spPr>
              <a:xfrm>
                <a:off x="330" y="1299"/>
                <a:ext cx="300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/>
              </a:p>
            </p:txBody>
          </p:sp>
        </p:grpSp>
        <p:grpSp>
          <p:nvGrpSpPr>
            <p:cNvPr id="741" name="Google Shape;741;p7"/>
            <p:cNvGrpSpPr/>
            <p:nvPr/>
          </p:nvGrpSpPr>
          <p:grpSpPr>
            <a:xfrm>
              <a:off x="177" y="294"/>
              <a:ext cx="2164" cy="710"/>
              <a:chOff x="330" y="852"/>
              <a:chExt cx="2164" cy="710"/>
            </a:xfrm>
          </p:grpSpPr>
          <p:cxnSp>
            <p:nvCxnSpPr>
              <p:cNvPr id="742" name="Google Shape;742;p7"/>
              <p:cNvCxnSpPr/>
              <p:nvPr/>
            </p:nvCxnSpPr>
            <p:spPr>
              <a:xfrm>
                <a:off x="464" y="979"/>
                <a:ext cx="232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B7AFA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cxnSp>
            <p:nvCxnSpPr>
              <p:cNvPr id="743" name="Google Shape;743;p7"/>
              <p:cNvCxnSpPr/>
              <p:nvPr/>
            </p:nvCxnSpPr>
            <p:spPr>
              <a:xfrm>
                <a:off x="460" y="1398"/>
                <a:ext cx="232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B7AFA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sp>
            <p:nvSpPr>
              <p:cNvPr id="744" name="Google Shape;744;p7"/>
              <p:cNvSpPr/>
              <p:nvPr/>
            </p:nvSpPr>
            <p:spPr>
              <a:xfrm>
                <a:off x="708" y="852"/>
                <a:ext cx="1380" cy="696"/>
              </a:xfrm>
              <a:prstGeom prst="rect">
                <a:avLst/>
              </a:prstGeom>
              <a:noFill/>
              <a:ln w="28575" cap="flat" cmpd="sng">
                <a:solidFill>
                  <a:srgbClr val="AB7AF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rgbClr val="AB7AF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5" name="Google Shape;745;p7"/>
              <p:cNvCxnSpPr/>
              <p:nvPr/>
            </p:nvCxnSpPr>
            <p:spPr>
              <a:xfrm>
                <a:off x="708" y="1399"/>
                <a:ext cx="48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7"/>
              <p:cNvCxnSpPr/>
              <p:nvPr/>
            </p:nvCxnSpPr>
            <p:spPr>
              <a:xfrm>
                <a:off x="700" y="979"/>
                <a:ext cx="102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sp>
            <p:nvSpPr>
              <p:cNvPr id="747" name="Google Shape;747;p7"/>
              <p:cNvSpPr/>
              <p:nvPr/>
            </p:nvSpPr>
            <p:spPr>
              <a:xfrm rot="5400000">
                <a:off x="1181" y="1303"/>
                <a:ext cx="229" cy="196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rgbClr val="3399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8" name="Google Shape;748;p7"/>
              <p:cNvCxnSpPr/>
              <p:nvPr/>
            </p:nvCxnSpPr>
            <p:spPr>
              <a:xfrm>
                <a:off x="1396" y="1398"/>
                <a:ext cx="32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cxnSp>
            <p:nvCxnSpPr>
              <p:cNvPr id="749" name="Google Shape;749;p7"/>
              <p:cNvCxnSpPr/>
              <p:nvPr/>
            </p:nvCxnSpPr>
            <p:spPr>
              <a:xfrm>
                <a:off x="1904" y="984"/>
                <a:ext cx="176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sp>
            <p:nvSpPr>
              <p:cNvPr id="750" name="Google Shape;750;p7"/>
              <p:cNvSpPr txBox="1"/>
              <p:nvPr/>
            </p:nvSpPr>
            <p:spPr>
              <a:xfrm>
                <a:off x="1166" y="1312"/>
                <a:ext cx="300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600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-1</a:t>
                </a:r>
                <a:endParaRPr sz="2400"/>
              </a:p>
            </p:txBody>
          </p:sp>
          <p:cxnSp>
            <p:nvCxnSpPr>
              <p:cNvPr id="751" name="Google Shape;751;p7"/>
              <p:cNvCxnSpPr/>
              <p:nvPr/>
            </p:nvCxnSpPr>
            <p:spPr>
              <a:xfrm>
                <a:off x="1892" y="1398"/>
                <a:ext cx="18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cxnSp>
            <p:nvCxnSpPr>
              <p:cNvPr id="752" name="Google Shape;752;p7"/>
              <p:cNvCxnSpPr/>
              <p:nvPr/>
            </p:nvCxnSpPr>
            <p:spPr>
              <a:xfrm>
                <a:off x="2088" y="979"/>
                <a:ext cx="14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B7AFA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cxnSp>
            <p:nvCxnSpPr>
              <p:cNvPr id="753" name="Google Shape;753;p7"/>
              <p:cNvCxnSpPr/>
              <p:nvPr/>
            </p:nvCxnSpPr>
            <p:spPr>
              <a:xfrm>
                <a:off x="2088" y="1399"/>
                <a:ext cx="14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B7AFA"/>
                </a:solidFill>
                <a:prstDash val="solid"/>
                <a:round/>
                <a:headEnd type="none" w="med" len="med"/>
                <a:tailEnd type="stealth" w="sm" len="sm"/>
              </a:ln>
            </p:spPr>
          </p:cxnSp>
          <p:sp>
            <p:nvSpPr>
              <p:cNvPr id="754" name="Google Shape;754;p7"/>
              <p:cNvSpPr txBox="1"/>
              <p:nvPr/>
            </p:nvSpPr>
            <p:spPr>
              <a:xfrm>
                <a:off x="2194" y="883"/>
                <a:ext cx="300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-US" sz="18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/>
              </a:p>
            </p:txBody>
          </p:sp>
          <p:sp>
            <p:nvSpPr>
              <p:cNvPr id="755" name="Google Shape;755;p7"/>
              <p:cNvSpPr txBox="1"/>
              <p:nvPr/>
            </p:nvSpPr>
            <p:spPr>
              <a:xfrm>
                <a:off x="2194" y="1303"/>
                <a:ext cx="300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-US" sz="1867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</a:t>
                </a:r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/>
              </a:p>
            </p:txBody>
          </p:sp>
          <p:cxnSp>
            <p:nvCxnSpPr>
              <p:cNvPr id="756" name="Google Shape;756;p7"/>
              <p:cNvCxnSpPr/>
              <p:nvPr/>
            </p:nvCxnSpPr>
            <p:spPr>
              <a:xfrm rot="10800000" flipH="1">
                <a:off x="724" y="1028"/>
                <a:ext cx="1022" cy="37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none" w="sm" len="sm"/>
              </a:ln>
            </p:spPr>
          </p:cxnSp>
          <p:cxnSp>
            <p:nvCxnSpPr>
              <p:cNvPr id="757" name="Google Shape;757;p7"/>
              <p:cNvCxnSpPr/>
              <p:nvPr/>
            </p:nvCxnSpPr>
            <p:spPr>
              <a:xfrm>
                <a:off x="722" y="988"/>
                <a:ext cx="472" cy="17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none" w="sm" len="sm"/>
              </a:ln>
            </p:spPr>
          </p:cxnSp>
          <p:sp>
            <p:nvSpPr>
              <p:cNvPr id="758" name="Google Shape;758;p7"/>
              <p:cNvSpPr/>
              <p:nvPr/>
            </p:nvSpPr>
            <p:spPr>
              <a:xfrm>
                <a:off x="1192" y="1146"/>
                <a:ext cx="96" cy="7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59" name="Google Shape;759;p7"/>
              <p:cNvCxnSpPr/>
              <p:nvPr/>
            </p:nvCxnSpPr>
            <p:spPr>
              <a:xfrm>
                <a:off x="1288" y="1224"/>
                <a:ext cx="442" cy="16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none" w="sm" len="sm"/>
              </a:ln>
            </p:spPr>
          </p:cxnSp>
          <p:sp>
            <p:nvSpPr>
              <p:cNvPr id="760" name="Google Shape;760;p7"/>
              <p:cNvSpPr/>
              <p:nvPr/>
            </p:nvSpPr>
            <p:spPr>
              <a:xfrm>
                <a:off x="1730" y="1284"/>
                <a:ext cx="168" cy="168"/>
              </a:xfrm>
              <a:prstGeom prst="ellipse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7"/>
              <p:cNvSpPr txBox="1"/>
              <p:nvPr/>
            </p:nvSpPr>
            <p:spPr>
              <a:xfrm>
                <a:off x="1730" y="1271"/>
                <a:ext cx="300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867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2400"/>
              </a:p>
            </p:txBody>
          </p:sp>
          <p:sp>
            <p:nvSpPr>
              <p:cNvPr id="762" name="Google Shape;762;p7"/>
              <p:cNvSpPr/>
              <p:nvPr/>
            </p:nvSpPr>
            <p:spPr>
              <a:xfrm>
                <a:off x="1730" y="904"/>
                <a:ext cx="168" cy="168"/>
              </a:xfrm>
              <a:prstGeom prst="ellipse">
                <a:avLst/>
              </a:prstGeom>
              <a:noFill/>
              <a:ln w="28575" cap="flat" cmpd="sng">
                <a:solidFill>
                  <a:srgbClr val="339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7"/>
              <p:cNvSpPr txBox="1"/>
              <p:nvPr/>
            </p:nvSpPr>
            <p:spPr>
              <a:xfrm>
                <a:off x="1730" y="891"/>
                <a:ext cx="300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867" b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2400"/>
              </a:p>
            </p:txBody>
          </p:sp>
          <p:sp>
            <p:nvSpPr>
              <p:cNvPr id="764" name="Google Shape;764;p7"/>
              <p:cNvSpPr txBox="1"/>
              <p:nvPr/>
            </p:nvSpPr>
            <p:spPr>
              <a:xfrm>
                <a:off x="330" y="871"/>
                <a:ext cx="300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2400"/>
              </a:p>
            </p:txBody>
          </p:sp>
          <p:sp>
            <p:nvSpPr>
              <p:cNvPr id="765" name="Google Shape;765;p7"/>
              <p:cNvSpPr txBox="1"/>
              <p:nvPr/>
            </p:nvSpPr>
            <p:spPr>
              <a:xfrm>
                <a:off x="330" y="1299"/>
                <a:ext cx="300" cy="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r>
                  <a:rPr lang="en-US" sz="1867" i="1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400"/>
              </a:p>
            </p:txBody>
          </p:sp>
        </p:grpSp>
      </p:grpSp>
      <p:grpSp>
        <p:nvGrpSpPr>
          <p:cNvPr id="766" name="Google Shape;766;p7"/>
          <p:cNvGrpSpPr/>
          <p:nvPr/>
        </p:nvGrpSpPr>
        <p:grpSpPr>
          <a:xfrm>
            <a:off x="946152" y="4454525"/>
            <a:ext cx="5401733" cy="1593851"/>
            <a:chOff x="231" y="2977"/>
            <a:chExt cx="2552" cy="1004"/>
          </a:xfrm>
        </p:grpSpPr>
        <p:cxnSp>
          <p:nvCxnSpPr>
            <p:cNvPr id="767" name="Google Shape;767;p7"/>
            <p:cNvCxnSpPr/>
            <p:nvPr/>
          </p:nvCxnSpPr>
          <p:spPr>
            <a:xfrm>
              <a:off x="365" y="3085"/>
              <a:ext cx="232" cy="0"/>
            </a:xfrm>
            <a:prstGeom prst="straightConnector1">
              <a:avLst/>
            </a:prstGeom>
            <a:noFill/>
            <a:ln w="28575" cap="flat" cmpd="sng">
              <a:solidFill>
                <a:srgbClr val="AB7AFA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cxnSp>
          <p:nvCxnSpPr>
            <p:cNvPr id="768" name="Google Shape;768;p7"/>
            <p:cNvCxnSpPr/>
            <p:nvPr/>
          </p:nvCxnSpPr>
          <p:spPr>
            <a:xfrm>
              <a:off x="361" y="3504"/>
              <a:ext cx="232" cy="0"/>
            </a:xfrm>
            <a:prstGeom prst="straightConnector1">
              <a:avLst/>
            </a:prstGeom>
            <a:noFill/>
            <a:ln w="28575" cap="flat" cmpd="sng">
              <a:solidFill>
                <a:srgbClr val="AB7AFA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cxnSp>
          <p:nvCxnSpPr>
            <p:cNvPr id="769" name="Google Shape;769;p7"/>
            <p:cNvCxnSpPr/>
            <p:nvPr/>
          </p:nvCxnSpPr>
          <p:spPr>
            <a:xfrm>
              <a:off x="609" y="3505"/>
              <a:ext cx="484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7"/>
            <p:cNvCxnSpPr/>
            <p:nvPr/>
          </p:nvCxnSpPr>
          <p:spPr>
            <a:xfrm>
              <a:off x="601" y="3085"/>
              <a:ext cx="1024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sp>
          <p:nvSpPr>
            <p:cNvPr id="771" name="Google Shape;771;p7"/>
            <p:cNvSpPr/>
            <p:nvPr/>
          </p:nvSpPr>
          <p:spPr>
            <a:xfrm rot="5400000">
              <a:off x="1082" y="3409"/>
              <a:ext cx="229" cy="196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2" name="Google Shape;772;p7"/>
            <p:cNvCxnSpPr/>
            <p:nvPr/>
          </p:nvCxnSpPr>
          <p:spPr>
            <a:xfrm>
              <a:off x="1297" y="3504"/>
              <a:ext cx="328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cxnSp>
          <p:nvCxnSpPr>
            <p:cNvPr id="773" name="Google Shape;773;p7"/>
            <p:cNvCxnSpPr/>
            <p:nvPr/>
          </p:nvCxnSpPr>
          <p:spPr>
            <a:xfrm>
              <a:off x="1805" y="3098"/>
              <a:ext cx="528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sp>
          <p:nvSpPr>
            <p:cNvPr id="774" name="Google Shape;774;p7"/>
            <p:cNvSpPr txBox="1"/>
            <p:nvPr/>
          </p:nvSpPr>
          <p:spPr>
            <a:xfrm>
              <a:off x="1067" y="3418"/>
              <a:ext cx="30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 sz="2400"/>
            </a:p>
          </p:txBody>
        </p:sp>
        <p:cxnSp>
          <p:nvCxnSpPr>
            <p:cNvPr id="775" name="Google Shape;775;p7"/>
            <p:cNvCxnSpPr/>
            <p:nvPr/>
          </p:nvCxnSpPr>
          <p:spPr>
            <a:xfrm>
              <a:off x="1793" y="3504"/>
              <a:ext cx="188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776" name="Google Shape;776;p7"/>
            <p:cNvCxnSpPr/>
            <p:nvPr/>
          </p:nvCxnSpPr>
          <p:spPr>
            <a:xfrm>
              <a:off x="2149" y="3505"/>
              <a:ext cx="148" cy="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stealth" w="sm" len="sm"/>
            </a:ln>
          </p:spPr>
        </p:cxnSp>
        <p:sp>
          <p:nvSpPr>
            <p:cNvPr id="777" name="Google Shape;777;p7"/>
            <p:cNvSpPr txBox="1"/>
            <p:nvPr/>
          </p:nvSpPr>
          <p:spPr>
            <a:xfrm>
              <a:off x="2283" y="3001"/>
              <a:ext cx="300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1867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8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lang="en-US" sz="1867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2400"/>
            </a:p>
          </p:txBody>
        </p:sp>
        <p:cxnSp>
          <p:nvCxnSpPr>
            <p:cNvPr id="778" name="Google Shape;778;p7"/>
            <p:cNvCxnSpPr/>
            <p:nvPr/>
          </p:nvCxnSpPr>
          <p:spPr>
            <a:xfrm rot="10800000" flipH="1">
              <a:off x="625" y="3134"/>
              <a:ext cx="1022" cy="372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779" name="Google Shape;779;p7"/>
            <p:cNvCxnSpPr/>
            <p:nvPr/>
          </p:nvCxnSpPr>
          <p:spPr>
            <a:xfrm>
              <a:off x="623" y="3094"/>
              <a:ext cx="472" cy="170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sp>
          <p:nvSpPr>
            <p:cNvPr id="780" name="Google Shape;780;p7"/>
            <p:cNvSpPr/>
            <p:nvPr/>
          </p:nvSpPr>
          <p:spPr>
            <a:xfrm>
              <a:off x="1093" y="3252"/>
              <a:ext cx="96" cy="78"/>
            </a:xfrm>
            <a:custGeom>
              <a:avLst/>
              <a:gdLst/>
              <a:ahLst/>
              <a:cxnLst/>
              <a:rect l="l" t="t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" name="Google Shape;781;p7"/>
            <p:cNvCxnSpPr/>
            <p:nvPr/>
          </p:nvCxnSpPr>
          <p:spPr>
            <a:xfrm>
              <a:off x="1189" y="3330"/>
              <a:ext cx="442" cy="161"/>
            </a:xfrm>
            <a:prstGeom prst="straightConnector1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sp>
          <p:nvSpPr>
            <p:cNvPr id="782" name="Google Shape;782;p7"/>
            <p:cNvSpPr/>
            <p:nvPr/>
          </p:nvSpPr>
          <p:spPr>
            <a:xfrm>
              <a:off x="1631" y="3390"/>
              <a:ext cx="168" cy="168"/>
            </a:xfrm>
            <a:prstGeom prst="ellipse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7"/>
            <p:cNvSpPr txBox="1"/>
            <p:nvPr/>
          </p:nvSpPr>
          <p:spPr>
            <a:xfrm>
              <a:off x="1631" y="3377"/>
              <a:ext cx="300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1867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2400"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1631" y="3010"/>
              <a:ext cx="168" cy="168"/>
            </a:xfrm>
            <a:prstGeom prst="ellipse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7"/>
            <p:cNvSpPr txBox="1"/>
            <p:nvPr/>
          </p:nvSpPr>
          <p:spPr>
            <a:xfrm>
              <a:off x="1631" y="2997"/>
              <a:ext cx="300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1867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2400"/>
            </a:p>
          </p:txBody>
        </p:sp>
        <p:sp>
          <p:nvSpPr>
            <p:cNvPr id="786" name="Google Shape;786;p7"/>
            <p:cNvSpPr txBox="1"/>
            <p:nvPr/>
          </p:nvSpPr>
          <p:spPr>
            <a:xfrm>
              <a:off x="231" y="2977"/>
              <a:ext cx="300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1867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400"/>
            </a:p>
          </p:txBody>
        </p:sp>
        <p:sp>
          <p:nvSpPr>
            <p:cNvPr id="787" name="Google Shape;787;p7"/>
            <p:cNvSpPr txBox="1"/>
            <p:nvPr/>
          </p:nvSpPr>
          <p:spPr>
            <a:xfrm>
              <a:off x="231" y="3405"/>
              <a:ext cx="300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1867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2400"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1975" y="3414"/>
              <a:ext cx="168" cy="168"/>
            </a:xfrm>
            <a:prstGeom prst="ellipse">
              <a:avLst/>
            </a:prstGeom>
            <a:noFill/>
            <a:ln w="28575" cap="flat" cmpd="sng">
              <a:solidFill>
                <a:srgbClr val="339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7"/>
            <p:cNvSpPr txBox="1"/>
            <p:nvPr/>
          </p:nvSpPr>
          <p:spPr>
            <a:xfrm>
              <a:off x="1975" y="3401"/>
              <a:ext cx="300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1867" b="1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2400"/>
            </a:p>
          </p:txBody>
        </p:sp>
        <p:pic>
          <p:nvPicPr>
            <p:cNvPr id="790" name="Google Shape;790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64" y="3739"/>
              <a:ext cx="255" cy="24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91" name="Google Shape;791;p7"/>
            <p:cNvCxnSpPr/>
            <p:nvPr/>
          </p:nvCxnSpPr>
          <p:spPr>
            <a:xfrm rot="10800000">
              <a:off x="2077" y="3569"/>
              <a:ext cx="0" cy="21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792" name="Google Shape;792;p7"/>
            <p:cNvSpPr txBox="1"/>
            <p:nvPr/>
          </p:nvSpPr>
          <p:spPr>
            <a:xfrm>
              <a:off x="2255" y="3409"/>
              <a:ext cx="300" cy="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1867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(a</a:t>
              </a:r>
              <a:r>
                <a:rPr lang="en-US" sz="186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sz="1867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b)</a:t>
              </a:r>
              <a:endParaRPr sz="2400"/>
            </a:p>
          </p:txBody>
        </p:sp>
        <p:pic>
          <p:nvPicPr>
            <p:cNvPr id="793" name="Google Shape;793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28" y="3399"/>
              <a:ext cx="255" cy="2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4" name="Google Shape;794;p7"/>
          <p:cNvSpPr/>
          <p:nvPr/>
        </p:nvSpPr>
        <p:spPr>
          <a:xfrm>
            <a:off x="6191252" y="2128837"/>
            <a:ext cx="590400" cy="3200400"/>
          </a:xfrm>
          <a:prstGeom prst="rightBrace">
            <a:avLst>
              <a:gd name="adj1" fmla="val 60215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7"/>
          <p:cNvSpPr txBox="1"/>
          <p:nvPr/>
        </p:nvSpPr>
        <p:spPr>
          <a:xfrm>
            <a:off x="6792408" y="3324227"/>
            <a:ext cx="4164400" cy="94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6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of Scaling,</a:t>
            </a:r>
            <a:endParaRPr sz="2400"/>
          </a:p>
          <a:p>
            <a:r>
              <a:rPr lang="en-US" sz="266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Number/size representation</a:t>
            </a:r>
            <a:endParaRPr sz="2400"/>
          </a:p>
        </p:txBody>
      </p:sp>
      <p:cxnSp>
        <p:nvCxnSpPr>
          <p:cNvPr id="796" name="Google Shape;796;p7"/>
          <p:cNvCxnSpPr/>
          <p:nvPr/>
        </p:nvCxnSpPr>
        <p:spPr>
          <a:xfrm>
            <a:off x="1447800" y="1585919"/>
            <a:ext cx="0" cy="437200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7"/>
          <p:cNvCxnSpPr/>
          <p:nvPr/>
        </p:nvCxnSpPr>
        <p:spPr>
          <a:xfrm>
            <a:off x="5181600" y="1585919"/>
            <a:ext cx="0" cy="437200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798" name="Google Shape;798;p7"/>
          <p:cNvGrpSpPr/>
          <p:nvPr/>
        </p:nvGrpSpPr>
        <p:grpSpPr>
          <a:xfrm>
            <a:off x="23" y="5662649"/>
            <a:ext cx="7353303" cy="862011"/>
            <a:chOff x="0" y="3567"/>
            <a:chExt cx="3474" cy="543"/>
          </a:xfrm>
        </p:grpSpPr>
        <p:sp>
          <p:nvSpPr>
            <p:cNvPr id="799" name="Google Shape;799;p7"/>
            <p:cNvSpPr txBox="1"/>
            <p:nvPr/>
          </p:nvSpPr>
          <p:spPr>
            <a:xfrm>
              <a:off x="0" y="3567"/>
              <a:ext cx="600" cy="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Stage (</a:t>
              </a:r>
              <a:r>
                <a:rPr lang="en-US" sz="2400" b="1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j-1</a:t>
              </a:r>
              <a:r>
                <a:rPr lang="en-US" sz="2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2400"/>
            </a:p>
          </p:txBody>
        </p:sp>
        <p:sp>
          <p:nvSpPr>
            <p:cNvPr id="800" name="Google Shape;800;p7"/>
            <p:cNvSpPr txBox="1"/>
            <p:nvPr/>
          </p:nvSpPr>
          <p:spPr>
            <a:xfrm>
              <a:off x="1080" y="3567"/>
              <a:ext cx="600" cy="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Stage ‘</a:t>
              </a:r>
              <a:r>
                <a:rPr lang="en-US" sz="2400" b="1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j’</a:t>
              </a:r>
              <a:endPara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7"/>
            <p:cNvSpPr txBox="1"/>
            <p:nvPr/>
          </p:nvSpPr>
          <p:spPr>
            <a:xfrm>
              <a:off x="2574" y="3567"/>
              <a:ext cx="900" cy="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Stage (</a:t>
              </a:r>
              <a:r>
                <a:rPr lang="en-US" sz="2400" b="1" i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j+1</a:t>
              </a:r>
              <a:r>
                <a:rPr lang="en-US" sz="24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240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528970-CBF5-86A8-5A18-94F1BC8A3B54}"/>
                  </a:ext>
                </a:extLst>
              </p14:cNvPr>
              <p14:cNvContentPartPr/>
              <p14:nvPr/>
            </p14:nvContentPartPr>
            <p14:xfrm>
              <a:off x="962400" y="126720"/>
              <a:ext cx="11138400" cy="254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528970-CBF5-86A8-5A18-94F1BC8A3B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040" y="117360"/>
                <a:ext cx="11157120" cy="25622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Fast Fourier Transform (FFT) </a:t>
            </a:r>
            <a:endParaRPr/>
          </a:p>
        </p:txBody>
      </p:sp>
      <p:sp>
        <p:nvSpPr>
          <p:cNvPr id="808" name="Google Shape;808;p8"/>
          <p:cNvSpPr txBox="1">
            <a:spLocks noGrp="1"/>
          </p:cNvSpPr>
          <p:nvPr>
            <p:ph type="body" idx="1"/>
          </p:nvPr>
        </p:nvSpPr>
        <p:spPr>
          <a:xfrm>
            <a:off x="609600" y="1143003"/>
            <a:ext cx="10972800" cy="55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lnSpcReduction="10000"/>
          </a:bodyPr>
          <a:lstStyle/>
          <a:p>
            <a:pPr marL="457189" indent="-457189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/>
          </a:p>
          <a:p>
            <a:pPr marL="457189" indent="-186262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endParaRPr/>
          </a:p>
          <a:p>
            <a:pPr marL="457189" indent="-287859">
              <a:spcBef>
                <a:spcPts val="533"/>
              </a:spcBef>
              <a:buClr>
                <a:schemeClr val="dk1"/>
              </a:buClr>
              <a:buSzPts val="2000"/>
              <a:buNone/>
            </a:pPr>
            <a:endParaRPr sz="2667"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  <a:buNone/>
            </a:pPr>
            <a:r>
              <a:rPr lang="en-US" sz="2667"/>
              <a:t>                                  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  <a:buNone/>
            </a:pPr>
            <a:r>
              <a:rPr lang="en-US" sz="2667"/>
              <a:t>                              James Cooley               John Tukey</a:t>
            </a:r>
            <a:endParaRPr sz="2667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FFT development motivated by cold war (to monitor Russian nuclear activities)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Uses the symmetry relations in the DFT to drastically reduce computations.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Made DSP practicable. One of the greatest algorithm in history of time.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Gauss had developed a very similar algorithm, in 1811 !</a:t>
            </a:r>
            <a:endParaRPr/>
          </a:p>
        </p:txBody>
      </p:sp>
      <p:pic>
        <p:nvPicPr>
          <p:cNvPr id="809" name="Google Shape;809;p8" descr="180px-James_W._Cooley_352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1362111"/>
            <a:ext cx="16256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8" descr="225px-John_Tukey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295400"/>
            <a:ext cx="1295400" cy="1600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0AE1BB-B745-7312-48AE-66510E4B69E0}"/>
                  </a:ext>
                </a:extLst>
              </p14:cNvPr>
              <p14:cNvContentPartPr/>
              <p14:nvPr/>
            </p14:nvContentPartPr>
            <p14:xfrm>
              <a:off x="9069120" y="1291680"/>
              <a:ext cx="2635200" cy="203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0AE1BB-B745-7312-48AE-66510E4B69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9760" y="1282320"/>
                <a:ext cx="2653920" cy="205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800"/>
              <a:t>Better Way to do: LA approach “ Projection ”</a:t>
            </a:r>
            <a:endParaRPr sz="4800"/>
          </a:p>
        </p:txBody>
      </p:sp>
      <p:pic>
        <p:nvPicPr>
          <p:cNvPr id="816" name="Google Shape;816;p9" descr="C:\Users\coordinator\Desktop\Tasks in 2016\SDM Mathematics Application Seminar\image013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585" y="3345000"/>
            <a:ext cx="5081600" cy="31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9" descr="C:\Users\coordinator\Desktop\Tasks in 2016\SDM Mathematics Application Seminar\basics-in-ct-6-728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994400" y="1219200"/>
            <a:ext cx="5856000" cy="32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9" descr="C:\Users\coordinator\Desktop\Tasks in 2016\SDM Mathematics Application Seminar\images (3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425" y="1295399"/>
            <a:ext cx="4161121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9" descr="C:\Users\coordinator\Desktop\Tasks in 2016\SDM Mathematics Application Seminar\images (4)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2800" y="4724437"/>
            <a:ext cx="4428000" cy="139578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3F3CCC-2DB6-9A45-30F2-09655FEF8031}"/>
                  </a:ext>
                </a:extLst>
              </p14:cNvPr>
              <p14:cNvContentPartPr/>
              <p14:nvPr/>
            </p14:nvContentPartPr>
            <p14:xfrm>
              <a:off x="316320" y="942240"/>
              <a:ext cx="11510880" cy="430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3F3CCC-2DB6-9A45-30F2-09655FEF80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960" y="932880"/>
                <a:ext cx="11529600" cy="432192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"/>
          <p:cNvSpPr txBox="1">
            <a:spLocks noGrp="1"/>
          </p:cNvSpPr>
          <p:nvPr>
            <p:ph type="title"/>
          </p:nvPr>
        </p:nvSpPr>
        <p:spPr>
          <a:xfrm>
            <a:off x="5892800" y="274637"/>
            <a:ext cx="5808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/>
              <a:t> What Works !!!</a:t>
            </a:r>
            <a:endParaRPr/>
          </a:p>
        </p:txBody>
      </p:sp>
      <p:pic>
        <p:nvPicPr>
          <p:cNvPr id="825" name="Google Shape;825;p10" descr="C:\Users\coordinator\Desktop\Tasks in 2016\SDM Mathematics Application Seminar\images (5)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615265"/>
            <a:ext cx="5280000" cy="29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10" descr="C:\Users\coordinator\Desktop\Tasks in 2016\SDM Mathematics Application Seminar\images (8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4399" y="3505219"/>
            <a:ext cx="3600000" cy="30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10" descr="C:\Users\coordinator\Desktop\Tasks in 2016\SDM Mathematics Application Seminar\images (9)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92800" y="990636"/>
            <a:ext cx="3996000" cy="237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10" descr="C:\Users\coordinator\Desktop\Tasks in 2016\SDM Mathematics Application Seminar\image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3480600"/>
            <a:ext cx="3981600" cy="2844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B7645F-A860-746C-FD87-10011C9841BE}"/>
                  </a:ext>
                </a:extLst>
              </p14:cNvPr>
              <p14:cNvContentPartPr/>
              <p14:nvPr/>
            </p14:nvContentPartPr>
            <p14:xfrm>
              <a:off x="336000" y="1711680"/>
              <a:ext cx="11019840" cy="474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B7645F-A860-746C-FD87-10011C9841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640" y="1702320"/>
                <a:ext cx="11038560" cy="475872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Microsoft Office PowerPoint</Application>
  <PresentationFormat>Widescreen</PresentationFormat>
  <Paragraphs>159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Carlito</vt:lpstr>
      <vt:lpstr>Office Theme</vt:lpstr>
      <vt:lpstr>When both come together !!!!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Fast Fourier Transform (FFT) </vt:lpstr>
      <vt:lpstr>Better Way to do: LA approach “ Projection ”</vt:lpstr>
      <vt:lpstr> What Works !!!</vt:lpstr>
      <vt:lpstr>Discrete versions (1-D,2-D-3-D) dominate</vt:lpstr>
      <vt:lpstr>Subspace methods in Data Representation (COMPRESSION) </vt:lpstr>
      <vt:lpstr>Standard methods</vt:lpstr>
      <vt:lpstr>Principal Component Analysis (PCA)</vt:lpstr>
      <vt:lpstr>How it works?</vt:lpstr>
      <vt:lpstr>Principal Component Analysis</vt:lpstr>
      <vt:lpstr>Algorithm</vt:lpstr>
      <vt:lpstr>Step 2: Subtract the Mean</vt:lpstr>
      <vt:lpstr>PowerPoint Presentation</vt:lpstr>
      <vt:lpstr>PowerPoint Presentation</vt:lpstr>
      <vt:lpstr>Step 5: Choosing component and forming feature vector</vt:lpstr>
      <vt:lpstr>Step 6: Deriving the New dataset</vt:lpstr>
      <vt:lpstr>More detailed, E &amp; C Application</vt:lpstr>
      <vt:lpstr>Application using DCT via DFT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Strategy for using DCT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Gururaja Maiya</dc:creator>
  <cp:lastModifiedBy>Gururaja Maiya</cp:lastModifiedBy>
  <cp:revision>1</cp:revision>
  <dcterms:created xsi:type="dcterms:W3CDTF">2024-08-13T16:52:03Z</dcterms:created>
  <dcterms:modified xsi:type="dcterms:W3CDTF">2024-08-13T16:52:51Z</dcterms:modified>
</cp:coreProperties>
</file>