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0faa66d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0faa66d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0faa66d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70faa66d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70faa66d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70faa66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70faa66d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70faa66d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0faa66d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70faa66d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70faa66d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70faa66d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0faa66d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0faa66d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70faa66d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70faa66d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0faa66d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0faa66d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70faa66d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70faa66d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0faa66d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0faa66d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0faa66d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70faa66d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70faa66d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70faa66d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70faa66d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70faa66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PSG HACKATHON 2022</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Anantha Raman S (20PC05)</a:t>
            </a:r>
            <a:endParaRPr/>
          </a:p>
          <a:p>
            <a:pPr indent="0" lvl="0" marL="0" rtl="0" algn="l">
              <a:spcBef>
                <a:spcPts val="0"/>
              </a:spcBef>
              <a:spcAft>
                <a:spcPts val="0"/>
              </a:spcAft>
              <a:buNone/>
            </a:pPr>
            <a:r>
              <a:rPr lang="en"/>
              <a:t>Dhanush M (20PC12)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Construction Of Graph</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Components</a:t>
            </a:r>
            <a:r>
              <a:rPr lang="en"/>
              <a:t> in graph(node):</a:t>
            </a:r>
            <a:endParaRPr/>
          </a:p>
          <a:p>
            <a:pPr indent="-298450" lvl="1" marL="914400" rtl="0" algn="l">
              <a:spcBef>
                <a:spcPts val="0"/>
              </a:spcBef>
              <a:spcAft>
                <a:spcPts val="0"/>
              </a:spcAft>
              <a:buSzPts val="1100"/>
              <a:buChar char="○"/>
            </a:pPr>
            <a:r>
              <a:rPr lang="en"/>
              <a:t>People class</a:t>
            </a:r>
            <a:endParaRPr/>
          </a:p>
          <a:p>
            <a:pPr indent="-298450" lvl="1" marL="914400" rtl="0" algn="l">
              <a:spcBef>
                <a:spcPts val="0"/>
              </a:spcBef>
              <a:spcAft>
                <a:spcPts val="0"/>
              </a:spcAft>
              <a:buSzPts val="1100"/>
              <a:buChar char="○"/>
            </a:pPr>
            <a:r>
              <a:rPr lang="en"/>
              <a:t>Crime </a:t>
            </a:r>
            <a:r>
              <a:rPr lang="en"/>
              <a:t>type</a:t>
            </a:r>
            <a:endParaRPr/>
          </a:p>
          <a:p>
            <a:pPr indent="-298450" lvl="1" marL="914400" rtl="0" algn="l">
              <a:spcBef>
                <a:spcPts val="0"/>
              </a:spcBef>
              <a:spcAft>
                <a:spcPts val="0"/>
              </a:spcAft>
              <a:buSzPts val="1100"/>
              <a:buChar char="○"/>
            </a:pPr>
            <a:r>
              <a:rPr lang="en"/>
              <a:t>District </a:t>
            </a:r>
            <a:endParaRPr/>
          </a:p>
          <a:p>
            <a:pPr indent="-298450" lvl="1" marL="914400" rtl="0" algn="l">
              <a:spcBef>
                <a:spcPts val="0"/>
              </a:spcBef>
              <a:spcAft>
                <a:spcPts val="0"/>
              </a:spcAft>
              <a:buSzPts val="1100"/>
              <a:buChar char="○"/>
            </a:pPr>
            <a:r>
              <a:rPr lang="en"/>
              <a:t>Public Places</a:t>
            </a:r>
            <a:endParaRPr/>
          </a:p>
          <a:p>
            <a:pPr indent="-311150" lvl="0" marL="457200" rtl="0" algn="l">
              <a:spcBef>
                <a:spcPts val="0"/>
              </a:spcBef>
              <a:spcAft>
                <a:spcPts val="0"/>
              </a:spcAft>
              <a:buSzPts val="1300"/>
              <a:buChar char="●"/>
            </a:pPr>
            <a:r>
              <a:rPr lang="en"/>
              <a:t>Each edge signifies what kind of relation does the node have.</a:t>
            </a:r>
            <a:endParaRPr/>
          </a:p>
          <a:p>
            <a:pPr indent="-311150" lvl="0" marL="457200" rtl="0" algn="l">
              <a:spcBef>
                <a:spcPts val="0"/>
              </a:spcBef>
              <a:spcAft>
                <a:spcPts val="0"/>
              </a:spcAft>
              <a:buSzPts val="1300"/>
              <a:buChar char="●"/>
            </a:pPr>
            <a:r>
              <a:rPr lang="en"/>
              <a:t>Edge </a:t>
            </a:r>
            <a:r>
              <a:rPr lang="en"/>
              <a:t>weight</a:t>
            </a:r>
            <a:r>
              <a:rPr lang="en"/>
              <a:t> represents the </a:t>
            </a:r>
            <a:r>
              <a:rPr lang="en"/>
              <a:t>probability</a:t>
            </a:r>
            <a:r>
              <a:rPr lang="en"/>
              <a:t> of the crime associating the two nodes.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2008423" y="617675"/>
            <a:ext cx="5533101" cy="369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4"/>
          <p:cNvPicPr preferRelativeResize="0"/>
          <p:nvPr/>
        </p:nvPicPr>
        <p:blipFill>
          <a:blip r:embed="rId3">
            <a:alphaModFix/>
          </a:blip>
          <a:stretch>
            <a:fillRect/>
          </a:stretch>
        </p:blipFill>
        <p:spPr>
          <a:xfrm>
            <a:off x="2238727" y="897925"/>
            <a:ext cx="4942246" cy="3115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Input From the user</a:t>
            </a:r>
            <a:endParaRPr/>
          </a:p>
        </p:txBody>
      </p:sp>
      <p:sp>
        <p:nvSpPr>
          <p:cNvPr id="205" name="Google Shape;20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Person Class and  Location of travel are feed to the system by the user.</a:t>
            </a:r>
            <a:endParaRPr/>
          </a:p>
          <a:p>
            <a:pPr indent="-311150" lvl="0" marL="457200" rtl="0" algn="l">
              <a:spcBef>
                <a:spcPts val="0"/>
              </a:spcBef>
              <a:spcAft>
                <a:spcPts val="0"/>
              </a:spcAft>
              <a:buSzPts val="1300"/>
              <a:buChar char="●"/>
            </a:pPr>
            <a:r>
              <a:rPr lang="en"/>
              <a:t>We would then find out where the user input would be placed in the graph.</a:t>
            </a:r>
            <a:endParaRPr/>
          </a:p>
          <a:p>
            <a:pPr indent="-311150" lvl="0" marL="457200" rtl="0" algn="l">
              <a:spcBef>
                <a:spcPts val="0"/>
              </a:spcBef>
              <a:spcAft>
                <a:spcPts val="0"/>
              </a:spcAft>
              <a:buSzPts val="1300"/>
              <a:buChar char="●"/>
            </a:pPr>
            <a:r>
              <a:rPr lang="en"/>
              <a:t>Based on the results of the graph we predict what are the crime which are most likely to occur.</a:t>
            </a:r>
            <a:endParaRPr/>
          </a:p>
          <a:p>
            <a:pPr indent="-311150" lvl="0" marL="457200" rtl="0" algn="l">
              <a:spcBef>
                <a:spcPts val="0"/>
              </a:spcBef>
              <a:spcAft>
                <a:spcPts val="0"/>
              </a:spcAft>
              <a:buSzPts val="1300"/>
              <a:buChar char="●"/>
            </a:pPr>
            <a:r>
              <a:rPr lang="en"/>
              <a:t>User are warned for the same.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which we tried, but didnt go well</a:t>
            </a:r>
            <a:endParaRPr/>
          </a:p>
        </p:txBody>
      </p:sp>
      <p:sp>
        <p:nvSpPr>
          <p:cNvPr id="211" name="Google Shape;211;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Try to host the product as a webpage</a:t>
            </a:r>
            <a:endParaRPr/>
          </a:p>
          <a:p>
            <a:pPr indent="-311150" lvl="0" marL="457200" rtl="0" algn="l">
              <a:spcBef>
                <a:spcPts val="0"/>
              </a:spcBef>
              <a:spcAft>
                <a:spcPts val="0"/>
              </a:spcAft>
              <a:buSzPts val="1300"/>
              <a:buChar char="●"/>
            </a:pPr>
            <a:r>
              <a:rPr lang="en"/>
              <a:t>Safety score</a:t>
            </a:r>
            <a:endParaRPr/>
          </a:p>
          <a:p>
            <a:pPr indent="-311150" lvl="0" marL="457200" rtl="0" algn="l">
              <a:spcBef>
                <a:spcPts val="0"/>
              </a:spcBef>
              <a:spcAft>
                <a:spcPts val="0"/>
              </a:spcAft>
              <a:buSzPts val="1300"/>
              <a:buChar char="●"/>
            </a:pPr>
            <a:r>
              <a:rPr lang="en"/>
              <a:t>Hotline </a:t>
            </a:r>
            <a:r>
              <a:rPr lang="en"/>
              <a:t>number</a:t>
            </a:r>
            <a:r>
              <a:rPr lang="en"/>
              <a:t> recommendation</a:t>
            </a:r>
            <a:endParaRPr/>
          </a:p>
          <a:p>
            <a:pPr indent="-311150" lvl="0" marL="457200" rtl="0" algn="l">
              <a:spcBef>
                <a:spcPts val="0"/>
              </a:spcBef>
              <a:spcAft>
                <a:spcPts val="0"/>
              </a:spcAft>
              <a:buSzPts val="1300"/>
              <a:buChar char="●"/>
            </a:pPr>
            <a:r>
              <a:rPr lang="en"/>
              <a:t>Safe </a:t>
            </a:r>
            <a:r>
              <a:rPr lang="en"/>
              <a:t>accommodation</a:t>
            </a:r>
            <a:r>
              <a:rPr lang="en"/>
              <a:t> recommendation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p:nvPr/>
        </p:nvSpPr>
        <p:spPr>
          <a:xfrm>
            <a:off x="1243613" y="1043658"/>
            <a:ext cx="6656782" cy="102073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 for providing us with the </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opportunity to learn and grow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Crime detection Model using Network Analysis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a:p>
            <a:pPr indent="0" lvl="0" marL="0" rtl="0" algn="l">
              <a:spcBef>
                <a:spcPts val="1200"/>
              </a:spcBef>
              <a:spcAft>
                <a:spcPts val="0"/>
              </a:spcAft>
              <a:buNone/>
            </a:pPr>
            <a:r>
              <a:rPr lang="en"/>
              <a:t>It is highly dangerous to travel to new places without knowing the crime history of that place, the model we propose would analyze the district based on the past crime history, help you visualize and suggest you if it is safe to travel to that place or not, and what are the necessary precautions you need to take while traveling.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Given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Analysis of 14 years of data (2001 to 2014).</a:t>
            </a:r>
            <a:endParaRPr/>
          </a:p>
          <a:p>
            <a:pPr indent="-311150" lvl="0" marL="457200" rtl="0" algn="l">
              <a:spcBef>
                <a:spcPts val="0"/>
              </a:spcBef>
              <a:spcAft>
                <a:spcPts val="0"/>
              </a:spcAft>
              <a:buSzPts val="1300"/>
              <a:buChar char="●"/>
            </a:pPr>
            <a:r>
              <a:rPr lang="en"/>
              <a:t>District wise crime and Place wise crime analysis.</a:t>
            </a:r>
            <a:endParaRPr/>
          </a:p>
          <a:p>
            <a:pPr indent="-311150" lvl="0" marL="457200" rtl="0" algn="l">
              <a:spcBef>
                <a:spcPts val="0"/>
              </a:spcBef>
              <a:spcAft>
                <a:spcPts val="0"/>
              </a:spcAft>
              <a:buSzPts val="13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Proposed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Solution Via Network Analysis</a:t>
            </a:r>
            <a:endParaRPr/>
          </a:p>
          <a:p>
            <a:pPr indent="-311150" lvl="0" marL="457200" rtl="0" algn="l">
              <a:spcBef>
                <a:spcPts val="0"/>
              </a:spcBef>
              <a:spcAft>
                <a:spcPts val="0"/>
              </a:spcAft>
              <a:buSzPts val="1300"/>
              <a:buChar char="●"/>
            </a:pPr>
            <a:r>
              <a:rPr lang="en"/>
              <a:t>Modeling the given data into graph to predict the future outcome</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Graphs? Why not regular ML model</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Benefit of traversal </a:t>
            </a:r>
            <a:endParaRPr/>
          </a:p>
          <a:p>
            <a:pPr indent="-311150" lvl="0" marL="457200" rtl="0" algn="l">
              <a:spcBef>
                <a:spcPts val="0"/>
              </a:spcBef>
              <a:spcAft>
                <a:spcPts val="0"/>
              </a:spcAft>
              <a:buSzPts val="1300"/>
              <a:buChar char="●"/>
            </a:pPr>
            <a:r>
              <a:rPr lang="en"/>
              <a:t>The presence of edges can explain the relationship between crimes, their place of occurence, possible Victims etc</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rotWithShape="1">
          <a:blip r:embed="rId3">
            <a:alphaModFix/>
          </a:blip>
          <a:srcRect b="15434" l="0" r="0" t="24109"/>
          <a:stretch/>
        </p:blipFill>
        <p:spPr>
          <a:xfrm>
            <a:off x="2128750" y="615775"/>
            <a:ext cx="4644576" cy="3746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Rough idea:</a:t>
            </a:r>
            <a:endParaRPr/>
          </a:p>
          <a:p>
            <a:pPr indent="-298450" lvl="1" marL="914400" rtl="0" algn="l">
              <a:spcBef>
                <a:spcPts val="0"/>
              </a:spcBef>
              <a:spcAft>
                <a:spcPts val="0"/>
              </a:spcAft>
              <a:buSzPts val="1100"/>
              <a:buChar char="○"/>
            </a:pPr>
            <a:r>
              <a:rPr lang="en"/>
              <a:t>The input from the user(age, gender,travel details etc) is </a:t>
            </a:r>
            <a:r>
              <a:rPr lang="en"/>
              <a:t>received</a:t>
            </a:r>
            <a:r>
              <a:rPr lang="en"/>
              <a:t> from a simple flask application.</a:t>
            </a:r>
            <a:endParaRPr/>
          </a:p>
          <a:p>
            <a:pPr indent="-298450" lvl="1" marL="914400" rtl="0" algn="l">
              <a:spcBef>
                <a:spcPts val="0"/>
              </a:spcBef>
              <a:spcAft>
                <a:spcPts val="0"/>
              </a:spcAft>
              <a:buSzPts val="1100"/>
              <a:buChar char="○"/>
            </a:pPr>
            <a:r>
              <a:rPr lang="en"/>
              <a:t>Then the given data is located on the network graph. </a:t>
            </a:r>
            <a:endParaRPr/>
          </a:p>
          <a:p>
            <a:pPr indent="-298450" lvl="1" marL="914400" rtl="0" algn="l">
              <a:spcBef>
                <a:spcPts val="0"/>
              </a:spcBef>
              <a:spcAft>
                <a:spcPts val="0"/>
              </a:spcAft>
              <a:buSzPts val="1100"/>
              <a:buChar char="○"/>
            </a:pPr>
            <a:r>
              <a:rPr lang="en"/>
              <a:t>The </a:t>
            </a:r>
            <a:r>
              <a:rPr lang="en"/>
              <a:t>threats</a:t>
            </a:r>
            <a:r>
              <a:rPr lang="en"/>
              <a:t> are </a:t>
            </a:r>
            <a:r>
              <a:rPr lang="en"/>
              <a:t>analysed with the help of neighboring nodes and edges.</a:t>
            </a:r>
            <a:endParaRPr/>
          </a:p>
          <a:p>
            <a:pPr indent="-298450" lvl="1" marL="914400" rtl="0" algn="l">
              <a:spcBef>
                <a:spcPts val="0"/>
              </a:spcBef>
              <a:spcAft>
                <a:spcPts val="0"/>
              </a:spcAft>
              <a:buSzPts val="1100"/>
              <a:buChar char="○"/>
            </a:pPr>
            <a:r>
              <a:rPr lang="en"/>
              <a:t>The user is then warned about the </a:t>
            </a:r>
            <a:r>
              <a:rPr lang="en"/>
              <a:t> possible threats that are likely to occur during his/her course of journey.</a:t>
            </a:r>
            <a:endParaRPr/>
          </a:p>
          <a:p>
            <a:pPr indent="-298450" lvl="1" marL="914400" rtl="0" algn="l">
              <a:spcBef>
                <a:spcPts val="0"/>
              </a:spcBef>
              <a:spcAft>
                <a:spcPts val="0"/>
              </a:spcAft>
              <a:buSzPts val="1100"/>
              <a:buChar char="○"/>
            </a:pPr>
            <a:r>
              <a:rPr lang="en"/>
              <a:t>Safety recommendations and hotline numbers are </a:t>
            </a:r>
            <a:r>
              <a:rPr lang="en"/>
              <a:t>provided</a:t>
            </a:r>
            <a:r>
              <a:rPr lang="en"/>
              <a:t> to the user. </a:t>
            </a:r>
            <a:endParaRPr/>
          </a:p>
        </p:txBody>
      </p:sp>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the model works?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Data Pre-Processing</a:t>
            </a:r>
            <a:endParaRPr/>
          </a:p>
        </p:txBody>
      </p:sp>
      <p:sp>
        <p:nvSpPr>
          <p:cNvPr id="176" name="Google Shape;176;p20"/>
          <p:cNvSpPr txBox="1"/>
          <p:nvPr>
            <p:ph idx="1" type="body"/>
          </p:nvPr>
        </p:nvSpPr>
        <p:spPr>
          <a:xfrm>
            <a:off x="1297500" y="1567550"/>
            <a:ext cx="7038900" cy="339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District Wise:</a:t>
            </a:r>
            <a:endParaRPr/>
          </a:p>
          <a:p>
            <a:pPr indent="-298450" lvl="1" marL="914400" rtl="0" algn="l">
              <a:spcBef>
                <a:spcPts val="0"/>
              </a:spcBef>
              <a:spcAft>
                <a:spcPts val="0"/>
              </a:spcAft>
              <a:buSzPts val="1100"/>
              <a:buChar char="○"/>
            </a:pPr>
            <a:r>
              <a:rPr lang="en"/>
              <a:t>The given district wise data set had entries for the year 2001 to 2014.</a:t>
            </a:r>
            <a:endParaRPr/>
          </a:p>
          <a:p>
            <a:pPr indent="-298450" lvl="1" marL="914400" rtl="0" algn="l">
              <a:spcBef>
                <a:spcPts val="0"/>
              </a:spcBef>
              <a:spcAft>
                <a:spcPts val="0"/>
              </a:spcAft>
              <a:buSzPts val="1100"/>
              <a:buChar char="○"/>
            </a:pPr>
            <a:r>
              <a:rPr lang="en"/>
              <a:t>The data set from 2001 to 2013 had around 33 categories of crime, whereas the data set for the year had around 90+ crime categories.</a:t>
            </a:r>
            <a:endParaRPr/>
          </a:p>
          <a:p>
            <a:pPr indent="-298450" lvl="1" marL="914400" rtl="0" algn="l">
              <a:spcBef>
                <a:spcPts val="0"/>
              </a:spcBef>
              <a:spcAft>
                <a:spcPts val="0"/>
              </a:spcAft>
              <a:buSzPts val="1100"/>
              <a:buChar char="○"/>
            </a:pPr>
            <a:r>
              <a:rPr lang="en"/>
              <a:t>The </a:t>
            </a:r>
            <a:r>
              <a:rPr lang="en"/>
              <a:t>categories</a:t>
            </a:r>
            <a:r>
              <a:rPr lang="en"/>
              <a:t> were merged with one another in such a way that the there were no </a:t>
            </a:r>
            <a:r>
              <a:rPr lang="en"/>
              <a:t>redundant</a:t>
            </a:r>
            <a:r>
              <a:rPr lang="en"/>
              <a:t> crime and no crimes were left out.</a:t>
            </a:r>
            <a:endParaRPr/>
          </a:p>
          <a:p>
            <a:pPr indent="-298450" lvl="1" marL="914400" rtl="0" algn="l">
              <a:spcBef>
                <a:spcPts val="0"/>
              </a:spcBef>
              <a:spcAft>
                <a:spcPts val="0"/>
              </a:spcAft>
              <a:buSzPts val="1100"/>
              <a:buChar char="○"/>
            </a:pPr>
            <a:r>
              <a:rPr lang="en"/>
              <a:t>All the data set were </a:t>
            </a:r>
            <a:r>
              <a:rPr lang="en"/>
              <a:t>merged</a:t>
            </a:r>
            <a:r>
              <a:rPr lang="en"/>
              <a:t> to one </a:t>
            </a:r>
            <a:r>
              <a:rPr lang="en"/>
              <a:t>data frame</a:t>
            </a:r>
            <a:r>
              <a:rPr lang="en"/>
              <a:t> for further process.</a:t>
            </a:r>
            <a:endParaRPr/>
          </a:p>
          <a:p>
            <a:pPr indent="-311150" lvl="0" marL="457200" rtl="0" algn="l">
              <a:spcBef>
                <a:spcPts val="0"/>
              </a:spcBef>
              <a:spcAft>
                <a:spcPts val="0"/>
              </a:spcAft>
              <a:buSzPts val="1300"/>
              <a:buChar char="●"/>
            </a:pPr>
            <a:r>
              <a:rPr lang="en"/>
              <a:t>Place</a:t>
            </a:r>
            <a:r>
              <a:rPr lang="en"/>
              <a:t> Wise:</a:t>
            </a:r>
            <a:endParaRPr/>
          </a:p>
          <a:p>
            <a:pPr indent="-298450" lvl="1" marL="914400" rtl="0" algn="l">
              <a:spcBef>
                <a:spcPts val="0"/>
              </a:spcBef>
              <a:spcAft>
                <a:spcPts val="0"/>
              </a:spcAft>
              <a:buSzPts val="1100"/>
              <a:buChar char="○"/>
            </a:pPr>
            <a:r>
              <a:rPr lang="en"/>
              <a:t>The given place wise data set had entries for the year 2001 to 2014.</a:t>
            </a:r>
            <a:endParaRPr/>
          </a:p>
          <a:p>
            <a:pPr indent="-298450" lvl="1" marL="914400" rtl="0" algn="l">
              <a:spcBef>
                <a:spcPts val="0"/>
              </a:spcBef>
              <a:spcAft>
                <a:spcPts val="0"/>
              </a:spcAft>
              <a:buSzPts val="1100"/>
              <a:buChar char="○"/>
            </a:pPr>
            <a:r>
              <a:rPr lang="en"/>
              <a:t>The data set from 2001 to 2013 had around 34 categories of crime, whereas the data set for the year had around 81 crime categories.</a:t>
            </a:r>
            <a:endParaRPr/>
          </a:p>
          <a:p>
            <a:pPr indent="-298450" lvl="1" marL="914400" rtl="0" algn="l">
              <a:spcBef>
                <a:spcPts val="0"/>
              </a:spcBef>
              <a:spcAft>
                <a:spcPts val="0"/>
              </a:spcAft>
              <a:buSzPts val="1100"/>
              <a:buChar char="○"/>
            </a:pPr>
            <a:r>
              <a:rPr lang="en"/>
              <a:t>The categories were merged with one another in such a way that the there were no redundant crime and no crimes were left out.</a:t>
            </a:r>
            <a:endParaRPr/>
          </a:p>
          <a:p>
            <a:pPr indent="-298450" lvl="1" marL="914400" rtl="0" algn="l">
              <a:spcBef>
                <a:spcPts val="0"/>
              </a:spcBef>
              <a:spcAft>
                <a:spcPts val="0"/>
              </a:spcAft>
              <a:buSzPts val="1100"/>
              <a:buChar char="○"/>
            </a:pPr>
            <a:r>
              <a:rPr lang="en"/>
              <a:t>All the data set were merged to one data frame for further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1"/>
          <p:cNvPicPr preferRelativeResize="0"/>
          <p:nvPr/>
        </p:nvPicPr>
        <p:blipFill rotWithShape="1">
          <a:blip r:embed="rId3">
            <a:alphaModFix/>
          </a:blip>
          <a:srcRect b="0" l="11775" r="12299" t="22624"/>
          <a:stretch/>
        </p:blipFill>
        <p:spPr>
          <a:xfrm>
            <a:off x="1565188" y="581800"/>
            <a:ext cx="6013624" cy="3979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