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628ac7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628ac7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a6718de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a6718de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368e968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d368e968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a6718d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a6718d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ebd885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ebd885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a581a46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a581a46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e79721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e79721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368e968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368e968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d368e968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d368e968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934f2e4b5179e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934f2e4b5179e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a581a4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da581a4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a581a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a581a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d368e96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d368e96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da581a4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da581a4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d368e968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d368e968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368e968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368e968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581a4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a581a4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a08f1a5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a08f1a5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08f1a53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08f1a53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deocall-page.netlify.app/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r-med.netlify.app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130225" y="2328075"/>
            <a:ext cx="3228600" cy="22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Anantha Krishnan K P</a:t>
            </a:r>
            <a:endParaRPr b="1"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Deva Prakash </a:t>
            </a:r>
            <a:endParaRPr b="1"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Flemin K Sony </a:t>
            </a:r>
            <a:endParaRPr b="1"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Jerrin Mathew George </a:t>
            </a:r>
            <a:endParaRPr b="1" sz="2733"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926100" y="5527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55"/>
              <a:t>AIR-MED</a:t>
            </a:r>
            <a:endParaRPr b="1" sz="7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AUTOMATED INDIVIDUALISED REMOTE ACCESSIBLE MEDICATION EVALUATOR AND DISPENSER</a:t>
            </a:r>
            <a:endParaRPr b="1" sz="273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Feature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88" y="1147225"/>
            <a:ext cx="656262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Blynk Interface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63" y="112225"/>
            <a:ext cx="2720876" cy="491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0925"/>
            <a:ext cx="2993050" cy="219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676" y="112225"/>
            <a:ext cx="2414802" cy="49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MEDICAL KIT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5276" r="0" t="0"/>
          <a:stretch/>
        </p:blipFill>
        <p:spPr>
          <a:xfrm>
            <a:off x="491625" y="1439750"/>
            <a:ext cx="8160749" cy="37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763375" y="1809475"/>
            <a:ext cx="2120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Medicine illuminator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297475" y="1809475"/>
            <a:ext cx="2283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Wearable vitals monitor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04625" y="18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r>
              <a:rPr lang="en"/>
              <a:t> DIAGRAM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25" y="0"/>
            <a:ext cx="4919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700"/>
            <a:ext cx="4289976" cy="3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672550" y="326325"/>
            <a:ext cx="4895100" cy="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SPEEDY BEE FLIGHT CONTROLLER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50" y="1640600"/>
            <a:ext cx="5135127" cy="35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Life-saving Deliveries: They can deliver medical supplies, to emergency situations quicker, potentially saving lives in critical moments.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Access to Remote Areas: Drones can reach areas inaccessible to ground vehicles, such as rural locations, disaster zones, or areas with poor infrastructure, enabling timely medical assistance.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Minimal Human Risk: In hazardous situations like natural disasters or conflict zones, sending drones instead of human responders reduces the risk to medical personnel.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02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Possible Use Cases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33825"/>
            <a:ext cx="85206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2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89"/>
              <a:buFont typeface="Calibri"/>
              <a:buChar char="●"/>
            </a:pPr>
            <a:r>
              <a:rPr b="1"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Specialized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b="1"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Medicine Transport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Especially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useful in r</a:t>
            </a:r>
            <a:r>
              <a:rPr i="1"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emote areas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, villages etc.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2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89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Use in developing or enhancing </a:t>
            </a:r>
            <a:r>
              <a:rPr b="1"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early warning systems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using real-time data. (</a:t>
            </a:r>
            <a:r>
              <a:rPr i="1" lang="en" sz="2088" u="sng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One Target of Disaster Management SDG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) , 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2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89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For example in:  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Wildfires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, Flooded areas, earthquake-hit, and other disaster prone areas. 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2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89"/>
              <a:buFont typeface="Calibri"/>
              <a:buChar char="●"/>
            </a:pPr>
            <a:r>
              <a:rPr b="1"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Lockdown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use cases : Crowd Control, 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Awareness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2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89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Use in wider cases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Modification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Predictive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Analysis: Abnormal breathing patterns can be determined by using 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MQTT</a:t>
            </a: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: The Standard for IoT Messaging, A lightweight messaging protocol for small sensors and mobile devices, optimized for high-latency or unreliable networks,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Forecasting using predictive analytics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2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Calibri"/>
              <a:buChar char="●"/>
            </a:pPr>
            <a:r>
              <a:rPr lang="en" sz="2088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Usage of BioAmp EXG Pill : For more vitals</a:t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88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conclusion, the VTOL AIRMED project represents a pioneering venture in the realm of aerial logistics, with a specific focus on critical applications such as </a:t>
            </a:r>
            <a:r>
              <a:rPr lang="en">
                <a:solidFill>
                  <a:srgbClr val="000000"/>
                </a:solidFill>
              </a:rPr>
              <a:t>telemedicine</a:t>
            </a:r>
            <a:r>
              <a:rPr lang="en">
                <a:solidFill>
                  <a:srgbClr val="000000"/>
                </a:solidFill>
              </a:rPr>
              <a:t>. As the project progresses, the VTOL AIRMED holds the potential to redefine standards in aerial logistics, offering a versatile solution.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IDENTIFIED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“ In India approximately, 24,012 people die every day because of delays in getting medical assistance on time “ - 2023  HSTP : Health Systems Transformation Platform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Article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Time Sensitivity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Existing logistics solutions often struggle with time-sensitive in emergency medical situations.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Unavailability of doctor: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expert doctors in remote areas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Adaptability: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Conventional aircraft may lack the adaptability required for both urban and remote areas, hindering their effectiveness in diverse environments.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reduce risk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 case of medical emergencies.</a:t>
            </a:r>
            <a:endParaRPr b="1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80"/>
              <a:buFont typeface="Roboto"/>
              <a:buChar char="●"/>
            </a:pP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Telemedicine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  the provision of remote clinical services, via real-time two-way communication between the patient and the healthcare provider, using electronic audio and visual means.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80"/>
              <a:buFont typeface="Roboto"/>
              <a:buChar char="●"/>
            </a:pP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Smooth transition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horizontal flight, facilitating efficient long-distance, high-speed aerial operations.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8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take off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land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without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 use of a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runway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ntroduce the increasing need for advanced aerial logistics solutions to overcome challenges in traditional methods.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Smart medical kit : various sensors integrated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 AIRMED as an innovative and versatile solution designed to address these challenges effectively.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02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Goal : Disaster </a:t>
            </a:r>
            <a:r>
              <a:rPr lang="en"/>
              <a:t>Management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33850"/>
            <a:ext cx="8520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Enhance Resilience &amp; Preparedness for Effective Disaster Management</a:t>
            </a:r>
            <a:endParaRPr sz="19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16" y="2321854"/>
            <a:ext cx="4694375" cy="2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1837150"/>
            <a:ext cx="41574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platforms for efficient coordination among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responders,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organizations, and communities during disaster response.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Empower communities to build resilience through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education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planning.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48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 quad-plane VTOL aircraft with a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pusher setup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enable vertical takeoff and landing (VTOL) capabilities.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 wings to facilitate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dual functionality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allowing the aircraft to operate as both a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quadcopter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fixed-wing aircraft.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Establish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partnerships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healthcare organizations services to deploy the aircraft for critical applications.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vitals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case of emergency.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94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" y="919800"/>
            <a:ext cx="9014726" cy="4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WEBSITE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28091" l="29807" r="32774" t="-2902"/>
          <a:stretch/>
        </p:blipFill>
        <p:spPr>
          <a:xfrm>
            <a:off x="2090825" y="1147225"/>
            <a:ext cx="4296301" cy="37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27531" r="31746" t="22480"/>
          <a:stretch/>
        </p:blipFill>
        <p:spPr>
          <a:xfrm>
            <a:off x="2453675" y="1147225"/>
            <a:ext cx="3865309" cy="38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