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5"/>
                </a:solidFill>
              </a:rPr>
              <a:t>U </a:t>
            </a:r>
            <a:r>
              <a:rPr lang="en-US" sz="2800" b="1" dirty="0" err="1">
                <a:solidFill>
                  <a:schemeClr val="accent5"/>
                </a:solidFill>
              </a:rPr>
              <a:t>Anantha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krishnan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422200281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US" sz="2800" b="1" dirty="0">
                <a:solidFill>
                  <a:schemeClr val="accent5"/>
                </a:solidFill>
              </a:rPr>
              <a:t>5BD23854AE213F8BF5F4E2CF312EE9D3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16AE6-CAA1-FBB6-2C36-4E30D028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7" y="1275356"/>
            <a:ext cx="6719034" cy="4605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 SANTHOSH 22D022</cp:lastModifiedBy>
  <cp:revision>19</cp:revision>
  <dcterms:created xsi:type="dcterms:W3CDTF">2024-03-29T15:07:22Z</dcterms:created>
  <dcterms:modified xsi:type="dcterms:W3CDTF">2024-09-28T04:24:53Z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