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94643"/>
  </p:normalViewPr>
  <p:slideViewPr>
    <p:cSldViewPr snapToGrid="0" snapToObjects="1">
      <p:cViewPr varScale="1">
        <p:scale>
          <a:sx n="116" d="100"/>
          <a:sy n="116" d="100"/>
        </p:scale>
        <p:origin x="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477B-DA84-E14D-9B1E-426589A55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7F0ED-6937-3349-8D5D-92E9531E3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E37FB-BFAE-FE4C-8710-A99A28A3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DDC2-08D8-234D-9B77-4DFEA0AFB89C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F4842-CF75-5A44-9547-AB51DCC36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B2363-5170-B247-BCBD-6F70755C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A98-94E4-5A42-BCA9-F9B66E59C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C548-127C-5744-BDF8-32E42130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7E1F3-D672-6E46-8F49-6012E1EB2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05482-D679-AA42-A88C-7BBEDCCB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DDC2-08D8-234D-9B77-4DFEA0AFB89C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78EEA-BF08-154B-851C-8256E032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F0450-3C5C-C14E-97CE-8231BC5A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A98-94E4-5A42-BCA9-F9B66E59C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3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BD110B-BD7A-CA49-80CD-5AC763330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0B3C8-2F28-F649-A549-205A53351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4F6A9-0B86-FE48-A757-EA05F3BC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DDC2-08D8-234D-9B77-4DFEA0AFB89C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5CEDB-BD2E-8A47-9488-1F67E02F4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DD954-11E3-6B48-B77C-E381D4F5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A98-94E4-5A42-BCA9-F9B66E59C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7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CBB4-4794-5D4C-BF9F-5665AC75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FD65D-FA46-A343-8417-4D4CE136F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29D55-0476-6843-A779-FA11807F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DDC2-08D8-234D-9B77-4DFEA0AFB89C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F54DD-FECC-6247-8772-AA958AE6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D6545-FCEB-6C43-88F6-74E6D3F9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A98-94E4-5A42-BCA9-F9B66E59C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1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4B2D-9232-A04F-BF03-9A9BE913D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F0360-9659-2844-8C64-23F9A8499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2C15B-0A37-E147-B6A3-133815515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DDC2-08D8-234D-9B77-4DFEA0AFB89C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CF0A5-0CF2-2846-8A4F-4E0017E4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4798C-70E1-7348-977B-30FA2CF0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A98-94E4-5A42-BCA9-F9B66E59C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0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2C64-38BB-E84C-9167-A89D93CD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69761-23BF-2646-B768-0AA0A64AF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E335F-DBA0-E843-9A61-20C8A0A39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867AC-0F55-C344-A8F5-4DA16782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DDC2-08D8-234D-9B77-4DFEA0AFB89C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8EA5A-25FC-D946-A3DF-8C3F5E3A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B19DB-02CB-5B46-85A2-7542F4B1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A98-94E4-5A42-BCA9-F9B66E59C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0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A8F03-A610-5246-BD19-F8B841990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2D126-16DC-7346-A55B-22E35634E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475AE-5864-0349-81AD-BDB162271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C69D1-10CB-A449-BDA6-26887F30F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A16BE-CF64-C848-A1BF-9474D4F2B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7A2EE-C6BE-B943-9B93-DED80EC2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DDC2-08D8-234D-9B77-4DFEA0AFB89C}" type="datetimeFigureOut">
              <a:rPr lang="en-US" smtClean="0"/>
              <a:t>3/12/18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8FCE6E-EE99-584A-B08A-91E17CE2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3EA0C9-6131-CD49-8881-7E299739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A98-94E4-5A42-BCA9-F9B66E59C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9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378C2-401E-A449-ACB9-3C40CCB6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AC06C-35D1-1A4F-9F76-37335459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DDC2-08D8-234D-9B77-4DFEA0AFB89C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7F3A9-778E-5B45-8C3B-C5E1EEC71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41B2D-3D20-BD46-9494-016CFD4D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A98-94E4-5A42-BCA9-F9B66E59C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0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5D473-8505-6747-AB33-EF0B9163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DDC2-08D8-234D-9B77-4DFEA0AFB89C}" type="datetimeFigureOut">
              <a:rPr lang="en-US" smtClean="0"/>
              <a:t>3/12/18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2BFB38-4F3E-8B45-8BA8-5B354474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7C7BC-A3A5-8E4C-9B2E-3E3364B2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A98-94E4-5A42-BCA9-F9B66E59C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0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2D795-CAA8-544E-A9C5-042A0F682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E7C7-946A-A243-832A-9F9C397E3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3C1E1-8A9C-4940-A187-2A80D805D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712F9-9FF0-EC42-ADB0-0A0D3E1B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DDC2-08D8-234D-9B77-4DFEA0AFB89C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E7E18-D761-7D49-B3EC-483C7F08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04796-1CFC-9941-A6E0-B612CFC5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A98-94E4-5A42-BCA9-F9B66E59C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3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0B19E-15D8-B64A-8E62-96AD1A02B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1C584-F0E0-0C42-AAD2-8AE97E62F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D3200-56E9-5B4E-8A72-DB0BFC33E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58064-703C-2C49-9643-FD66133B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DDC2-08D8-234D-9B77-4DFEA0AFB89C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D3A5B-0084-E14B-957C-05F28435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E6167-B0AA-AF4A-B15D-79A8AEA5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A98-94E4-5A42-BCA9-F9B66E59C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7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2846D-C9F3-A547-8E67-447443FB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3B538-DF6E-AC42-B615-16DA78E4D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21F6D-4AC4-4241-9BAF-64052C628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1DDC2-08D8-234D-9B77-4DFEA0AFB89C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36F97-5B8D-3042-809A-981D704AE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EDD96-0A9A-C947-A652-9CBCF6A7D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8FA98-94E4-5A42-BCA9-F9B66E59C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0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0B42-8D07-404C-B14A-850B685B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3A52D-981F-9648-ACA2-4CB272768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Helm is a templating and packaging tool for Kubernetes applications</a:t>
            </a:r>
          </a:p>
          <a:p>
            <a:r>
              <a:rPr lang="en-US" dirty="0"/>
              <a:t>Uses the “chart” primitive to represent these applications</a:t>
            </a:r>
          </a:p>
          <a:p>
            <a:r>
              <a:rPr lang="en-US" dirty="0"/>
              <a:t>Analogous to apt, yum, homebrew for </a:t>
            </a:r>
            <a:r>
              <a:rPr lang="en-US" dirty="0" err="1"/>
              <a:t>kubernetes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5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C353-6CF5-5C49-A65B-7C593C47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FA7C4-E30E-D948-B214-0CA5B0C2A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Helm has two parts helm and tiller.</a:t>
            </a:r>
          </a:p>
          <a:p>
            <a:r>
              <a:rPr lang="en-US" dirty="0"/>
              <a:t>Tiller is the in cluster orchestrator for your charts</a:t>
            </a:r>
          </a:p>
          <a:p>
            <a:r>
              <a:rPr lang="en-US" dirty="0"/>
              <a:t>Helm is the cli that can be run from your local environment or a CI/CD platform.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3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117D-F6D6-0D40-81D9-A424F868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Chart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D05ED-40E3-8E47-928C-FA5F14F4F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4360" y="1825625"/>
            <a:ext cx="5239439" cy="4351338"/>
          </a:xfrm>
        </p:spPr>
        <p:txBody>
          <a:bodyPr/>
          <a:lstStyle/>
          <a:p>
            <a:r>
              <a:rPr lang="en-US" dirty="0"/>
              <a:t>A chart defines the Kubernetes primitives that are required to run the application</a:t>
            </a:r>
          </a:p>
          <a:p>
            <a:r>
              <a:rPr lang="en-US" dirty="0"/>
              <a:t>Variables that are configurable and set with defaults</a:t>
            </a:r>
          </a:p>
          <a:p>
            <a:r>
              <a:rPr lang="en-US" dirty="0"/>
              <a:t>Printed notes to the user installing the app for directions on what to do next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46E381-1EDA-DC42-8B89-C84562F27FA5}"/>
              </a:ext>
            </a:extLst>
          </p:cNvPr>
          <p:cNvSpPr/>
          <p:nvPr/>
        </p:nvSpPr>
        <p:spPr>
          <a:xfrm>
            <a:off x="487743" y="1581881"/>
            <a:ext cx="5241028" cy="48079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2B47B94-F877-FA49-B746-D2357B039920}"/>
              </a:ext>
            </a:extLst>
          </p:cNvPr>
          <p:cNvSpPr txBox="1">
            <a:spLocks/>
          </p:cNvSpPr>
          <p:nvPr/>
        </p:nvSpPr>
        <p:spPr>
          <a:xfrm>
            <a:off x="727113" y="1825625"/>
            <a:ext cx="4902506" cy="4465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Mychart</a:t>
            </a:r>
            <a:endParaRPr lang="en-US" sz="1600" b="1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|-- </a:t>
            </a:r>
            <a:r>
              <a:rPr lang="en-US" sz="16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Chart.yaml</a:t>
            </a:r>
            <a:endParaRPr lang="en-US" sz="1600" b="1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|-- charts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|-- templates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|   |-- </a:t>
            </a:r>
            <a:r>
              <a:rPr lang="en-US" sz="16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NOTES.txt</a:t>
            </a:r>
            <a:endParaRPr lang="en-US" sz="1600" b="1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|   |-- _</a:t>
            </a:r>
            <a:r>
              <a:rPr lang="en-US" sz="16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helpers.tpl</a:t>
            </a:r>
            <a:endParaRPr lang="en-US" sz="1600" b="1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|   |-- </a:t>
            </a:r>
            <a:r>
              <a:rPr lang="en-US" sz="16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deployment.yaml</a:t>
            </a:r>
            <a:endParaRPr lang="en-US" sz="1600" b="1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|   |-- </a:t>
            </a:r>
            <a:r>
              <a:rPr lang="en-US" sz="16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ingress.yaml</a:t>
            </a:r>
            <a:endParaRPr lang="en-US" sz="1600" b="1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|   `-- </a:t>
            </a:r>
            <a:r>
              <a:rPr lang="en-US" sz="16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service.yaml</a:t>
            </a:r>
            <a:endParaRPr lang="en-US" sz="1600" b="1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`-- </a:t>
            </a:r>
            <a:r>
              <a:rPr lang="en-US" sz="16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values.yaml</a:t>
            </a:r>
            <a:endParaRPr lang="en-US" sz="1600" b="1" dirty="0">
              <a:solidFill>
                <a:schemeClr val="accent2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567A43-9363-5949-B5E0-6DD6194EF944}"/>
              </a:ext>
            </a:extLst>
          </p:cNvPr>
          <p:cNvSpPr txBox="1">
            <a:spLocks/>
          </p:cNvSpPr>
          <p:nvPr/>
        </p:nvSpPr>
        <p:spPr>
          <a:xfrm>
            <a:off x="487743" y="1246327"/>
            <a:ext cx="3200377" cy="335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200" b="0" i="0" kern="1200" spc="50" baseline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b="0" i="0" kern="1200" spc="50" baseline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b="0" i="0" kern="1200" spc="50" baseline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b="0" i="0" kern="1200" spc="50" baseline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 spc="50" baseline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Task Definition Snippet</a:t>
            </a:r>
          </a:p>
        </p:txBody>
      </p:sp>
    </p:spTree>
    <p:extLst>
      <p:ext uri="{BB962C8B-B14F-4D97-AF65-F5344CB8AC3E}">
        <p14:creationId xmlns:p14="http://schemas.microsoft.com/office/powerpoint/2010/main" val="341394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117D-F6D6-0D40-81D9-A424F868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Sample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D05ED-40E3-8E47-928C-FA5F14F4F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4360" y="1825625"/>
            <a:ext cx="5239439" cy="4351338"/>
          </a:xfrm>
        </p:spPr>
        <p:txBody>
          <a:bodyPr/>
          <a:lstStyle/>
          <a:p>
            <a:r>
              <a:rPr lang="en-US" dirty="0" err="1"/>
              <a:t>Yaml</a:t>
            </a:r>
            <a:r>
              <a:rPr lang="en-US" dirty="0"/>
              <a:t> file primitive definitions</a:t>
            </a:r>
          </a:p>
          <a:p>
            <a:r>
              <a:rPr lang="en-US" dirty="0"/>
              <a:t>Use mustache templating for easy injection of variables</a:t>
            </a:r>
          </a:p>
          <a:p>
            <a:r>
              <a:rPr lang="en-US" dirty="0"/>
              <a:t>Custom functions useful for mutating the variables included like </a:t>
            </a:r>
            <a:r>
              <a:rPr lang="en-US" sz="20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replace "+" "_"</a:t>
            </a:r>
            <a:r>
              <a:rPr lang="en-US" dirty="0"/>
              <a:t> </a:t>
            </a:r>
          </a:p>
          <a:p>
            <a:r>
              <a:rPr lang="en-US" dirty="0"/>
              <a:t>Shared </a:t>
            </a:r>
            <a:r>
              <a:rPr lang="en-US" dirty="0" err="1"/>
              <a:t>yaml</a:t>
            </a:r>
            <a:r>
              <a:rPr lang="en-US" dirty="0"/>
              <a:t> can be stored in a separate file and merged at deploy </a:t>
            </a:r>
            <a:r>
              <a:rPr lang="en-US" sz="20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template "</a:t>
            </a:r>
            <a:r>
              <a:rPr lang="en-US" sz="20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fullname</a:t>
            </a:r>
            <a:r>
              <a:rPr lang="en-US" sz="20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" .</a:t>
            </a:r>
            <a:r>
              <a:rPr 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46E381-1EDA-DC42-8B89-C84562F27FA5}"/>
              </a:ext>
            </a:extLst>
          </p:cNvPr>
          <p:cNvSpPr/>
          <p:nvPr/>
        </p:nvSpPr>
        <p:spPr>
          <a:xfrm>
            <a:off x="487743" y="1581881"/>
            <a:ext cx="5241028" cy="48079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2B47B94-F877-FA49-B746-D2357B039920}"/>
              </a:ext>
            </a:extLst>
          </p:cNvPr>
          <p:cNvSpPr txBox="1">
            <a:spLocks/>
          </p:cNvSpPr>
          <p:nvPr/>
        </p:nvSpPr>
        <p:spPr>
          <a:xfrm>
            <a:off x="727113" y="1825625"/>
            <a:ext cx="4902506" cy="4465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apiVersion</a:t>
            </a: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: v1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kind: Service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metadata: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name: {{ template "</a:t>
            </a:r>
            <a:r>
              <a:rPr lang="en-US" sz="12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fullname</a:t>
            </a: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" . }}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labels: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chart: "{{ .</a:t>
            </a:r>
            <a:r>
              <a:rPr lang="en-US" sz="12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Chart.Name</a:t>
            </a: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}}-{{ .</a:t>
            </a:r>
            <a:r>
              <a:rPr lang="en-US" sz="12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Chart.Version</a:t>
            </a: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| replace "+" "_" }}”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spec: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type: {{ .</a:t>
            </a:r>
            <a:r>
              <a:rPr lang="en-US" sz="12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Values.service.type</a:t>
            </a: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}}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ports: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- port: {{ .</a:t>
            </a:r>
            <a:r>
              <a:rPr lang="en-US" sz="12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Values.service.externalPort</a:t>
            </a: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}}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targetPort</a:t>
            </a: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: {{ .</a:t>
            </a:r>
            <a:r>
              <a:rPr lang="en-US" sz="12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Values.service.internalPort</a:t>
            </a: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}}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protocol: TCP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name: {{ .</a:t>
            </a:r>
            <a:r>
              <a:rPr lang="en-US" sz="12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Values.service.name</a:t>
            </a: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}}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selector: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app: {{ template "</a:t>
            </a:r>
            <a:r>
              <a:rPr lang="en-US" sz="12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fullname</a:t>
            </a: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" . }}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567A43-9363-5949-B5E0-6DD6194EF944}"/>
              </a:ext>
            </a:extLst>
          </p:cNvPr>
          <p:cNvSpPr txBox="1">
            <a:spLocks/>
          </p:cNvSpPr>
          <p:nvPr/>
        </p:nvSpPr>
        <p:spPr>
          <a:xfrm>
            <a:off x="487743" y="1246327"/>
            <a:ext cx="3200377" cy="335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200" b="0" i="0" kern="1200" spc="50" baseline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b="0" i="0" kern="1200" spc="50" baseline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b="0" i="0" kern="1200" spc="50" baseline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b="0" i="0" kern="1200" spc="50" baseline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 spc="50" baseline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Task Definition Snippet</a:t>
            </a:r>
          </a:p>
        </p:txBody>
      </p:sp>
    </p:spTree>
    <p:extLst>
      <p:ext uri="{BB962C8B-B14F-4D97-AF65-F5344CB8AC3E}">
        <p14:creationId xmlns:p14="http://schemas.microsoft.com/office/powerpoint/2010/main" val="33125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248C-4C11-334A-ACEF-F2F08DD1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Ksonnet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AEC35-274B-6E4A-9E08-56B906D70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 for generating and storing Kubernetes manifests using </a:t>
            </a:r>
            <a:r>
              <a:rPr lang="en-US" dirty="0" err="1"/>
              <a:t>jsonnet</a:t>
            </a:r>
            <a:endParaRPr lang="en-US" dirty="0"/>
          </a:p>
          <a:p>
            <a:r>
              <a:rPr lang="en-US" dirty="0"/>
              <a:t>Reduces the amount of copying and pasting for your app manifests</a:t>
            </a:r>
          </a:p>
          <a:p>
            <a:r>
              <a:rPr lang="en-US" dirty="0"/>
              <a:t>Makes it easy to update subsets of your configurations from the cli</a:t>
            </a:r>
          </a:p>
        </p:txBody>
      </p:sp>
    </p:spTree>
    <p:extLst>
      <p:ext uri="{BB962C8B-B14F-4D97-AF65-F5344CB8AC3E}">
        <p14:creationId xmlns:p14="http://schemas.microsoft.com/office/powerpoint/2010/main" val="80331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892B9-2CFD-7B43-BFC4-7999548D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Ksonnet</a:t>
            </a:r>
            <a:r>
              <a:rPr lang="en-US" dirty="0"/>
              <a:t>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DBC8B3-EFFC-7E46-857A-301B0B5EF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38" y="1994053"/>
            <a:ext cx="11685852" cy="3800819"/>
          </a:xfrm>
        </p:spPr>
      </p:pic>
    </p:spTree>
    <p:extLst>
      <p:ext uri="{BB962C8B-B14F-4D97-AF65-F5344CB8AC3E}">
        <p14:creationId xmlns:p14="http://schemas.microsoft.com/office/powerpoint/2010/main" val="135817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117D-F6D6-0D40-81D9-A424F868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Ksonnet</a:t>
            </a:r>
            <a:r>
              <a:rPr lang="en-US" dirty="0"/>
              <a:t>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D05ED-40E3-8E47-928C-FA5F14F4F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4360" y="1825625"/>
            <a:ext cx="5239439" cy="4351338"/>
          </a:xfrm>
        </p:spPr>
        <p:txBody>
          <a:bodyPr/>
          <a:lstStyle/>
          <a:p>
            <a:r>
              <a:rPr lang="en-US" dirty="0"/>
              <a:t>A component represents the collection of parts, and prototypes for an application</a:t>
            </a:r>
          </a:p>
          <a:p>
            <a:r>
              <a:rPr lang="en-US" dirty="0"/>
              <a:t>You will define what the application needs to deploy using </a:t>
            </a:r>
            <a:r>
              <a:rPr lang="en-US" dirty="0" err="1"/>
              <a:t>jsonnet</a:t>
            </a:r>
            <a:r>
              <a:rPr lang="en-US" dirty="0"/>
              <a:t> style syntax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46E381-1EDA-DC42-8B89-C84562F27FA5}"/>
              </a:ext>
            </a:extLst>
          </p:cNvPr>
          <p:cNvSpPr/>
          <p:nvPr/>
        </p:nvSpPr>
        <p:spPr>
          <a:xfrm>
            <a:off x="487743" y="1581880"/>
            <a:ext cx="5241028" cy="51273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2B47B94-F877-FA49-B746-D2357B039920}"/>
              </a:ext>
            </a:extLst>
          </p:cNvPr>
          <p:cNvSpPr txBox="1">
            <a:spLocks/>
          </p:cNvSpPr>
          <p:nvPr/>
        </p:nvSpPr>
        <p:spPr>
          <a:xfrm>
            <a:off x="727113" y="1814608"/>
            <a:ext cx="4902506" cy="4465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local </a:t>
            </a:r>
            <a:r>
              <a:rPr lang="en-US" sz="12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targetPort</a:t>
            </a: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= </a:t>
            </a:r>
            <a:r>
              <a:rPr lang="en-US" sz="12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params.containerPort</a:t>
            </a: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local labels = { app: </a:t>
            </a:r>
            <a:r>
              <a:rPr lang="en-US" sz="12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params.name</a:t>
            </a: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};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local </a:t>
            </a:r>
            <a:r>
              <a:rPr lang="en-US" sz="12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appService</a:t>
            </a: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= service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               .new(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params.name</a:t>
            </a: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labels,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servicePort.new</a:t>
            </a: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params.servicePort</a:t>
            </a: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, </a:t>
            </a:r>
            <a:r>
              <a:rPr lang="en-US" sz="12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targetPort</a:t>
            </a: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               .</a:t>
            </a:r>
            <a:r>
              <a:rPr lang="en-US" sz="12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withType</a:t>
            </a: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params.type</a:t>
            </a: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local </a:t>
            </a:r>
            <a:r>
              <a:rPr lang="en-US" sz="12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appDeployment</a:t>
            </a: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= deployment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                  .new(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params.name</a:t>
            </a: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params.replicas</a:t>
            </a: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container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.new(</a:t>
            </a:r>
            <a:r>
              <a:rPr lang="en-US" sz="12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params.name</a:t>
            </a: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, </a:t>
            </a:r>
            <a:r>
              <a:rPr lang="en-US" sz="12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params.image</a:t>
            </a: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.</a:t>
            </a:r>
            <a:r>
              <a:rPr lang="en-US" sz="12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withPorts</a:t>
            </a: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containerPort.new</a:t>
            </a: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targetPort</a:t>
            </a: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)),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labels);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k.core.v1.list.new([</a:t>
            </a:r>
            <a:r>
              <a:rPr lang="en-US" sz="12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appService</a:t>
            </a: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, </a:t>
            </a:r>
            <a:r>
              <a:rPr lang="en-US" sz="12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appDeployment</a:t>
            </a: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])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567A43-9363-5949-B5E0-6DD6194EF944}"/>
              </a:ext>
            </a:extLst>
          </p:cNvPr>
          <p:cNvSpPr txBox="1">
            <a:spLocks/>
          </p:cNvSpPr>
          <p:nvPr/>
        </p:nvSpPr>
        <p:spPr>
          <a:xfrm>
            <a:off x="487743" y="1246327"/>
            <a:ext cx="3200377" cy="335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200" b="0" i="0" kern="1200" spc="50" baseline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b="0" i="0" kern="1200" spc="50" baseline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b="0" i="0" kern="1200" spc="50" baseline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b="0" i="0" kern="1200" spc="50" baseline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 spc="50" baseline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Task Definition Snippet</a:t>
            </a:r>
          </a:p>
        </p:txBody>
      </p:sp>
    </p:spTree>
    <p:extLst>
      <p:ext uri="{BB962C8B-B14F-4D97-AF65-F5344CB8AC3E}">
        <p14:creationId xmlns:p14="http://schemas.microsoft.com/office/powerpoint/2010/main" val="2353817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117D-F6D6-0D40-81D9-A424F868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Ksonnet</a:t>
            </a:r>
            <a:r>
              <a:rPr lang="en-US" dirty="0"/>
              <a:t> </a:t>
            </a:r>
            <a:r>
              <a:rPr lang="en-US" dirty="0" err="1"/>
              <a:t>Params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D05ED-40E3-8E47-928C-FA5F14F4F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176" y="1825625"/>
            <a:ext cx="5385658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params</a:t>
            </a:r>
            <a:r>
              <a:rPr lang="en-US" dirty="0"/>
              <a:t> file declares the configurable components in a </a:t>
            </a:r>
            <a:r>
              <a:rPr lang="en-US" dirty="0" err="1"/>
              <a:t>ksonnet</a:t>
            </a:r>
            <a:r>
              <a:rPr lang="en-US" dirty="0"/>
              <a:t> managed application</a:t>
            </a:r>
          </a:p>
          <a:p>
            <a:r>
              <a:rPr lang="en-US" dirty="0"/>
              <a:t>These </a:t>
            </a:r>
            <a:r>
              <a:rPr lang="en-US" dirty="0" err="1"/>
              <a:t>params</a:t>
            </a:r>
            <a:r>
              <a:rPr lang="en-US" dirty="0"/>
              <a:t> can be changed from the cli using:</a:t>
            </a:r>
          </a:p>
          <a:p>
            <a:pPr lvl="1"/>
            <a:r>
              <a:rPr lang="en-US" sz="1600" dirty="0" err="1">
                <a:latin typeface="Lucida Console" panose="020B0609040504020204" pitchFamily="49" charset="0"/>
              </a:rPr>
              <a:t>ks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param</a:t>
            </a:r>
            <a:r>
              <a:rPr lang="en-US" sz="1600" dirty="0">
                <a:latin typeface="Lucida Console" panose="020B0609040504020204" pitchFamily="49" charset="0"/>
              </a:rPr>
              <a:t> set name image foo/bar:1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46E381-1EDA-DC42-8B89-C84562F27FA5}"/>
              </a:ext>
            </a:extLst>
          </p:cNvPr>
          <p:cNvSpPr/>
          <p:nvPr/>
        </p:nvSpPr>
        <p:spPr>
          <a:xfrm>
            <a:off x="487743" y="1581880"/>
            <a:ext cx="5241028" cy="51273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2B47B94-F877-FA49-B746-D2357B039920}"/>
              </a:ext>
            </a:extLst>
          </p:cNvPr>
          <p:cNvSpPr txBox="1">
            <a:spLocks/>
          </p:cNvSpPr>
          <p:nvPr/>
        </p:nvSpPr>
        <p:spPr>
          <a:xfrm>
            <a:off x="727113" y="1814608"/>
            <a:ext cx="4902506" cy="4465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global: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    // replicas: 4,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},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components: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    name: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12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containerPort</a:t>
            </a: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: 8082,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        image: "</a:t>
            </a:r>
            <a:r>
              <a:rPr lang="en-US" sz="12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arungupta</a:t>
            </a: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/name",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        name: ”name",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        replicas: 1,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12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servicePort</a:t>
            </a: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: 8082,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        type: ”</a:t>
            </a:r>
            <a:r>
              <a:rPr lang="en-US" sz="12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ClusterIP</a:t>
            </a: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",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567A43-9363-5949-B5E0-6DD6194EF944}"/>
              </a:ext>
            </a:extLst>
          </p:cNvPr>
          <p:cNvSpPr txBox="1">
            <a:spLocks/>
          </p:cNvSpPr>
          <p:nvPr/>
        </p:nvSpPr>
        <p:spPr>
          <a:xfrm>
            <a:off x="487743" y="1246327"/>
            <a:ext cx="3200377" cy="335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200" b="0" i="0" kern="1200" spc="50" baseline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b="0" i="0" kern="1200" spc="50" baseline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b="0" i="0" kern="1200" spc="50" baseline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b="0" i="0" kern="1200" spc="50" baseline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 spc="50" baseline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Task Definition Snippet</a:t>
            </a:r>
          </a:p>
        </p:txBody>
      </p:sp>
    </p:spTree>
    <p:extLst>
      <p:ext uri="{BB962C8B-B14F-4D97-AF65-F5344CB8AC3E}">
        <p14:creationId xmlns:p14="http://schemas.microsoft.com/office/powerpoint/2010/main" val="4224623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5745</TotalTime>
  <Words>579</Words>
  <Application>Microsoft Macintosh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Amazon Ember</vt:lpstr>
      <vt:lpstr>Arial</vt:lpstr>
      <vt:lpstr>Calibri</vt:lpstr>
      <vt:lpstr>Calibri Light</vt:lpstr>
      <vt:lpstr>Lucida Console</vt:lpstr>
      <vt:lpstr>Office Theme</vt:lpstr>
      <vt:lpstr>Helm </vt:lpstr>
      <vt:lpstr>Helm components</vt:lpstr>
      <vt:lpstr>Helm Chart Structure</vt:lpstr>
      <vt:lpstr>Helm Sample Chart</vt:lpstr>
      <vt:lpstr>Ksonnet</vt:lpstr>
      <vt:lpstr>Ksonnet Components</vt:lpstr>
      <vt:lpstr>Ksonnet Components</vt:lpstr>
      <vt:lpstr>Ksonnet Params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| Templating</dc:title>
  <dc:creator>Microsoft Office User</dc:creator>
  <cp:lastModifiedBy>Microsoft Office User</cp:lastModifiedBy>
  <cp:revision>10</cp:revision>
  <dcterms:created xsi:type="dcterms:W3CDTF">2018-03-08T18:50:00Z</dcterms:created>
  <dcterms:modified xsi:type="dcterms:W3CDTF">2018-03-12T18:43:55Z</dcterms:modified>
</cp:coreProperties>
</file>