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7" r:id="rId3"/>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roxima Nova"/>
      <p:regular r:id="rId14"/>
      <p:bold r:id="rId15"/>
      <p:italic r:id="rId16"/>
      <p:boldItalic r:id="rId17"/>
    </p:embeddedFont>
    <p:embeddedFont>
      <p:font typeface="Overpass"/>
      <p:regular r:id="rId18"/>
      <p:bold r:id="rId19"/>
      <p:italic r:id="rId20"/>
      <p:boldItalic r:id="rId21"/>
    </p:embeddedFont>
    <p:embeddedFont>
      <p:font typeface="Helvetica Neue"/>
      <p:regular r:id="rId22"/>
      <p:bold r:id="rId23"/>
      <p:italic r:id="rId24"/>
      <p:boldItalic r:id="rId25"/>
    </p:embeddedFont>
    <p:embeddedFont>
      <p:font typeface="Helvetica Neue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verpass-italic.fntdata"/><Relationship Id="rId22" Type="http://schemas.openxmlformats.org/officeDocument/2006/relationships/font" Target="fonts/HelveticaNeue-regular.fntdata"/><Relationship Id="rId21" Type="http://schemas.openxmlformats.org/officeDocument/2006/relationships/font" Target="fonts/Overpass-boldItalic.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HelveticaNeueLight-regular.fntdata"/><Relationship Id="rId25" Type="http://schemas.openxmlformats.org/officeDocument/2006/relationships/font" Target="fonts/HelveticaNeue-boldItalic.fntdata"/><Relationship Id="rId28" Type="http://schemas.openxmlformats.org/officeDocument/2006/relationships/font" Target="fonts/HelveticaNeueLight-italic.fntdata"/><Relationship Id="rId27" Type="http://schemas.openxmlformats.org/officeDocument/2006/relationships/font" Target="fonts/HelveticaNeueLight-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HelveticaNeueLight-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19" Type="http://schemas.openxmlformats.org/officeDocument/2006/relationships/font" Target="fonts/Overpass-bold.fntdata"/><Relationship Id="rId18" Type="http://schemas.openxmlformats.org/officeDocument/2006/relationships/font" Target="fonts/Overpas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MicroProfile was founded in mid-2016 as a means to accelerate adoption of microservices within the Enterprise Java community. Community is at its core, with specifications being collaboratively defined and led by individuals and organizations. No single organization </a:t>
            </a:r>
            <a:endParaRPr/>
          </a:p>
          <a:p>
            <a:pPr indent="0" lvl="0" marL="0">
              <a:spcBef>
                <a:spcPts val="0"/>
              </a:spcBef>
              <a:spcAft>
                <a:spcPts val="0"/>
              </a:spcAft>
              <a:buNone/>
            </a:pPr>
            <a:r>
              <a:t/>
            </a:r>
            <a:endParaRPr/>
          </a:p>
          <a:p>
            <a:pPr indent="0" lvl="0" marL="0" rtl="0">
              <a:spcBef>
                <a:spcPts val="0"/>
              </a:spcBef>
              <a:spcAft>
                <a:spcPts val="0"/>
              </a:spcAft>
              <a:buNone/>
            </a:pPr>
            <a:r>
              <a:rPr lang="en"/>
              <a:t>MicroProfile specifications can be used outside of traditional Java EE application servers, and Hammock an example. However, MicroProfile implementations are often used to extend the capabilities of Java EE application servers. This shows a nice alignment with Java EE while also enabling innovation outside of Java EE.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MicroProfile specifications address Microservices/Cloud Native architectural patterns. CDI, JSON-P, and JAX-RS form the foundation of the programming model, so MicroProfile is ideal for those with a Java EE background. Red Hat is very active in the MicroProfile community.</a:t>
            </a:r>
            <a:br>
              <a:rPr lang="en"/>
            </a:br>
            <a:br>
              <a:rPr lang="en"/>
            </a:br>
            <a:r>
              <a:rPr lang="en"/>
              <a:t>MicroProfile borrows a minimal set of Java EE-related specifications (CDI, JSON-P, JAX-RS, common annotations) to define a base programming model and then utilizes that foundation to define specifications around cloud native development patterns. MicroProfile uses a very lightweight process to introduce (incubate) new projects and move them along into the core MicroProfile platform. Once in the platform, the lightweight process can be utilize to quickly evolve a specification. For example, a number of MicroProfile specificaitons have already gone through multiple updates within the last year.</a:t>
            </a:r>
            <a:endParaRPr/>
          </a:p>
          <a:p>
            <a:pPr indent="0" lvl="0" marL="0">
              <a:spcBef>
                <a:spcPts val="0"/>
              </a:spcBef>
              <a:spcAft>
                <a:spcPts val="0"/>
              </a:spcAft>
              <a:buNone/>
            </a:pPr>
            <a:r>
              <a:t/>
            </a:r>
            <a:endParaRPr/>
          </a:p>
          <a:p>
            <a:pPr indent="0" lvl="0" marL="0" rtl="0">
              <a:spcBef>
                <a:spcPts val="0"/>
              </a:spcBef>
              <a:spcAft>
                <a:spcPts val="0"/>
              </a:spcAft>
              <a:buNone/>
            </a:pPr>
            <a:r>
              <a:rPr lang="en"/>
              <a:t>There is a constant pipeline of new capabilities being introduced. Right now working groups are being formed around supporting service meshes (like Istio and LInkerd) and distributed messaging. MicroProfile 2.0 is targeting a core platform update from the prior Java EE 7-related APIs to their Java EE 8 equivalents, with a plan to add JSON Binding as well.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t>WildFly Swarm wants to enable organizations to leverage their Java EE knowledge when moving to cloud native development. It does so by re-thinking of the execution environment - containerized applications in an orchestrated (Kubernetes) environment.  Many of the management features typically offered by application servers are now provided by containerized environments. WildFly Swarm replaces traditional appserver features and instead exposes features and capabilities that enable the container environment to more easily manage and monitor applications.</a:t>
            </a:r>
            <a:endParaRPr/>
          </a:p>
          <a:p>
            <a:pPr indent="0" lvl="0" marL="0">
              <a:spcBef>
                <a:spcPts val="0"/>
              </a:spcBef>
              <a:spcAft>
                <a:spcPts val="0"/>
              </a:spcAft>
              <a:buNone/>
            </a:pPr>
            <a:r>
              <a:t/>
            </a:r>
            <a:endParaRPr/>
          </a:p>
          <a:p>
            <a:pPr indent="0" lvl="0" marL="0">
              <a:spcBef>
                <a:spcPts val="0"/>
              </a:spcBef>
              <a:spcAft>
                <a:spcPts val="0"/>
              </a:spcAft>
              <a:buNone/>
            </a:pPr>
            <a:r>
              <a:rPr lang="en"/>
              <a:t>As an open source project that supports Java EE and MicroProfile specifications, WildFly Swarm maintain's Red Hat's core values in open source and industry standards, enabling customers to improve customer choice while </a:t>
            </a:r>
            <a:r>
              <a:rPr lang="en"/>
              <a:t>simultaneously</a:t>
            </a:r>
            <a:r>
              <a:rPr lang="en"/>
              <a:t> reducing risk.</a:t>
            </a:r>
            <a:endParaRPr/>
          </a:p>
          <a:p>
            <a:pPr indent="0" lvl="0" marL="0">
              <a:spcBef>
                <a:spcPts val="0"/>
              </a:spcBef>
              <a:spcAft>
                <a:spcPts val="0"/>
              </a:spcAft>
              <a:buNone/>
            </a:pPr>
            <a:r>
              <a:t/>
            </a:r>
            <a:endParaRPr/>
          </a:p>
          <a:p>
            <a:pPr indent="0" lvl="0" marL="0" rtl="0">
              <a:spcBef>
                <a:spcPts val="0"/>
              </a:spcBef>
              <a:spcAft>
                <a:spcPts val="0"/>
              </a:spcAft>
              <a:buNone/>
            </a:pPr>
            <a:r>
              <a:rPr lang="en"/>
              <a:t>WildFly Swarm supports both Uber jars and traditional war file deployments. The uber-jar approach includes both application and just enough of the appserver to run the application. This is ideal for organizations that prefer a self-contained distributed "executable". Traditional war file deployment are for those that prefer to optimize for containerized environments.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t>WildFly is a highly modular Java EE application server, which is why it boots and runs so quickly. WildFly Swarm repackages those modules as "fractions", which comes from "a fraction of an appserver". Think of a fraction as a repackaging of one or more related modules into a maven dependency. In addition, a fraction provides reasonable efaults (convention over configuration), but also integrates into the externalized configuration </a:t>
            </a:r>
            <a:r>
              <a:rPr lang="en"/>
              <a:t>capabilities</a:t>
            </a:r>
            <a:r>
              <a:rPr lang="en"/>
              <a:t> of WildFly Swarm to customize configuration.</a:t>
            </a:r>
            <a:endParaRPr/>
          </a:p>
          <a:p>
            <a:pPr indent="0" lvl="0" marL="0">
              <a:spcBef>
                <a:spcPts val="0"/>
              </a:spcBef>
              <a:spcAft>
                <a:spcPts val="0"/>
              </a:spcAft>
              <a:buNone/>
            </a:pPr>
            <a:r>
              <a:t/>
            </a:r>
            <a:endParaRPr/>
          </a:p>
          <a:p>
            <a:pPr indent="0" lvl="0" marL="0">
              <a:spcBef>
                <a:spcPts val="0"/>
              </a:spcBef>
              <a:spcAft>
                <a:spcPts val="0"/>
              </a:spcAft>
              <a:buNone/>
            </a:pPr>
            <a:r>
              <a:rPr lang="en"/>
              <a:t>In reality, fractions that go well beyond features of a Java EE application server, so what you see here are capabilities that have been contributed by other red hat teams and the community.</a:t>
            </a:r>
            <a:br>
              <a:rPr lang="en"/>
            </a:br>
            <a:endParaRPr/>
          </a:p>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t>As an example of WildFly Swarm's MicroProfile support, WildFly Swarm's implements the MicroProfile config API, enabling wildfly Swarm properties (in this case, the HTTP listener port) to be defined from a variety of configuration sources. Externalized configuration applies to any aspect of wildfly swarm's configuration but also application configuration. An developer can inject a configuration parameter for use within an application.</a:t>
            </a:r>
            <a:endParaRPr/>
          </a:p>
          <a:p>
            <a:pPr indent="0" lvl="0" marL="0">
              <a:spcBef>
                <a:spcPts val="0"/>
              </a:spcBef>
              <a:spcAft>
                <a:spcPts val="0"/>
              </a:spcAft>
              <a:buNone/>
            </a:pPr>
            <a:r>
              <a:t/>
            </a:r>
            <a:endParaRPr/>
          </a:p>
          <a:p>
            <a:pPr indent="0" lvl="0" marL="0" rtl="0">
              <a:spcBef>
                <a:spcPts val="0"/>
              </a:spcBef>
              <a:spcAft>
                <a:spcPts val="0"/>
              </a:spcAft>
              <a:buNone/>
            </a:pPr>
            <a:r>
              <a:rPr lang="en"/>
              <a:t>A community member implemented their own configuration source to pull configuration parameters from Consul and databases (via JDBC)!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Swarm applications can be delivered as uber-jars. However, developers can create their own custom application server by only including the parts of the appserver that are required following corporate standards, and packaging that into an uber jar. This is done easily by defining the desired maven dependencies and then defining the "swarm.hollow=true" maven plugin property. That uber jar can then be added to a container layer and shipped to each docker host only once, enabling reuse. The application is then layered on top of the custom appserver hollow jar, making deployments smaller and much quicker build, ship, and deploy.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Kubernetes offers a collection of capabilities that can be used out of the box. This can replace external services and frameworks that often made cloud native deployments inherently complex.</a:t>
            </a:r>
            <a:endParaRPr/>
          </a:p>
          <a:p>
            <a:pPr indent="0" lvl="0" marL="0">
              <a:spcBef>
                <a:spcPts val="0"/>
              </a:spcBef>
              <a:spcAft>
                <a:spcPts val="0"/>
              </a:spcAft>
              <a:buNone/>
            </a:pPr>
            <a:r>
              <a:t/>
            </a:r>
            <a:endParaRPr/>
          </a:p>
          <a:p>
            <a:pPr indent="0" lvl="0" marL="0">
              <a:spcBef>
                <a:spcPts val="0"/>
              </a:spcBef>
              <a:spcAft>
                <a:spcPts val="0"/>
              </a:spcAft>
              <a:buNone/>
            </a:pPr>
            <a:r>
              <a:rPr lang="en"/>
              <a:t>WildFly Swarm treats Kubernetes as a first class platform, and will do so with Istio as well. While istio is a young and upcoming project, WildFly Swarm is formally being tested with Istio use cases and where there are application touch-points, like circuit breaking, distributed tracing, and so 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howMasterSp="0" type="title">
  <p:cSld name="TITLE">
    <p:spTree>
      <p:nvGrpSpPr>
        <p:cNvPr id="55" name="Shape 55"/>
        <p:cNvGrpSpPr/>
        <p:nvPr/>
      </p:nvGrpSpPr>
      <p:grpSpPr>
        <a:xfrm>
          <a:off x="0" y="0"/>
          <a:ext cx="0" cy="0"/>
          <a:chOff x="0" y="0"/>
          <a:chExt cx="0" cy="0"/>
        </a:xfrm>
      </p:grpSpPr>
      <p:cxnSp>
        <p:nvCxnSpPr>
          <p:cNvPr id="56" name="Shape 56"/>
          <p:cNvCxnSpPr/>
          <p:nvPr/>
        </p:nvCxnSpPr>
        <p:spPr>
          <a:xfrm>
            <a:off x="400050" y="2505075"/>
            <a:ext cx="8344800" cy="0"/>
          </a:xfrm>
          <a:prstGeom prst="straightConnector1">
            <a:avLst/>
          </a:prstGeom>
          <a:noFill/>
          <a:ln cap="flat" cmpd="sng" w="12700">
            <a:solidFill>
              <a:srgbClr val="9A9A9A"/>
            </a:solidFill>
            <a:prstDash val="solid"/>
            <a:miter lim="400000"/>
            <a:headEnd len="sm" w="sm" type="none"/>
            <a:tailEnd len="sm" w="sm" type="none"/>
          </a:ln>
        </p:spPr>
      </p:cxnSp>
      <p:sp>
        <p:nvSpPr>
          <p:cNvPr id="57" name="Shape 57"/>
          <p:cNvSpPr txBox="1"/>
          <p:nvPr>
            <p:ph type="title"/>
          </p:nvPr>
        </p:nvSpPr>
        <p:spPr>
          <a:xfrm>
            <a:off x="400050" y="695325"/>
            <a:ext cx="8339100" cy="1676400"/>
          </a:xfrm>
          <a:prstGeom prst="rect">
            <a:avLst/>
          </a:prstGeom>
          <a:noFill/>
          <a:ln>
            <a:noFill/>
          </a:ln>
        </p:spPr>
        <p:txBody>
          <a:bodyPr anchorCtr="0" anchor="b" bIns="34275" lIns="34275" spcFirstLastPara="1" rIns="34275" wrap="square" tIns="34275"/>
          <a:lstStyle>
            <a:lvl1pPr indent="0" lvl="0"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88900" lvl="1"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177800" lvl="2"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254000" lvl="3"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342900" lvl="4"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431800" lvl="5"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520700" lvl="6"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596900" lvl="7"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685800" lvl="8"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58" name="Shape 58"/>
          <p:cNvSpPr txBox="1"/>
          <p:nvPr>
            <p:ph idx="1" type="body"/>
          </p:nvPr>
        </p:nvSpPr>
        <p:spPr>
          <a:xfrm>
            <a:off x="400050" y="2643188"/>
            <a:ext cx="8339100" cy="538200"/>
          </a:xfrm>
          <a:prstGeom prst="rect">
            <a:avLst/>
          </a:prstGeom>
          <a:noFill/>
          <a:ln>
            <a:noFill/>
          </a:ln>
        </p:spPr>
        <p:txBody>
          <a:bodyPr anchorCtr="0" anchor="t" bIns="34275" lIns="34275" spcFirstLastPara="1" rIns="34275" wrap="square" tIns="34275"/>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59" name="Shape 59"/>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type="tx">
  <p:cSld name="TITLE_AND_BODY">
    <p:spTree>
      <p:nvGrpSpPr>
        <p:cNvPr id="60" name="Shape 60"/>
        <p:cNvGrpSpPr/>
        <p:nvPr/>
      </p:nvGrpSpPr>
      <p:grpSpPr>
        <a:xfrm>
          <a:off x="0" y="0"/>
          <a:ext cx="0" cy="0"/>
          <a:chOff x="0" y="0"/>
          <a:chExt cx="0" cy="0"/>
        </a:xfrm>
      </p:grpSpPr>
      <p:sp>
        <p:nvSpPr>
          <p:cNvPr id="61" name="Shape 61"/>
          <p:cNvSpPr txBox="1"/>
          <p:nvPr>
            <p:ph type="title"/>
          </p:nvPr>
        </p:nvSpPr>
        <p:spPr>
          <a:xfrm>
            <a:off x="400050" y="176213"/>
            <a:ext cx="8339100" cy="738300"/>
          </a:xfrm>
          <a:prstGeom prst="rect">
            <a:avLst/>
          </a:prstGeom>
          <a:noFill/>
          <a:ln>
            <a:noFill/>
          </a:ln>
        </p:spPr>
        <p:txBody>
          <a:bodyPr anchorCtr="0" anchor="b" bIns="34275" lIns="34275" spcFirstLastPara="1" rIns="34275" wrap="square" tIns="34275"/>
          <a:lstStyle>
            <a:lvl1pPr indent="0" lvl="0"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88900" lvl="1"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177800" lvl="2"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254000" lvl="3"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342900" lvl="4"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431800" lvl="5"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520700" lvl="6"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596900" lvl="7"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685800" lvl="8"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62" name="Shape 62"/>
          <p:cNvSpPr txBox="1"/>
          <p:nvPr>
            <p:ph idx="1" type="body"/>
          </p:nvPr>
        </p:nvSpPr>
        <p:spPr>
          <a:xfrm>
            <a:off x="400050" y="1171575"/>
            <a:ext cx="8339100" cy="3514800"/>
          </a:xfrm>
          <a:prstGeom prst="rect">
            <a:avLst/>
          </a:prstGeom>
          <a:noFill/>
          <a:ln>
            <a:noFill/>
          </a:ln>
        </p:spPr>
        <p:txBody>
          <a:bodyPr anchorCtr="0" anchor="t" bIns="34275" lIns="34275" spcFirstLastPara="1" rIns="34275" wrap="square" tIns="34275"/>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3" name="Shape 63"/>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64" name="Shape 64"/>
        <p:cNvGrpSpPr/>
        <p:nvPr/>
      </p:nvGrpSpPr>
      <p:grpSpPr>
        <a:xfrm>
          <a:off x="0" y="0"/>
          <a:ext cx="0" cy="0"/>
          <a:chOff x="0" y="0"/>
          <a:chExt cx="0" cy="0"/>
        </a:xfrm>
      </p:grpSpPr>
      <p:sp>
        <p:nvSpPr>
          <p:cNvPr id="65" name="Shape 65"/>
          <p:cNvSpPr txBox="1"/>
          <p:nvPr>
            <p:ph type="title"/>
          </p:nvPr>
        </p:nvSpPr>
        <p:spPr>
          <a:xfrm>
            <a:off x="400050" y="1733550"/>
            <a:ext cx="8339100" cy="1676400"/>
          </a:xfrm>
          <a:prstGeom prst="rect">
            <a:avLst/>
          </a:prstGeom>
          <a:noFill/>
          <a:ln>
            <a:noFill/>
          </a:ln>
        </p:spPr>
        <p:txBody>
          <a:bodyPr anchorCtr="0" anchor="ctr" bIns="34275" lIns="34275" spcFirstLastPara="1" rIns="34275" wrap="square" tIns="34275"/>
          <a:lstStyle>
            <a:lvl1pPr indent="0" lvl="0"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88900" lvl="1"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177800" lvl="2"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254000" lvl="3"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342900" lvl="4"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431800" lvl="5"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520700" lvl="6"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596900" lvl="7"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685800" lvl="8"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66" name="Shape 66"/>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spTree>
      <p:nvGrpSpPr>
        <p:cNvPr id="67" name="Shape 67"/>
        <p:cNvGrpSpPr/>
        <p:nvPr/>
      </p:nvGrpSpPr>
      <p:grpSpPr>
        <a:xfrm>
          <a:off x="0" y="0"/>
          <a:ext cx="0" cy="0"/>
          <a:chOff x="0" y="0"/>
          <a:chExt cx="0" cy="0"/>
        </a:xfrm>
      </p:grpSpPr>
      <p:sp>
        <p:nvSpPr>
          <p:cNvPr id="68" name="Shape 68"/>
          <p:cNvSpPr txBox="1"/>
          <p:nvPr>
            <p:ph idx="1" type="body"/>
          </p:nvPr>
        </p:nvSpPr>
        <p:spPr>
          <a:xfrm>
            <a:off x="895350" y="3357563"/>
            <a:ext cx="7358100" cy="2430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9" name="Shape 69"/>
          <p:cNvSpPr txBox="1"/>
          <p:nvPr>
            <p:ph idx="2" type="body"/>
          </p:nvPr>
        </p:nvSpPr>
        <p:spPr>
          <a:xfrm>
            <a:off x="895350" y="2273199"/>
            <a:ext cx="7358100" cy="354300"/>
          </a:xfrm>
          <a:prstGeom prst="rect">
            <a:avLst/>
          </a:prstGeom>
          <a:noFill/>
          <a:ln>
            <a:noFill/>
          </a:ln>
        </p:spPr>
        <p:txBody>
          <a:bodyPr anchorCtr="0" anchor="ctr" bIns="34275" lIns="34275" spcFirstLastPara="1" rIns="34275" wrap="square" tIns="34275"/>
          <a:lstStyle>
            <a:lvl1pPr indent="-228600" lvl="0" marL="457200" marR="0" rtl="0" algn="ctr">
              <a:lnSpc>
                <a:spcPct val="100000"/>
              </a:lnSpc>
              <a:spcBef>
                <a:spcPts val="1300"/>
              </a:spcBef>
              <a:spcAft>
                <a:spcPts val="0"/>
              </a:spcAft>
              <a:buClr>
                <a:srgbClr val="747474"/>
              </a:buClr>
              <a:buSzPts val="2100"/>
              <a:buFont typeface="Helvetica Neue"/>
              <a:buNone/>
              <a:defRPr b="0" i="0" sz="21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70" name="Shape 70"/>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p:cSld name="Photo - Horizontal">
    <p:spTree>
      <p:nvGrpSpPr>
        <p:cNvPr id="71" name="Shape 71"/>
        <p:cNvGrpSpPr/>
        <p:nvPr/>
      </p:nvGrpSpPr>
      <p:grpSpPr>
        <a:xfrm>
          <a:off x="0" y="0"/>
          <a:ext cx="0" cy="0"/>
          <a:chOff x="0" y="0"/>
          <a:chExt cx="0" cy="0"/>
        </a:xfrm>
      </p:grpSpPr>
      <p:cxnSp>
        <p:nvCxnSpPr>
          <p:cNvPr id="72" name="Shape 72"/>
          <p:cNvCxnSpPr/>
          <p:nvPr/>
        </p:nvCxnSpPr>
        <p:spPr>
          <a:xfrm>
            <a:off x="5305425" y="4205288"/>
            <a:ext cx="0" cy="750000"/>
          </a:xfrm>
          <a:prstGeom prst="straightConnector1">
            <a:avLst/>
          </a:prstGeom>
          <a:noFill/>
          <a:ln cap="flat" cmpd="sng" w="12700">
            <a:solidFill>
              <a:srgbClr val="9A9A9A"/>
            </a:solidFill>
            <a:prstDash val="solid"/>
            <a:miter lim="400000"/>
            <a:headEnd len="sm" w="sm" type="none"/>
            <a:tailEnd len="sm" w="sm" type="none"/>
          </a:ln>
        </p:spPr>
      </p:cxnSp>
      <p:sp>
        <p:nvSpPr>
          <p:cNvPr id="73" name="Shape 73"/>
          <p:cNvSpPr/>
          <p:nvPr>
            <p:ph idx="2" type="pic"/>
          </p:nvPr>
        </p:nvSpPr>
        <p:spPr>
          <a:xfrm>
            <a:off x="0" y="0"/>
            <a:ext cx="9144000" cy="4005300"/>
          </a:xfrm>
          <a:prstGeom prst="rect">
            <a:avLst/>
          </a:prstGeom>
          <a:noFill/>
          <a:ln>
            <a:noFill/>
          </a:ln>
        </p:spPr>
        <p:txBody>
          <a:bodyPr anchorCtr="0" anchor="t" bIns="34275" lIns="34275" spcFirstLastPara="1" rIns="34275" wrap="square" tIns="34275"/>
          <a:lstStyle>
            <a:lvl1pPr indent="-241300" lvl="0" marL="241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241300" lvl="1" marL="482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228600" lvl="2" marL="711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241300" lvl="3" marL="9525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241300" lvl="4" marL="1193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241300" lvl="5" marL="14351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228600" lvl="6" marL="16637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241300" lvl="7" marL="1905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241300" lvl="8" marL="2146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74" name="Shape 74"/>
          <p:cNvSpPr txBox="1"/>
          <p:nvPr>
            <p:ph type="title"/>
          </p:nvPr>
        </p:nvSpPr>
        <p:spPr>
          <a:xfrm>
            <a:off x="990600" y="4105275"/>
            <a:ext cx="4071900" cy="895500"/>
          </a:xfrm>
          <a:prstGeom prst="rect">
            <a:avLst/>
          </a:prstGeom>
          <a:noFill/>
          <a:ln>
            <a:noFill/>
          </a:ln>
        </p:spPr>
        <p:txBody>
          <a:bodyPr anchorCtr="0" anchor="ctr" bIns="34275" lIns="34275" spcFirstLastPara="1" rIns="34275" wrap="square" tIns="34275"/>
          <a:lstStyle>
            <a:lvl1pPr indent="0" lvl="0" marL="0" marR="0" rtl="0" algn="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88900" lvl="1"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177800" lvl="2"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254000" lvl="3"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342900" lvl="4"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431800" lvl="5"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520700" lvl="6"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596900" lvl="7"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685800" lvl="8"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5" name="Shape 75"/>
          <p:cNvSpPr txBox="1"/>
          <p:nvPr>
            <p:ph idx="1" type="body"/>
          </p:nvPr>
        </p:nvSpPr>
        <p:spPr>
          <a:xfrm>
            <a:off x="5519738" y="4476750"/>
            <a:ext cx="3481500" cy="266700"/>
          </a:xfrm>
          <a:prstGeom prst="rect">
            <a:avLst/>
          </a:prstGeom>
          <a:noFill/>
          <a:ln>
            <a:noFill/>
          </a:ln>
        </p:spPr>
        <p:txBody>
          <a:bodyPr anchorCtr="0" anchor="t" bIns="34275" lIns="34275" spcFirstLastPara="1" rIns="34275" wrap="square" tIns="34275"/>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76" name="Shape 76"/>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showMasterSp="0">
  <p:cSld name="Photo - Vertical">
    <p:spTree>
      <p:nvGrpSpPr>
        <p:cNvPr id="77" name="Shape 77"/>
        <p:cNvGrpSpPr/>
        <p:nvPr/>
      </p:nvGrpSpPr>
      <p:grpSpPr>
        <a:xfrm>
          <a:off x="0" y="0"/>
          <a:ext cx="0" cy="0"/>
          <a:chOff x="0" y="0"/>
          <a:chExt cx="0" cy="0"/>
        </a:xfrm>
      </p:grpSpPr>
      <p:cxnSp>
        <p:nvCxnSpPr>
          <p:cNvPr id="78" name="Shape 78"/>
          <p:cNvCxnSpPr/>
          <p:nvPr/>
        </p:nvCxnSpPr>
        <p:spPr>
          <a:xfrm>
            <a:off x="400050" y="2566988"/>
            <a:ext cx="3750900" cy="0"/>
          </a:xfrm>
          <a:prstGeom prst="straightConnector1">
            <a:avLst/>
          </a:prstGeom>
          <a:noFill/>
          <a:ln cap="flat" cmpd="sng" w="12700">
            <a:solidFill>
              <a:srgbClr val="9A9A9A"/>
            </a:solidFill>
            <a:prstDash val="solid"/>
            <a:miter lim="400000"/>
            <a:headEnd len="sm" w="sm" type="none"/>
            <a:tailEnd len="sm" w="sm" type="none"/>
          </a:ln>
        </p:spPr>
      </p:cxnSp>
      <p:sp>
        <p:nvSpPr>
          <p:cNvPr id="79" name="Shape 79"/>
          <p:cNvSpPr/>
          <p:nvPr>
            <p:ph idx="2" type="pic"/>
          </p:nvPr>
        </p:nvSpPr>
        <p:spPr>
          <a:xfrm>
            <a:off x="4572000" y="0"/>
            <a:ext cx="4572000" cy="5143500"/>
          </a:xfrm>
          <a:prstGeom prst="rect">
            <a:avLst/>
          </a:prstGeom>
          <a:noFill/>
          <a:ln>
            <a:noFill/>
          </a:ln>
        </p:spPr>
        <p:txBody>
          <a:bodyPr anchorCtr="0" anchor="t" bIns="34275" lIns="34275" spcFirstLastPara="1" rIns="34275" wrap="square" tIns="34275"/>
          <a:lstStyle>
            <a:lvl1pPr indent="-241300" lvl="0" marL="241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241300" lvl="1" marL="482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228600" lvl="2" marL="711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241300" lvl="3" marL="9525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241300" lvl="4" marL="1193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241300" lvl="5" marL="14351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228600" lvl="6" marL="16637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241300" lvl="7" marL="1905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241300" lvl="8" marL="2146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0" name="Shape 80"/>
          <p:cNvSpPr txBox="1"/>
          <p:nvPr>
            <p:ph type="title"/>
          </p:nvPr>
        </p:nvSpPr>
        <p:spPr>
          <a:xfrm>
            <a:off x="400050" y="757238"/>
            <a:ext cx="3753000" cy="1676400"/>
          </a:xfrm>
          <a:prstGeom prst="rect">
            <a:avLst/>
          </a:prstGeom>
          <a:noFill/>
          <a:ln>
            <a:noFill/>
          </a:ln>
        </p:spPr>
        <p:txBody>
          <a:bodyPr anchorCtr="0" anchor="b" bIns="34275" lIns="34275" spcFirstLastPara="1" rIns="34275" wrap="square" tIns="34275"/>
          <a:lstStyle>
            <a:lvl1pPr indent="0" lvl="0"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88900" lvl="1"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177800" lvl="2"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254000" lvl="3"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342900" lvl="4"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431800" lvl="5"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520700" lvl="6"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596900" lvl="7"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685800" lvl="8"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1" name="Shape 81"/>
          <p:cNvSpPr txBox="1"/>
          <p:nvPr>
            <p:ph idx="1" type="body"/>
          </p:nvPr>
        </p:nvSpPr>
        <p:spPr>
          <a:xfrm>
            <a:off x="400050" y="2705100"/>
            <a:ext cx="3753000" cy="1676400"/>
          </a:xfrm>
          <a:prstGeom prst="rect">
            <a:avLst/>
          </a:prstGeom>
          <a:noFill/>
          <a:ln>
            <a:noFill/>
          </a:ln>
        </p:spPr>
        <p:txBody>
          <a:bodyPr anchorCtr="0" anchor="t" bIns="34275" lIns="34275" spcFirstLastPara="1" rIns="34275" wrap="square" tIns="34275"/>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2" name="Shape 82"/>
          <p:cNvSpPr txBox="1"/>
          <p:nvPr>
            <p:ph idx="12" type="sldNum"/>
          </p:nvPr>
        </p:nvSpPr>
        <p:spPr>
          <a:xfrm>
            <a:off x="357187"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83" name="Shape 83"/>
        <p:cNvGrpSpPr/>
        <p:nvPr/>
      </p:nvGrpSpPr>
      <p:grpSpPr>
        <a:xfrm>
          <a:off x="0" y="0"/>
          <a:ext cx="0" cy="0"/>
          <a:chOff x="0" y="0"/>
          <a:chExt cx="0" cy="0"/>
        </a:xfrm>
      </p:grpSpPr>
      <p:sp>
        <p:nvSpPr>
          <p:cNvPr id="84" name="Shape 84"/>
          <p:cNvSpPr txBox="1"/>
          <p:nvPr>
            <p:ph type="title"/>
          </p:nvPr>
        </p:nvSpPr>
        <p:spPr>
          <a:xfrm>
            <a:off x="400050" y="176213"/>
            <a:ext cx="8339100" cy="738300"/>
          </a:xfrm>
          <a:prstGeom prst="rect">
            <a:avLst/>
          </a:prstGeom>
          <a:noFill/>
          <a:ln>
            <a:noFill/>
          </a:ln>
        </p:spPr>
        <p:txBody>
          <a:bodyPr anchorCtr="0" anchor="b" bIns="34275" lIns="34275" spcFirstLastPara="1" rIns="34275" wrap="square" tIns="34275"/>
          <a:lstStyle>
            <a:lvl1pPr indent="0" lvl="0"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88900" lvl="1"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177800" lvl="2"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254000" lvl="3"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342900" lvl="4"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431800" lvl="5"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520700" lvl="6"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596900" lvl="7"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685800" lvl="8"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5" name="Shape 85"/>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showMasterSp="0">
  <p:cSld name="Title, Bullets &amp; Photo">
    <p:spTree>
      <p:nvGrpSpPr>
        <p:cNvPr id="86" name="Shape 86"/>
        <p:cNvGrpSpPr/>
        <p:nvPr/>
      </p:nvGrpSpPr>
      <p:grpSpPr>
        <a:xfrm>
          <a:off x="0" y="0"/>
          <a:ext cx="0" cy="0"/>
          <a:chOff x="0" y="0"/>
          <a:chExt cx="0" cy="0"/>
        </a:xfrm>
      </p:grpSpPr>
      <p:cxnSp>
        <p:nvCxnSpPr>
          <p:cNvPr id="87" name="Shape 87"/>
          <p:cNvCxnSpPr/>
          <p:nvPr/>
        </p:nvCxnSpPr>
        <p:spPr>
          <a:xfrm>
            <a:off x="400050" y="1038225"/>
            <a:ext cx="3567300" cy="0"/>
          </a:xfrm>
          <a:prstGeom prst="straightConnector1">
            <a:avLst/>
          </a:prstGeom>
          <a:noFill/>
          <a:ln cap="flat" cmpd="sng" w="12700">
            <a:solidFill>
              <a:srgbClr val="9A9A9A"/>
            </a:solidFill>
            <a:prstDash val="solid"/>
            <a:miter lim="400000"/>
            <a:headEnd len="sm" w="sm" type="none"/>
            <a:tailEnd len="sm" w="sm" type="none"/>
          </a:ln>
        </p:spPr>
      </p:cxnSp>
      <p:sp>
        <p:nvSpPr>
          <p:cNvPr id="88" name="Shape 88"/>
          <p:cNvSpPr/>
          <p:nvPr>
            <p:ph idx="2" type="pic"/>
          </p:nvPr>
        </p:nvSpPr>
        <p:spPr>
          <a:xfrm>
            <a:off x="4572000" y="0"/>
            <a:ext cx="4572000" cy="5143500"/>
          </a:xfrm>
          <a:prstGeom prst="rect">
            <a:avLst/>
          </a:prstGeom>
          <a:noFill/>
          <a:ln>
            <a:noFill/>
          </a:ln>
        </p:spPr>
        <p:txBody>
          <a:bodyPr anchorCtr="0" anchor="t" bIns="34275" lIns="34275" spcFirstLastPara="1" rIns="34275" wrap="square" tIns="34275"/>
          <a:lstStyle>
            <a:lvl1pPr indent="-241300" lvl="0" marL="241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241300" lvl="1" marL="482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228600" lvl="2" marL="711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241300" lvl="3" marL="9525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241300" lvl="4" marL="1193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241300" lvl="5" marL="14351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228600" lvl="6" marL="16637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241300" lvl="7" marL="1905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241300" lvl="8" marL="2146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9" name="Shape 89"/>
          <p:cNvSpPr txBox="1"/>
          <p:nvPr>
            <p:ph type="title"/>
          </p:nvPr>
        </p:nvSpPr>
        <p:spPr>
          <a:xfrm>
            <a:off x="400050" y="176213"/>
            <a:ext cx="3571800" cy="738300"/>
          </a:xfrm>
          <a:prstGeom prst="rect">
            <a:avLst/>
          </a:prstGeom>
          <a:noFill/>
          <a:ln>
            <a:noFill/>
          </a:ln>
        </p:spPr>
        <p:txBody>
          <a:bodyPr anchorCtr="0" anchor="b" bIns="34275" lIns="34275" spcFirstLastPara="1" rIns="34275" wrap="square" tIns="34275"/>
          <a:lstStyle>
            <a:lvl1pPr indent="0" lvl="0"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88900" lvl="1"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177800" lvl="2"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254000" lvl="3"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342900" lvl="4"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431800" lvl="5"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520700" lvl="6"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596900" lvl="7"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685800" lvl="8"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90" name="Shape 90"/>
          <p:cNvSpPr txBox="1"/>
          <p:nvPr>
            <p:ph idx="1" type="body"/>
          </p:nvPr>
        </p:nvSpPr>
        <p:spPr>
          <a:xfrm>
            <a:off x="400050" y="1171575"/>
            <a:ext cx="3571800" cy="3514800"/>
          </a:xfrm>
          <a:prstGeom prst="rect">
            <a:avLst/>
          </a:prstGeom>
          <a:noFill/>
          <a:ln>
            <a:noFill/>
          </a:ln>
        </p:spPr>
        <p:txBody>
          <a:bodyPr anchorCtr="0" anchor="t" bIns="34275" lIns="34275" spcFirstLastPara="1" rIns="34275" wrap="square" tIns="34275"/>
          <a:lstStyle>
            <a:lvl1pPr indent="-292100" lvl="0" marL="4572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1pPr>
            <a:lvl2pPr indent="-292100" lvl="1" marL="9144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2pPr>
            <a:lvl3pPr indent="-292100" lvl="2" marL="13716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3pPr>
            <a:lvl4pPr indent="-292100" lvl="3" marL="18288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4pPr>
            <a:lvl5pPr indent="-292100" lvl="4" marL="22860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1" name="Shape 91"/>
          <p:cNvSpPr txBox="1"/>
          <p:nvPr>
            <p:ph idx="12" type="sldNum"/>
          </p:nvPr>
        </p:nvSpPr>
        <p:spPr>
          <a:xfrm>
            <a:off x="359116"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showMasterSp="0">
  <p:cSld name="Bullets">
    <p:spTree>
      <p:nvGrpSpPr>
        <p:cNvPr id="92" name="Shape 92"/>
        <p:cNvGrpSpPr/>
        <p:nvPr/>
      </p:nvGrpSpPr>
      <p:grpSpPr>
        <a:xfrm>
          <a:off x="0" y="0"/>
          <a:ext cx="0" cy="0"/>
          <a:chOff x="0" y="0"/>
          <a:chExt cx="0" cy="0"/>
        </a:xfrm>
      </p:grpSpPr>
      <p:sp>
        <p:nvSpPr>
          <p:cNvPr id="93" name="Shape 93"/>
          <p:cNvSpPr txBox="1"/>
          <p:nvPr>
            <p:ph idx="1" type="body"/>
          </p:nvPr>
        </p:nvSpPr>
        <p:spPr>
          <a:xfrm>
            <a:off x="623888" y="466725"/>
            <a:ext cx="7886700" cy="4200600"/>
          </a:xfrm>
          <a:prstGeom prst="rect">
            <a:avLst/>
          </a:prstGeom>
          <a:noFill/>
          <a:ln>
            <a:noFill/>
          </a:ln>
        </p:spPr>
        <p:txBody>
          <a:bodyPr anchorCtr="0" anchor="t" bIns="34275" lIns="34275" spcFirstLastPara="1" rIns="34275" wrap="square" tIns="34275"/>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4" name="Shape 94"/>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showMasterSp="0">
  <p:cSld name="Photo - 3 Up">
    <p:spTree>
      <p:nvGrpSpPr>
        <p:cNvPr id="95" name="Shape 95"/>
        <p:cNvGrpSpPr/>
        <p:nvPr/>
      </p:nvGrpSpPr>
      <p:grpSpPr>
        <a:xfrm>
          <a:off x="0" y="0"/>
          <a:ext cx="0" cy="0"/>
          <a:chOff x="0" y="0"/>
          <a:chExt cx="0" cy="0"/>
        </a:xfrm>
      </p:grpSpPr>
      <p:cxnSp>
        <p:nvCxnSpPr>
          <p:cNvPr id="96" name="Shape 96"/>
          <p:cNvCxnSpPr/>
          <p:nvPr/>
        </p:nvCxnSpPr>
        <p:spPr>
          <a:xfrm>
            <a:off x="5929403" y="266700"/>
            <a:ext cx="0" cy="4178700"/>
          </a:xfrm>
          <a:prstGeom prst="straightConnector1">
            <a:avLst/>
          </a:prstGeom>
          <a:noFill/>
          <a:ln cap="flat" cmpd="sng" w="12700">
            <a:solidFill>
              <a:srgbClr val="9A9A9A"/>
            </a:solidFill>
            <a:prstDash val="solid"/>
            <a:miter lim="400000"/>
            <a:headEnd len="sm" w="sm" type="none"/>
            <a:tailEnd len="sm" w="sm" type="none"/>
          </a:ln>
        </p:spPr>
      </p:cxnSp>
      <p:cxnSp>
        <p:nvCxnSpPr>
          <p:cNvPr id="97" name="Shape 97"/>
          <p:cNvCxnSpPr/>
          <p:nvPr/>
        </p:nvCxnSpPr>
        <p:spPr>
          <a:xfrm>
            <a:off x="5929313" y="2354089"/>
            <a:ext cx="2911200" cy="0"/>
          </a:xfrm>
          <a:prstGeom prst="straightConnector1">
            <a:avLst/>
          </a:prstGeom>
          <a:noFill/>
          <a:ln cap="flat" cmpd="sng" w="12700">
            <a:solidFill>
              <a:srgbClr val="9A9A9A"/>
            </a:solidFill>
            <a:prstDash val="solid"/>
            <a:miter lim="400000"/>
            <a:headEnd len="sm" w="sm" type="none"/>
            <a:tailEnd len="sm" w="sm" type="none"/>
          </a:ln>
        </p:spPr>
      </p:cxnSp>
      <p:sp>
        <p:nvSpPr>
          <p:cNvPr id="98" name="Shape 98"/>
          <p:cNvSpPr/>
          <p:nvPr>
            <p:ph idx="2" type="pic"/>
          </p:nvPr>
        </p:nvSpPr>
        <p:spPr>
          <a:xfrm>
            <a:off x="6005513" y="2438400"/>
            <a:ext cx="2838600" cy="2004900"/>
          </a:xfrm>
          <a:prstGeom prst="rect">
            <a:avLst/>
          </a:prstGeom>
          <a:noFill/>
          <a:ln>
            <a:noFill/>
          </a:ln>
        </p:spPr>
        <p:txBody>
          <a:bodyPr anchorCtr="0" anchor="t" bIns="34275" lIns="34275" spcFirstLastPara="1" rIns="34275" wrap="square" tIns="34275"/>
          <a:lstStyle>
            <a:lvl1pPr indent="-241300" lvl="0" marL="241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241300" lvl="1" marL="482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228600" lvl="2" marL="711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241300" lvl="3" marL="9525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241300" lvl="4" marL="1193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241300" lvl="5" marL="14351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228600" lvl="6" marL="16637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241300" lvl="7" marL="1905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241300" lvl="8" marL="2146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9" name="Shape 99"/>
          <p:cNvSpPr/>
          <p:nvPr>
            <p:ph idx="3" type="pic"/>
          </p:nvPr>
        </p:nvSpPr>
        <p:spPr>
          <a:xfrm>
            <a:off x="6005513" y="265952"/>
            <a:ext cx="2838600" cy="2004900"/>
          </a:xfrm>
          <a:prstGeom prst="rect">
            <a:avLst/>
          </a:prstGeom>
          <a:noFill/>
          <a:ln>
            <a:noFill/>
          </a:ln>
        </p:spPr>
        <p:txBody>
          <a:bodyPr anchorCtr="0" anchor="t" bIns="34275" lIns="34275" spcFirstLastPara="1" rIns="34275" wrap="square" tIns="34275"/>
          <a:lstStyle>
            <a:lvl1pPr indent="-241300" lvl="0" marL="241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241300" lvl="1" marL="482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228600" lvl="2" marL="711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241300" lvl="3" marL="9525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241300" lvl="4" marL="1193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241300" lvl="5" marL="14351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228600" lvl="6" marL="16637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241300" lvl="7" marL="1905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241300" lvl="8" marL="2146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0" name="Shape 100"/>
          <p:cNvSpPr/>
          <p:nvPr>
            <p:ph idx="4" type="pic"/>
          </p:nvPr>
        </p:nvSpPr>
        <p:spPr>
          <a:xfrm>
            <a:off x="366713" y="267636"/>
            <a:ext cx="5467500" cy="4176600"/>
          </a:xfrm>
          <a:prstGeom prst="rect">
            <a:avLst/>
          </a:prstGeom>
          <a:noFill/>
          <a:ln>
            <a:noFill/>
          </a:ln>
        </p:spPr>
        <p:txBody>
          <a:bodyPr anchorCtr="0" anchor="t" bIns="34275" lIns="34275" spcFirstLastPara="1" rIns="34275" wrap="square" tIns="34275"/>
          <a:lstStyle>
            <a:lvl1pPr indent="-241300" lvl="0" marL="241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241300" lvl="1" marL="482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228600" lvl="2" marL="711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241300" lvl="3" marL="9525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241300" lvl="4" marL="1193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241300" lvl="5" marL="14351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228600" lvl="6" marL="16637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241300" lvl="7" marL="1905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241300" lvl="8" marL="2146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1" name="Shape 101"/>
          <p:cNvSpPr txBox="1"/>
          <p:nvPr>
            <p:ph idx="1" type="body"/>
          </p:nvPr>
        </p:nvSpPr>
        <p:spPr>
          <a:xfrm>
            <a:off x="366713" y="4567238"/>
            <a:ext cx="5467500" cy="495300"/>
          </a:xfrm>
          <a:prstGeom prst="rect">
            <a:avLst/>
          </a:prstGeom>
          <a:noFill/>
          <a:ln>
            <a:noFill/>
          </a:ln>
        </p:spPr>
        <p:txBody>
          <a:bodyPr anchorCtr="0" anchor="t" bIns="34275" lIns="34275" spcFirstLastPara="1" rIns="34275" wrap="square" tIns="34275"/>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2" name="Shape 102"/>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103" name="Shape 103"/>
        <p:cNvGrpSpPr/>
        <p:nvPr/>
      </p:nvGrpSpPr>
      <p:grpSpPr>
        <a:xfrm>
          <a:off x="0" y="0"/>
          <a:ext cx="0" cy="0"/>
          <a:chOff x="0" y="0"/>
          <a:chExt cx="0" cy="0"/>
        </a:xfrm>
      </p:grpSpPr>
      <p:sp>
        <p:nvSpPr>
          <p:cNvPr id="104" name="Shape 104"/>
          <p:cNvSpPr/>
          <p:nvPr>
            <p:ph idx="2" type="pic"/>
          </p:nvPr>
        </p:nvSpPr>
        <p:spPr>
          <a:xfrm>
            <a:off x="0" y="0"/>
            <a:ext cx="9144000" cy="5143500"/>
          </a:xfrm>
          <a:prstGeom prst="rect">
            <a:avLst/>
          </a:prstGeom>
          <a:noFill/>
          <a:ln>
            <a:noFill/>
          </a:ln>
        </p:spPr>
        <p:txBody>
          <a:bodyPr anchorCtr="0" anchor="t" bIns="34275" lIns="34275" spcFirstLastPara="1" rIns="34275" wrap="square" tIns="34275"/>
          <a:lstStyle>
            <a:lvl1pPr indent="-241300" lvl="0" marL="241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241300" lvl="1" marL="482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228600" lvl="2" marL="711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241300" lvl="3" marL="9525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241300" lvl="4" marL="1193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241300" lvl="5" marL="14351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228600" lvl="6" marL="16637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241300" lvl="7" marL="1905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241300" lvl="8" marL="21463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5" name="Shape 105"/>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6" name="Shape 106"/>
        <p:cNvGrpSpPr/>
        <p:nvPr/>
      </p:nvGrpSpPr>
      <p:grpSpPr>
        <a:xfrm>
          <a:off x="0" y="0"/>
          <a:ext cx="0" cy="0"/>
          <a:chOff x="0" y="0"/>
          <a:chExt cx="0" cy="0"/>
        </a:xfrm>
      </p:grpSpPr>
      <p:sp>
        <p:nvSpPr>
          <p:cNvPr id="107" name="Shape 107"/>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type="title">
  <p:cSld name="TITLE">
    <p:spTree>
      <p:nvGrpSpPr>
        <p:cNvPr id="113" name="Shape 113"/>
        <p:cNvGrpSpPr/>
        <p:nvPr/>
      </p:nvGrpSpPr>
      <p:grpSpPr>
        <a:xfrm>
          <a:off x="0" y="0"/>
          <a:ext cx="0" cy="0"/>
          <a:chOff x="0" y="0"/>
          <a:chExt cx="0" cy="0"/>
        </a:xfrm>
      </p:grpSpPr>
      <p:sp>
        <p:nvSpPr>
          <p:cNvPr id="114" name="Shape 114"/>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atin typeface="Proxima Nova"/>
                <a:ea typeface="Proxima Nova"/>
                <a:cs typeface="Proxima Nova"/>
                <a:sym typeface="Proxima Nova"/>
              </a:defRPr>
            </a:lvl1pPr>
            <a:lvl2pPr lvl="1" rtl="0">
              <a:buNone/>
              <a:defRPr>
                <a:latin typeface="Proxima Nova"/>
                <a:ea typeface="Proxima Nova"/>
                <a:cs typeface="Proxima Nova"/>
                <a:sym typeface="Proxima Nova"/>
              </a:defRPr>
            </a:lvl2pPr>
            <a:lvl3pPr lvl="2" rtl="0">
              <a:buNone/>
              <a:defRPr>
                <a:latin typeface="Proxima Nova"/>
                <a:ea typeface="Proxima Nova"/>
                <a:cs typeface="Proxima Nova"/>
                <a:sym typeface="Proxima Nova"/>
              </a:defRPr>
            </a:lvl3pPr>
            <a:lvl4pPr lvl="3" rtl="0">
              <a:buNone/>
              <a:defRPr>
                <a:latin typeface="Proxima Nova"/>
                <a:ea typeface="Proxima Nova"/>
                <a:cs typeface="Proxima Nova"/>
                <a:sym typeface="Proxima Nova"/>
              </a:defRPr>
            </a:lvl4pPr>
            <a:lvl5pPr lvl="4" rtl="0">
              <a:buNone/>
              <a:defRPr>
                <a:latin typeface="Proxima Nova"/>
                <a:ea typeface="Proxima Nova"/>
                <a:cs typeface="Proxima Nova"/>
                <a:sym typeface="Proxima Nova"/>
              </a:defRPr>
            </a:lvl5pPr>
            <a:lvl6pPr lvl="5" rtl="0">
              <a:buNone/>
              <a:defRPr>
                <a:latin typeface="Proxima Nova"/>
                <a:ea typeface="Proxima Nova"/>
                <a:cs typeface="Proxima Nova"/>
                <a:sym typeface="Proxima Nova"/>
              </a:defRPr>
            </a:lvl6pPr>
            <a:lvl7pPr lvl="6" rtl="0">
              <a:buNone/>
              <a:defRPr>
                <a:latin typeface="Proxima Nova"/>
                <a:ea typeface="Proxima Nova"/>
                <a:cs typeface="Proxima Nova"/>
                <a:sym typeface="Proxima Nova"/>
              </a:defRPr>
            </a:lvl7pPr>
            <a:lvl8pPr lvl="7" rtl="0">
              <a:buNone/>
              <a:defRPr>
                <a:latin typeface="Proxima Nova"/>
                <a:ea typeface="Proxima Nova"/>
                <a:cs typeface="Proxima Nova"/>
                <a:sym typeface="Proxima Nova"/>
              </a:defRPr>
            </a:lvl8pPr>
            <a:lvl9pPr lvl="8" rtl="0">
              <a:buNone/>
              <a:defRPr>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
        <p:nvSpPr>
          <p:cNvPr id="115" name="Shape 115"/>
          <p:cNvSpPr txBox="1"/>
          <p:nvPr>
            <p:ph idx="1" type="subTitle"/>
          </p:nvPr>
        </p:nvSpPr>
        <p:spPr>
          <a:xfrm>
            <a:off x="826650" y="1708181"/>
            <a:ext cx="3753900" cy="246300"/>
          </a:xfrm>
          <a:prstGeom prst="rect">
            <a:avLst/>
          </a:prstGeom>
        </p:spPr>
        <p:txBody>
          <a:bodyPr anchorCtr="0" anchor="ctr" bIns="91425" lIns="91425" spcFirstLastPara="1" rIns="91425" wrap="square" tIns="91425"/>
          <a:lstStyle>
            <a:lvl1pPr lvl="0" rtl="0">
              <a:spcBef>
                <a:spcPts val="0"/>
              </a:spcBef>
              <a:spcAft>
                <a:spcPts val="0"/>
              </a:spcAft>
              <a:buNone/>
              <a:defRPr sz="1600">
                <a:latin typeface="Proxima Nova"/>
                <a:ea typeface="Proxima Nova"/>
                <a:cs typeface="Proxima Nova"/>
                <a:sym typeface="Proxima Nova"/>
              </a:defRPr>
            </a:lvl1pPr>
            <a:lvl2pPr lvl="1" rtl="0">
              <a:spcBef>
                <a:spcPts val="0"/>
              </a:spcBef>
              <a:spcAft>
                <a:spcPts val="0"/>
              </a:spcAft>
              <a:buNone/>
              <a:defRPr sz="1600">
                <a:latin typeface="Proxima Nova"/>
                <a:ea typeface="Proxima Nova"/>
                <a:cs typeface="Proxima Nova"/>
                <a:sym typeface="Proxima Nova"/>
              </a:defRPr>
            </a:lvl2pPr>
            <a:lvl3pPr lvl="2" rtl="0">
              <a:spcBef>
                <a:spcPts val="0"/>
              </a:spcBef>
              <a:spcAft>
                <a:spcPts val="0"/>
              </a:spcAft>
              <a:buNone/>
              <a:defRPr sz="1600">
                <a:latin typeface="Proxima Nova"/>
                <a:ea typeface="Proxima Nova"/>
                <a:cs typeface="Proxima Nova"/>
                <a:sym typeface="Proxima Nova"/>
              </a:defRPr>
            </a:lvl3pPr>
            <a:lvl4pPr lvl="3" rtl="0">
              <a:spcBef>
                <a:spcPts val="0"/>
              </a:spcBef>
              <a:spcAft>
                <a:spcPts val="0"/>
              </a:spcAft>
              <a:buNone/>
              <a:defRPr sz="1600">
                <a:latin typeface="Proxima Nova"/>
                <a:ea typeface="Proxima Nova"/>
                <a:cs typeface="Proxima Nova"/>
                <a:sym typeface="Proxima Nova"/>
              </a:defRPr>
            </a:lvl4pPr>
            <a:lvl5pPr lvl="4" rtl="0">
              <a:spcBef>
                <a:spcPts val="0"/>
              </a:spcBef>
              <a:spcAft>
                <a:spcPts val="0"/>
              </a:spcAft>
              <a:buNone/>
              <a:defRPr sz="1600">
                <a:latin typeface="Proxima Nova"/>
                <a:ea typeface="Proxima Nova"/>
                <a:cs typeface="Proxima Nova"/>
                <a:sym typeface="Proxima Nova"/>
              </a:defRPr>
            </a:lvl5pPr>
            <a:lvl6pPr lvl="5" rtl="0">
              <a:spcBef>
                <a:spcPts val="0"/>
              </a:spcBef>
              <a:spcAft>
                <a:spcPts val="0"/>
              </a:spcAft>
              <a:buNone/>
              <a:defRPr sz="1600">
                <a:latin typeface="Proxima Nova"/>
                <a:ea typeface="Proxima Nova"/>
                <a:cs typeface="Proxima Nova"/>
                <a:sym typeface="Proxima Nova"/>
              </a:defRPr>
            </a:lvl6pPr>
            <a:lvl7pPr lvl="6" rtl="0">
              <a:spcBef>
                <a:spcPts val="0"/>
              </a:spcBef>
              <a:spcAft>
                <a:spcPts val="0"/>
              </a:spcAft>
              <a:buNone/>
              <a:defRPr sz="1600">
                <a:latin typeface="Proxima Nova"/>
                <a:ea typeface="Proxima Nova"/>
                <a:cs typeface="Proxima Nova"/>
                <a:sym typeface="Proxima Nova"/>
              </a:defRPr>
            </a:lvl7pPr>
            <a:lvl8pPr lvl="7" rtl="0">
              <a:spcBef>
                <a:spcPts val="0"/>
              </a:spcBef>
              <a:spcAft>
                <a:spcPts val="0"/>
              </a:spcAft>
              <a:buNone/>
              <a:defRPr sz="1600">
                <a:latin typeface="Proxima Nova"/>
                <a:ea typeface="Proxima Nova"/>
                <a:cs typeface="Proxima Nova"/>
                <a:sym typeface="Proxima Nova"/>
              </a:defRPr>
            </a:lvl8pPr>
            <a:lvl9pPr lvl="8" rtl="0">
              <a:spcBef>
                <a:spcPts val="0"/>
              </a:spcBef>
              <a:spcAft>
                <a:spcPts val="0"/>
              </a:spcAft>
              <a:buNone/>
              <a:defRPr sz="1600">
                <a:latin typeface="Proxima Nova"/>
                <a:ea typeface="Proxima Nova"/>
                <a:cs typeface="Proxima Nova"/>
                <a:sym typeface="Proxima Nova"/>
              </a:defRPr>
            </a:lvl9pPr>
          </a:lstStyle>
          <a:p/>
        </p:txBody>
      </p:sp>
      <p:sp>
        <p:nvSpPr>
          <p:cNvPr id="116" name="Shape 116"/>
          <p:cNvSpPr txBox="1"/>
          <p:nvPr>
            <p:ph idx="2" type="subTitle"/>
          </p:nvPr>
        </p:nvSpPr>
        <p:spPr>
          <a:xfrm>
            <a:off x="826650" y="1999125"/>
            <a:ext cx="3753900" cy="246300"/>
          </a:xfrm>
          <a:prstGeom prst="rect">
            <a:avLst/>
          </a:prstGeom>
        </p:spPr>
        <p:txBody>
          <a:bodyPr anchorCtr="0" anchor="b" bIns="91425" lIns="91425" spcFirstLastPara="1" rIns="91425" wrap="square" tIns="91425"/>
          <a:lstStyle>
            <a:lvl1pPr lvl="0" rtl="0">
              <a:spcBef>
                <a:spcPts val="0"/>
              </a:spcBef>
              <a:spcAft>
                <a:spcPts val="0"/>
              </a:spcAft>
              <a:buNone/>
              <a:defRPr sz="1200">
                <a:solidFill>
                  <a:schemeClr val="dk2"/>
                </a:solidFill>
                <a:latin typeface="Proxima Nova"/>
                <a:ea typeface="Proxima Nova"/>
                <a:cs typeface="Proxima Nova"/>
                <a:sym typeface="Proxima Nova"/>
              </a:defRPr>
            </a:lvl1pPr>
            <a:lvl2pPr lvl="1" rtl="0">
              <a:spcBef>
                <a:spcPts val="0"/>
              </a:spcBef>
              <a:spcAft>
                <a:spcPts val="0"/>
              </a:spcAft>
              <a:buNone/>
              <a:defRPr sz="1200">
                <a:solidFill>
                  <a:schemeClr val="dk2"/>
                </a:solidFill>
                <a:latin typeface="Proxima Nova"/>
                <a:ea typeface="Proxima Nova"/>
                <a:cs typeface="Proxima Nova"/>
                <a:sym typeface="Proxima Nova"/>
              </a:defRPr>
            </a:lvl2pPr>
            <a:lvl3pPr lvl="2" rtl="0">
              <a:spcBef>
                <a:spcPts val="0"/>
              </a:spcBef>
              <a:spcAft>
                <a:spcPts val="0"/>
              </a:spcAft>
              <a:buNone/>
              <a:defRPr sz="1200">
                <a:solidFill>
                  <a:schemeClr val="dk2"/>
                </a:solidFill>
                <a:latin typeface="Proxima Nova"/>
                <a:ea typeface="Proxima Nova"/>
                <a:cs typeface="Proxima Nova"/>
                <a:sym typeface="Proxima Nova"/>
              </a:defRPr>
            </a:lvl3pPr>
            <a:lvl4pPr lvl="3" rtl="0">
              <a:spcBef>
                <a:spcPts val="0"/>
              </a:spcBef>
              <a:spcAft>
                <a:spcPts val="0"/>
              </a:spcAft>
              <a:buNone/>
              <a:defRPr sz="1200">
                <a:solidFill>
                  <a:schemeClr val="dk2"/>
                </a:solidFill>
                <a:latin typeface="Proxima Nova"/>
                <a:ea typeface="Proxima Nova"/>
                <a:cs typeface="Proxima Nova"/>
                <a:sym typeface="Proxima Nova"/>
              </a:defRPr>
            </a:lvl4pPr>
            <a:lvl5pPr lvl="4" rtl="0">
              <a:spcBef>
                <a:spcPts val="0"/>
              </a:spcBef>
              <a:spcAft>
                <a:spcPts val="0"/>
              </a:spcAft>
              <a:buNone/>
              <a:defRPr sz="1200">
                <a:solidFill>
                  <a:schemeClr val="dk2"/>
                </a:solidFill>
                <a:latin typeface="Proxima Nova"/>
                <a:ea typeface="Proxima Nova"/>
                <a:cs typeface="Proxima Nova"/>
                <a:sym typeface="Proxima Nova"/>
              </a:defRPr>
            </a:lvl5pPr>
            <a:lvl6pPr lvl="5" rtl="0">
              <a:spcBef>
                <a:spcPts val="0"/>
              </a:spcBef>
              <a:spcAft>
                <a:spcPts val="0"/>
              </a:spcAft>
              <a:buNone/>
              <a:defRPr sz="1200">
                <a:solidFill>
                  <a:schemeClr val="dk2"/>
                </a:solidFill>
                <a:latin typeface="Proxima Nova"/>
                <a:ea typeface="Proxima Nova"/>
                <a:cs typeface="Proxima Nova"/>
                <a:sym typeface="Proxima Nova"/>
              </a:defRPr>
            </a:lvl6pPr>
            <a:lvl7pPr lvl="6" rtl="0">
              <a:spcBef>
                <a:spcPts val="0"/>
              </a:spcBef>
              <a:spcAft>
                <a:spcPts val="0"/>
              </a:spcAft>
              <a:buNone/>
              <a:defRPr sz="1200">
                <a:solidFill>
                  <a:schemeClr val="dk2"/>
                </a:solidFill>
                <a:latin typeface="Proxima Nova"/>
                <a:ea typeface="Proxima Nova"/>
                <a:cs typeface="Proxima Nova"/>
                <a:sym typeface="Proxima Nova"/>
              </a:defRPr>
            </a:lvl7pPr>
            <a:lvl8pPr lvl="7" rtl="0">
              <a:spcBef>
                <a:spcPts val="0"/>
              </a:spcBef>
              <a:spcAft>
                <a:spcPts val="0"/>
              </a:spcAft>
              <a:buNone/>
              <a:defRPr sz="1200">
                <a:solidFill>
                  <a:schemeClr val="dk2"/>
                </a:solidFill>
                <a:latin typeface="Proxima Nova"/>
                <a:ea typeface="Proxima Nova"/>
                <a:cs typeface="Proxima Nova"/>
                <a:sym typeface="Proxima Nova"/>
              </a:defRPr>
            </a:lvl8pPr>
            <a:lvl9pPr lvl="8" rtl="0">
              <a:spcBef>
                <a:spcPts val="0"/>
              </a:spcBef>
              <a:spcAft>
                <a:spcPts val="0"/>
              </a:spcAft>
              <a:buNone/>
              <a:defRPr sz="1200">
                <a:solidFill>
                  <a:schemeClr val="dk2"/>
                </a:solidFill>
                <a:latin typeface="Proxima Nova"/>
                <a:ea typeface="Proxima Nova"/>
                <a:cs typeface="Proxima Nova"/>
                <a:sym typeface="Proxima Nova"/>
              </a:defRPr>
            </a:lvl9pPr>
          </a:lstStyle>
          <a:p/>
        </p:txBody>
      </p:sp>
      <p:sp>
        <p:nvSpPr>
          <p:cNvPr id="117" name="Shape 117"/>
          <p:cNvSpPr txBox="1"/>
          <p:nvPr>
            <p:ph idx="3" type="subTitle"/>
          </p:nvPr>
        </p:nvSpPr>
        <p:spPr>
          <a:xfrm>
            <a:off x="4630950" y="1708181"/>
            <a:ext cx="3753900" cy="246300"/>
          </a:xfrm>
          <a:prstGeom prst="rect">
            <a:avLst/>
          </a:prstGeom>
        </p:spPr>
        <p:txBody>
          <a:bodyPr anchorCtr="0" anchor="ctr" bIns="91425" lIns="91425" spcFirstLastPara="1" rIns="91425" wrap="square" tIns="91425"/>
          <a:lstStyle>
            <a:lvl1pPr lvl="0" rtl="0">
              <a:spcBef>
                <a:spcPts val="0"/>
              </a:spcBef>
              <a:spcAft>
                <a:spcPts val="0"/>
              </a:spcAft>
              <a:buNone/>
              <a:defRPr sz="1600">
                <a:latin typeface="Proxima Nova"/>
                <a:ea typeface="Proxima Nova"/>
                <a:cs typeface="Proxima Nova"/>
                <a:sym typeface="Proxima Nova"/>
              </a:defRPr>
            </a:lvl1pPr>
            <a:lvl2pPr lvl="1" rtl="0">
              <a:spcBef>
                <a:spcPts val="0"/>
              </a:spcBef>
              <a:spcAft>
                <a:spcPts val="0"/>
              </a:spcAft>
              <a:buNone/>
              <a:defRPr sz="1600">
                <a:latin typeface="Proxima Nova"/>
                <a:ea typeface="Proxima Nova"/>
                <a:cs typeface="Proxima Nova"/>
                <a:sym typeface="Proxima Nova"/>
              </a:defRPr>
            </a:lvl2pPr>
            <a:lvl3pPr lvl="2" rtl="0">
              <a:spcBef>
                <a:spcPts val="0"/>
              </a:spcBef>
              <a:spcAft>
                <a:spcPts val="0"/>
              </a:spcAft>
              <a:buNone/>
              <a:defRPr sz="1600">
                <a:latin typeface="Proxima Nova"/>
                <a:ea typeface="Proxima Nova"/>
                <a:cs typeface="Proxima Nova"/>
                <a:sym typeface="Proxima Nova"/>
              </a:defRPr>
            </a:lvl3pPr>
            <a:lvl4pPr lvl="3" rtl="0">
              <a:spcBef>
                <a:spcPts val="0"/>
              </a:spcBef>
              <a:spcAft>
                <a:spcPts val="0"/>
              </a:spcAft>
              <a:buNone/>
              <a:defRPr sz="1600">
                <a:latin typeface="Proxima Nova"/>
                <a:ea typeface="Proxima Nova"/>
                <a:cs typeface="Proxima Nova"/>
                <a:sym typeface="Proxima Nova"/>
              </a:defRPr>
            </a:lvl4pPr>
            <a:lvl5pPr lvl="4" rtl="0">
              <a:spcBef>
                <a:spcPts val="0"/>
              </a:spcBef>
              <a:spcAft>
                <a:spcPts val="0"/>
              </a:spcAft>
              <a:buNone/>
              <a:defRPr sz="1600">
                <a:latin typeface="Proxima Nova"/>
                <a:ea typeface="Proxima Nova"/>
                <a:cs typeface="Proxima Nova"/>
                <a:sym typeface="Proxima Nova"/>
              </a:defRPr>
            </a:lvl5pPr>
            <a:lvl6pPr lvl="5" rtl="0">
              <a:spcBef>
                <a:spcPts val="0"/>
              </a:spcBef>
              <a:spcAft>
                <a:spcPts val="0"/>
              </a:spcAft>
              <a:buNone/>
              <a:defRPr sz="1600">
                <a:latin typeface="Proxima Nova"/>
                <a:ea typeface="Proxima Nova"/>
                <a:cs typeface="Proxima Nova"/>
                <a:sym typeface="Proxima Nova"/>
              </a:defRPr>
            </a:lvl6pPr>
            <a:lvl7pPr lvl="6" rtl="0">
              <a:spcBef>
                <a:spcPts val="0"/>
              </a:spcBef>
              <a:spcAft>
                <a:spcPts val="0"/>
              </a:spcAft>
              <a:buNone/>
              <a:defRPr sz="1600">
                <a:latin typeface="Proxima Nova"/>
                <a:ea typeface="Proxima Nova"/>
                <a:cs typeface="Proxima Nova"/>
                <a:sym typeface="Proxima Nova"/>
              </a:defRPr>
            </a:lvl7pPr>
            <a:lvl8pPr lvl="7" rtl="0">
              <a:spcBef>
                <a:spcPts val="0"/>
              </a:spcBef>
              <a:spcAft>
                <a:spcPts val="0"/>
              </a:spcAft>
              <a:buNone/>
              <a:defRPr sz="1600">
                <a:latin typeface="Proxima Nova"/>
                <a:ea typeface="Proxima Nova"/>
                <a:cs typeface="Proxima Nova"/>
                <a:sym typeface="Proxima Nova"/>
              </a:defRPr>
            </a:lvl8pPr>
            <a:lvl9pPr lvl="8" rtl="0">
              <a:spcBef>
                <a:spcPts val="0"/>
              </a:spcBef>
              <a:spcAft>
                <a:spcPts val="0"/>
              </a:spcAft>
              <a:buNone/>
              <a:defRPr sz="1600">
                <a:latin typeface="Proxima Nova"/>
                <a:ea typeface="Proxima Nova"/>
                <a:cs typeface="Proxima Nova"/>
                <a:sym typeface="Proxima Nova"/>
              </a:defRPr>
            </a:lvl9pPr>
          </a:lstStyle>
          <a:p/>
        </p:txBody>
      </p:sp>
      <p:sp>
        <p:nvSpPr>
          <p:cNvPr id="118" name="Shape 118"/>
          <p:cNvSpPr txBox="1"/>
          <p:nvPr>
            <p:ph idx="4" type="subTitle"/>
          </p:nvPr>
        </p:nvSpPr>
        <p:spPr>
          <a:xfrm>
            <a:off x="4630950" y="1999125"/>
            <a:ext cx="3753900" cy="246300"/>
          </a:xfrm>
          <a:prstGeom prst="rect">
            <a:avLst/>
          </a:prstGeom>
        </p:spPr>
        <p:txBody>
          <a:bodyPr anchorCtr="0" anchor="b" bIns="91425" lIns="91425" spcFirstLastPara="1" rIns="91425" wrap="square" tIns="91425"/>
          <a:lstStyle>
            <a:lvl1pPr lvl="0" rtl="0">
              <a:spcBef>
                <a:spcPts val="0"/>
              </a:spcBef>
              <a:spcAft>
                <a:spcPts val="0"/>
              </a:spcAft>
              <a:buNone/>
              <a:defRPr sz="1200">
                <a:solidFill>
                  <a:schemeClr val="dk2"/>
                </a:solidFill>
                <a:latin typeface="Proxima Nova"/>
                <a:ea typeface="Proxima Nova"/>
                <a:cs typeface="Proxima Nova"/>
                <a:sym typeface="Proxima Nova"/>
              </a:defRPr>
            </a:lvl1pPr>
            <a:lvl2pPr lvl="1" rtl="0">
              <a:spcBef>
                <a:spcPts val="0"/>
              </a:spcBef>
              <a:spcAft>
                <a:spcPts val="0"/>
              </a:spcAft>
              <a:buNone/>
              <a:defRPr sz="1200">
                <a:solidFill>
                  <a:schemeClr val="dk2"/>
                </a:solidFill>
                <a:latin typeface="Proxima Nova"/>
                <a:ea typeface="Proxima Nova"/>
                <a:cs typeface="Proxima Nova"/>
                <a:sym typeface="Proxima Nova"/>
              </a:defRPr>
            </a:lvl2pPr>
            <a:lvl3pPr lvl="2" rtl="0">
              <a:spcBef>
                <a:spcPts val="0"/>
              </a:spcBef>
              <a:spcAft>
                <a:spcPts val="0"/>
              </a:spcAft>
              <a:buNone/>
              <a:defRPr sz="1200">
                <a:solidFill>
                  <a:schemeClr val="dk2"/>
                </a:solidFill>
                <a:latin typeface="Proxima Nova"/>
                <a:ea typeface="Proxima Nova"/>
                <a:cs typeface="Proxima Nova"/>
                <a:sym typeface="Proxima Nova"/>
              </a:defRPr>
            </a:lvl3pPr>
            <a:lvl4pPr lvl="3" rtl="0">
              <a:spcBef>
                <a:spcPts val="0"/>
              </a:spcBef>
              <a:spcAft>
                <a:spcPts val="0"/>
              </a:spcAft>
              <a:buNone/>
              <a:defRPr sz="1200">
                <a:solidFill>
                  <a:schemeClr val="dk2"/>
                </a:solidFill>
                <a:latin typeface="Proxima Nova"/>
                <a:ea typeface="Proxima Nova"/>
                <a:cs typeface="Proxima Nova"/>
                <a:sym typeface="Proxima Nova"/>
              </a:defRPr>
            </a:lvl4pPr>
            <a:lvl5pPr lvl="4" rtl="0">
              <a:spcBef>
                <a:spcPts val="0"/>
              </a:spcBef>
              <a:spcAft>
                <a:spcPts val="0"/>
              </a:spcAft>
              <a:buNone/>
              <a:defRPr sz="1200">
                <a:solidFill>
                  <a:schemeClr val="dk2"/>
                </a:solidFill>
                <a:latin typeface="Proxima Nova"/>
                <a:ea typeface="Proxima Nova"/>
                <a:cs typeface="Proxima Nova"/>
                <a:sym typeface="Proxima Nova"/>
              </a:defRPr>
            </a:lvl5pPr>
            <a:lvl6pPr lvl="5" rtl="0">
              <a:spcBef>
                <a:spcPts val="0"/>
              </a:spcBef>
              <a:spcAft>
                <a:spcPts val="0"/>
              </a:spcAft>
              <a:buNone/>
              <a:defRPr sz="1200">
                <a:solidFill>
                  <a:schemeClr val="dk2"/>
                </a:solidFill>
                <a:latin typeface="Proxima Nova"/>
                <a:ea typeface="Proxima Nova"/>
                <a:cs typeface="Proxima Nova"/>
                <a:sym typeface="Proxima Nova"/>
              </a:defRPr>
            </a:lvl6pPr>
            <a:lvl7pPr lvl="6" rtl="0">
              <a:spcBef>
                <a:spcPts val="0"/>
              </a:spcBef>
              <a:spcAft>
                <a:spcPts val="0"/>
              </a:spcAft>
              <a:buNone/>
              <a:defRPr sz="1200">
                <a:solidFill>
                  <a:schemeClr val="dk2"/>
                </a:solidFill>
                <a:latin typeface="Proxima Nova"/>
                <a:ea typeface="Proxima Nova"/>
                <a:cs typeface="Proxima Nova"/>
                <a:sym typeface="Proxima Nova"/>
              </a:defRPr>
            </a:lvl7pPr>
            <a:lvl8pPr lvl="7" rtl="0">
              <a:spcBef>
                <a:spcPts val="0"/>
              </a:spcBef>
              <a:spcAft>
                <a:spcPts val="0"/>
              </a:spcAft>
              <a:buNone/>
              <a:defRPr sz="1200">
                <a:solidFill>
                  <a:schemeClr val="dk2"/>
                </a:solidFill>
                <a:latin typeface="Proxima Nova"/>
                <a:ea typeface="Proxima Nova"/>
                <a:cs typeface="Proxima Nova"/>
                <a:sym typeface="Proxima Nova"/>
              </a:defRPr>
            </a:lvl8pPr>
            <a:lvl9pPr lvl="8" rtl="0">
              <a:spcBef>
                <a:spcPts val="0"/>
              </a:spcBef>
              <a:spcAft>
                <a:spcPts val="0"/>
              </a:spcAft>
              <a:buNone/>
              <a:defRPr sz="1200">
                <a:solidFill>
                  <a:schemeClr val="dk2"/>
                </a:solidFill>
                <a:latin typeface="Proxima Nova"/>
                <a:ea typeface="Proxima Nova"/>
                <a:cs typeface="Proxima Nova"/>
                <a:sym typeface="Proxima Nova"/>
              </a:defRPr>
            </a:lvl9pPr>
          </a:lstStyle>
          <a:p/>
        </p:txBody>
      </p:sp>
      <p:sp>
        <p:nvSpPr>
          <p:cNvPr id="119" name="Shape 119"/>
          <p:cNvSpPr txBox="1"/>
          <p:nvPr>
            <p:ph idx="5" type="subTitle"/>
          </p:nvPr>
        </p:nvSpPr>
        <p:spPr>
          <a:xfrm>
            <a:off x="826650" y="2325375"/>
            <a:ext cx="3753900" cy="246300"/>
          </a:xfrm>
          <a:prstGeom prst="rect">
            <a:avLst/>
          </a:prstGeom>
        </p:spPr>
        <p:txBody>
          <a:bodyPr anchorCtr="0" anchor="ctr" bIns="91425" lIns="91425" spcFirstLastPara="1" rIns="91425" wrap="square" tIns="91425"/>
          <a:lstStyle>
            <a:lvl1pPr lvl="0" rtl="0">
              <a:spcBef>
                <a:spcPts val="0"/>
              </a:spcBef>
              <a:spcAft>
                <a:spcPts val="0"/>
              </a:spcAft>
              <a:buNone/>
              <a:defRPr sz="1600">
                <a:latin typeface="Proxima Nova"/>
                <a:ea typeface="Proxima Nova"/>
                <a:cs typeface="Proxima Nova"/>
                <a:sym typeface="Proxima Nova"/>
              </a:defRPr>
            </a:lvl1pPr>
            <a:lvl2pPr lvl="1" rtl="0">
              <a:spcBef>
                <a:spcPts val="0"/>
              </a:spcBef>
              <a:spcAft>
                <a:spcPts val="0"/>
              </a:spcAft>
              <a:buNone/>
              <a:defRPr sz="1600">
                <a:latin typeface="Proxima Nova"/>
                <a:ea typeface="Proxima Nova"/>
                <a:cs typeface="Proxima Nova"/>
                <a:sym typeface="Proxima Nova"/>
              </a:defRPr>
            </a:lvl2pPr>
            <a:lvl3pPr lvl="2" rtl="0">
              <a:spcBef>
                <a:spcPts val="0"/>
              </a:spcBef>
              <a:spcAft>
                <a:spcPts val="0"/>
              </a:spcAft>
              <a:buNone/>
              <a:defRPr sz="1600">
                <a:latin typeface="Proxima Nova"/>
                <a:ea typeface="Proxima Nova"/>
                <a:cs typeface="Proxima Nova"/>
                <a:sym typeface="Proxima Nova"/>
              </a:defRPr>
            </a:lvl3pPr>
            <a:lvl4pPr lvl="3" rtl="0">
              <a:spcBef>
                <a:spcPts val="0"/>
              </a:spcBef>
              <a:spcAft>
                <a:spcPts val="0"/>
              </a:spcAft>
              <a:buNone/>
              <a:defRPr sz="1600">
                <a:latin typeface="Proxima Nova"/>
                <a:ea typeface="Proxima Nova"/>
                <a:cs typeface="Proxima Nova"/>
                <a:sym typeface="Proxima Nova"/>
              </a:defRPr>
            </a:lvl4pPr>
            <a:lvl5pPr lvl="4" rtl="0">
              <a:spcBef>
                <a:spcPts val="0"/>
              </a:spcBef>
              <a:spcAft>
                <a:spcPts val="0"/>
              </a:spcAft>
              <a:buNone/>
              <a:defRPr sz="1600">
                <a:latin typeface="Proxima Nova"/>
                <a:ea typeface="Proxima Nova"/>
                <a:cs typeface="Proxima Nova"/>
                <a:sym typeface="Proxima Nova"/>
              </a:defRPr>
            </a:lvl5pPr>
            <a:lvl6pPr lvl="5" rtl="0">
              <a:spcBef>
                <a:spcPts val="0"/>
              </a:spcBef>
              <a:spcAft>
                <a:spcPts val="0"/>
              </a:spcAft>
              <a:buNone/>
              <a:defRPr sz="1600">
                <a:latin typeface="Proxima Nova"/>
                <a:ea typeface="Proxima Nova"/>
                <a:cs typeface="Proxima Nova"/>
                <a:sym typeface="Proxima Nova"/>
              </a:defRPr>
            </a:lvl6pPr>
            <a:lvl7pPr lvl="6" rtl="0">
              <a:spcBef>
                <a:spcPts val="0"/>
              </a:spcBef>
              <a:spcAft>
                <a:spcPts val="0"/>
              </a:spcAft>
              <a:buNone/>
              <a:defRPr sz="1600">
                <a:latin typeface="Proxima Nova"/>
                <a:ea typeface="Proxima Nova"/>
                <a:cs typeface="Proxima Nova"/>
                <a:sym typeface="Proxima Nova"/>
              </a:defRPr>
            </a:lvl7pPr>
            <a:lvl8pPr lvl="7" rtl="0">
              <a:spcBef>
                <a:spcPts val="0"/>
              </a:spcBef>
              <a:spcAft>
                <a:spcPts val="0"/>
              </a:spcAft>
              <a:buNone/>
              <a:defRPr sz="1600">
                <a:latin typeface="Proxima Nova"/>
                <a:ea typeface="Proxima Nova"/>
                <a:cs typeface="Proxima Nova"/>
                <a:sym typeface="Proxima Nova"/>
              </a:defRPr>
            </a:lvl8pPr>
            <a:lvl9pPr lvl="8" rtl="0">
              <a:spcBef>
                <a:spcPts val="0"/>
              </a:spcBef>
              <a:spcAft>
                <a:spcPts val="0"/>
              </a:spcAft>
              <a:buNone/>
              <a:defRPr sz="1600">
                <a:latin typeface="Proxima Nova"/>
                <a:ea typeface="Proxima Nova"/>
                <a:cs typeface="Proxima Nova"/>
                <a:sym typeface="Proxima Nova"/>
              </a:defRPr>
            </a:lvl9pPr>
          </a:lstStyle>
          <a:p/>
        </p:txBody>
      </p:sp>
      <p:sp>
        <p:nvSpPr>
          <p:cNvPr id="120" name="Shape 120"/>
          <p:cNvSpPr txBox="1"/>
          <p:nvPr>
            <p:ph idx="6" type="subTitle"/>
          </p:nvPr>
        </p:nvSpPr>
        <p:spPr>
          <a:xfrm>
            <a:off x="826650" y="2616319"/>
            <a:ext cx="3753900" cy="246300"/>
          </a:xfrm>
          <a:prstGeom prst="rect">
            <a:avLst/>
          </a:prstGeom>
        </p:spPr>
        <p:txBody>
          <a:bodyPr anchorCtr="0" anchor="b" bIns="91425" lIns="91425" spcFirstLastPara="1" rIns="91425" wrap="square" tIns="91425"/>
          <a:lstStyle>
            <a:lvl1pPr lvl="0" rtl="0">
              <a:spcBef>
                <a:spcPts val="0"/>
              </a:spcBef>
              <a:spcAft>
                <a:spcPts val="0"/>
              </a:spcAft>
              <a:buNone/>
              <a:defRPr sz="1200">
                <a:solidFill>
                  <a:schemeClr val="dk2"/>
                </a:solidFill>
                <a:latin typeface="Proxima Nova"/>
                <a:ea typeface="Proxima Nova"/>
                <a:cs typeface="Proxima Nova"/>
                <a:sym typeface="Proxima Nova"/>
              </a:defRPr>
            </a:lvl1pPr>
            <a:lvl2pPr lvl="1" rtl="0">
              <a:spcBef>
                <a:spcPts val="0"/>
              </a:spcBef>
              <a:spcAft>
                <a:spcPts val="0"/>
              </a:spcAft>
              <a:buNone/>
              <a:defRPr sz="1200">
                <a:solidFill>
                  <a:schemeClr val="dk2"/>
                </a:solidFill>
                <a:latin typeface="Proxima Nova"/>
                <a:ea typeface="Proxima Nova"/>
                <a:cs typeface="Proxima Nova"/>
                <a:sym typeface="Proxima Nova"/>
              </a:defRPr>
            </a:lvl2pPr>
            <a:lvl3pPr lvl="2" rtl="0">
              <a:spcBef>
                <a:spcPts val="0"/>
              </a:spcBef>
              <a:spcAft>
                <a:spcPts val="0"/>
              </a:spcAft>
              <a:buNone/>
              <a:defRPr sz="1200">
                <a:solidFill>
                  <a:schemeClr val="dk2"/>
                </a:solidFill>
                <a:latin typeface="Proxima Nova"/>
                <a:ea typeface="Proxima Nova"/>
                <a:cs typeface="Proxima Nova"/>
                <a:sym typeface="Proxima Nova"/>
              </a:defRPr>
            </a:lvl3pPr>
            <a:lvl4pPr lvl="3" rtl="0">
              <a:spcBef>
                <a:spcPts val="0"/>
              </a:spcBef>
              <a:spcAft>
                <a:spcPts val="0"/>
              </a:spcAft>
              <a:buNone/>
              <a:defRPr sz="1200">
                <a:solidFill>
                  <a:schemeClr val="dk2"/>
                </a:solidFill>
                <a:latin typeface="Proxima Nova"/>
                <a:ea typeface="Proxima Nova"/>
                <a:cs typeface="Proxima Nova"/>
                <a:sym typeface="Proxima Nova"/>
              </a:defRPr>
            </a:lvl4pPr>
            <a:lvl5pPr lvl="4" rtl="0">
              <a:spcBef>
                <a:spcPts val="0"/>
              </a:spcBef>
              <a:spcAft>
                <a:spcPts val="0"/>
              </a:spcAft>
              <a:buNone/>
              <a:defRPr sz="1200">
                <a:solidFill>
                  <a:schemeClr val="dk2"/>
                </a:solidFill>
                <a:latin typeface="Proxima Nova"/>
                <a:ea typeface="Proxima Nova"/>
                <a:cs typeface="Proxima Nova"/>
                <a:sym typeface="Proxima Nova"/>
              </a:defRPr>
            </a:lvl5pPr>
            <a:lvl6pPr lvl="5" rtl="0">
              <a:spcBef>
                <a:spcPts val="0"/>
              </a:spcBef>
              <a:spcAft>
                <a:spcPts val="0"/>
              </a:spcAft>
              <a:buNone/>
              <a:defRPr sz="1200">
                <a:solidFill>
                  <a:schemeClr val="dk2"/>
                </a:solidFill>
                <a:latin typeface="Proxima Nova"/>
                <a:ea typeface="Proxima Nova"/>
                <a:cs typeface="Proxima Nova"/>
                <a:sym typeface="Proxima Nova"/>
              </a:defRPr>
            </a:lvl6pPr>
            <a:lvl7pPr lvl="6" rtl="0">
              <a:spcBef>
                <a:spcPts val="0"/>
              </a:spcBef>
              <a:spcAft>
                <a:spcPts val="0"/>
              </a:spcAft>
              <a:buNone/>
              <a:defRPr sz="1200">
                <a:solidFill>
                  <a:schemeClr val="dk2"/>
                </a:solidFill>
                <a:latin typeface="Proxima Nova"/>
                <a:ea typeface="Proxima Nova"/>
                <a:cs typeface="Proxima Nova"/>
                <a:sym typeface="Proxima Nova"/>
              </a:defRPr>
            </a:lvl7pPr>
            <a:lvl8pPr lvl="7" rtl="0">
              <a:spcBef>
                <a:spcPts val="0"/>
              </a:spcBef>
              <a:spcAft>
                <a:spcPts val="0"/>
              </a:spcAft>
              <a:buNone/>
              <a:defRPr sz="1200">
                <a:solidFill>
                  <a:schemeClr val="dk2"/>
                </a:solidFill>
                <a:latin typeface="Proxima Nova"/>
                <a:ea typeface="Proxima Nova"/>
                <a:cs typeface="Proxima Nova"/>
                <a:sym typeface="Proxima Nova"/>
              </a:defRPr>
            </a:lvl8pPr>
            <a:lvl9pPr lvl="8" rtl="0">
              <a:spcBef>
                <a:spcPts val="0"/>
              </a:spcBef>
              <a:spcAft>
                <a:spcPts val="0"/>
              </a:spcAft>
              <a:buNone/>
              <a:defRPr sz="1200">
                <a:solidFill>
                  <a:schemeClr val="dk2"/>
                </a:solidFill>
                <a:latin typeface="Proxima Nova"/>
                <a:ea typeface="Proxima Nova"/>
                <a:cs typeface="Proxima Nova"/>
                <a:sym typeface="Proxima Nova"/>
              </a:defRPr>
            </a:lvl9pPr>
          </a:lstStyle>
          <a:p/>
        </p:txBody>
      </p:sp>
      <p:sp>
        <p:nvSpPr>
          <p:cNvPr id="121" name="Shape 121"/>
          <p:cNvSpPr txBox="1"/>
          <p:nvPr>
            <p:ph idx="7" type="subTitle"/>
          </p:nvPr>
        </p:nvSpPr>
        <p:spPr>
          <a:xfrm>
            <a:off x="4630950" y="2325375"/>
            <a:ext cx="3753900" cy="246300"/>
          </a:xfrm>
          <a:prstGeom prst="rect">
            <a:avLst/>
          </a:prstGeom>
        </p:spPr>
        <p:txBody>
          <a:bodyPr anchorCtr="0" anchor="ctr" bIns="91425" lIns="91425" spcFirstLastPara="1" rIns="91425" wrap="square" tIns="91425"/>
          <a:lstStyle>
            <a:lvl1pPr lvl="0" rtl="0">
              <a:spcBef>
                <a:spcPts val="0"/>
              </a:spcBef>
              <a:spcAft>
                <a:spcPts val="0"/>
              </a:spcAft>
              <a:buNone/>
              <a:defRPr>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sp>
        <p:nvSpPr>
          <p:cNvPr id="122" name="Shape 122"/>
          <p:cNvSpPr txBox="1"/>
          <p:nvPr>
            <p:ph idx="8" type="subTitle"/>
          </p:nvPr>
        </p:nvSpPr>
        <p:spPr>
          <a:xfrm>
            <a:off x="4630950" y="2616319"/>
            <a:ext cx="3753900" cy="246300"/>
          </a:xfrm>
          <a:prstGeom prst="rect">
            <a:avLst/>
          </a:prstGeom>
        </p:spPr>
        <p:txBody>
          <a:bodyPr anchorCtr="0" anchor="b" bIns="91425" lIns="91425" spcFirstLastPara="1" rIns="91425" wrap="square" tIns="91425"/>
          <a:lstStyle>
            <a:lvl1pPr lvl="0" rtl="0">
              <a:spcBef>
                <a:spcPts val="0"/>
              </a:spcBef>
              <a:spcAft>
                <a:spcPts val="0"/>
              </a:spcAft>
              <a:buNone/>
              <a:defRPr sz="1200">
                <a:solidFill>
                  <a:schemeClr val="dk2"/>
                </a:solidFill>
                <a:latin typeface="Proxima Nova"/>
                <a:ea typeface="Proxima Nova"/>
                <a:cs typeface="Proxima Nova"/>
                <a:sym typeface="Proxima Nova"/>
              </a:defRPr>
            </a:lvl1pPr>
            <a:lvl2pPr lvl="1" rtl="0">
              <a:spcBef>
                <a:spcPts val="0"/>
              </a:spcBef>
              <a:spcAft>
                <a:spcPts val="0"/>
              </a:spcAft>
              <a:buNone/>
              <a:defRPr sz="1200">
                <a:solidFill>
                  <a:schemeClr val="dk2"/>
                </a:solidFill>
                <a:latin typeface="Proxima Nova"/>
                <a:ea typeface="Proxima Nova"/>
                <a:cs typeface="Proxima Nova"/>
                <a:sym typeface="Proxima Nova"/>
              </a:defRPr>
            </a:lvl2pPr>
            <a:lvl3pPr lvl="2" rtl="0">
              <a:spcBef>
                <a:spcPts val="0"/>
              </a:spcBef>
              <a:spcAft>
                <a:spcPts val="0"/>
              </a:spcAft>
              <a:buNone/>
              <a:defRPr sz="1200">
                <a:solidFill>
                  <a:schemeClr val="dk2"/>
                </a:solidFill>
                <a:latin typeface="Proxima Nova"/>
                <a:ea typeface="Proxima Nova"/>
                <a:cs typeface="Proxima Nova"/>
                <a:sym typeface="Proxima Nova"/>
              </a:defRPr>
            </a:lvl3pPr>
            <a:lvl4pPr lvl="3" rtl="0">
              <a:spcBef>
                <a:spcPts val="0"/>
              </a:spcBef>
              <a:spcAft>
                <a:spcPts val="0"/>
              </a:spcAft>
              <a:buNone/>
              <a:defRPr sz="1200">
                <a:solidFill>
                  <a:schemeClr val="dk2"/>
                </a:solidFill>
                <a:latin typeface="Proxima Nova"/>
                <a:ea typeface="Proxima Nova"/>
                <a:cs typeface="Proxima Nova"/>
                <a:sym typeface="Proxima Nova"/>
              </a:defRPr>
            </a:lvl4pPr>
            <a:lvl5pPr lvl="4" rtl="0">
              <a:spcBef>
                <a:spcPts val="0"/>
              </a:spcBef>
              <a:spcAft>
                <a:spcPts val="0"/>
              </a:spcAft>
              <a:buNone/>
              <a:defRPr sz="1200">
                <a:solidFill>
                  <a:schemeClr val="dk2"/>
                </a:solidFill>
                <a:latin typeface="Proxima Nova"/>
                <a:ea typeface="Proxima Nova"/>
                <a:cs typeface="Proxima Nova"/>
                <a:sym typeface="Proxima Nova"/>
              </a:defRPr>
            </a:lvl5pPr>
            <a:lvl6pPr lvl="5" rtl="0">
              <a:spcBef>
                <a:spcPts val="0"/>
              </a:spcBef>
              <a:spcAft>
                <a:spcPts val="0"/>
              </a:spcAft>
              <a:buNone/>
              <a:defRPr sz="1200">
                <a:solidFill>
                  <a:schemeClr val="dk2"/>
                </a:solidFill>
                <a:latin typeface="Proxima Nova"/>
                <a:ea typeface="Proxima Nova"/>
                <a:cs typeface="Proxima Nova"/>
                <a:sym typeface="Proxima Nova"/>
              </a:defRPr>
            </a:lvl6pPr>
            <a:lvl7pPr lvl="6" rtl="0">
              <a:spcBef>
                <a:spcPts val="0"/>
              </a:spcBef>
              <a:spcAft>
                <a:spcPts val="0"/>
              </a:spcAft>
              <a:buNone/>
              <a:defRPr sz="1200">
                <a:solidFill>
                  <a:schemeClr val="dk2"/>
                </a:solidFill>
                <a:latin typeface="Proxima Nova"/>
                <a:ea typeface="Proxima Nova"/>
                <a:cs typeface="Proxima Nova"/>
                <a:sym typeface="Proxima Nova"/>
              </a:defRPr>
            </a:lvl7pPr>
            <a:lvl8pPr lvl="7" rtl="0">
              <a:spcBef>
                <a:spcPts val="0"/>
              </a:spcBef>
              <a:spcAft>
                <a:spcPts val="0"/>
              </a:spcAft>
              <a:buNone/>
              <a:defRPr sz="1200">
                <a:solidFill>
                  <a:schemeClr val="dk2"/>
                </a:solidFill>
                <a:latin typeface="Proxima Nova"/>
                <a:ea typeface="Proxima Nova"/>
                <a:cs typeface="Proxima Nova"/>
                <a:sym typeface="Proxima Nova"/>
              </a:defRPr>
            </a:lvl8pPr>
            <a:lvl9pPr lvl="8" rtl="0">
              <a:spcBef>
                <a:spcPts val="0"/>
              </a:spcBef>
              <a:spcAft>
                <a:spcPts val="0"/>
              </a:spcAft>
              <a:buNone/>
              <a:defRPr sz="1200">
                <a:solidFill>
                  <a:schemeClr val="dk2"/>
                </a:solidFill>
                <a:latin typeface="Proxima Nova"/>
                <a:ea typeface="Proxima Nova"/>
                <a:cs typeface="Proxima Nova"/>
                <a:sym typeface="Proxima Nova"/>
              </a:defRPr>
            </a:lvl9pPr>
          </a:lstStyle>
          <a:p/>
        </p:txBody>
      </p:sp>
      <p:sp>
        <p:nvSpPr>
          <p:cNvPr id="123" name="Shape 123"/>
          <p:cNvSpPr txBox="1"/>
          <p:nvPr>
            <p:ph idx="9" type="subTitle"/>
          </p:nvPr>
        </p:nvSpPr>
        <p:spPr>
          <a:xfrm>
            <a:off x="826650" y="2942569"/>
            <a:ext cx="3753900" cy="246300"/>
          </a:xfrm>
          <a:prstGeom prst="rect">
            <a:avLst/>
          </a:prstGeom>
        </p:spPr>
        <p:txBody>
          <a:bodyPr anchorCtr="0" anchor="ctr" bIns="91425" lIns="91425" spcFirstLastPara="1" rIns="91425" wrap="square" tIns="91425"/>
          <a:lstStyle>
            <a:lvl1pPr lvl="0" rtl="0">
              <a:spcBef>
                <a:spcPts val="0"/>
              </a:spcBef>
              <a:spcAft>
                <a:spcPts val="0"/>
              </a:spcAft>
              <a:buNone/>
              <a:defRPr sz="1600">
                <a:latin typeface="Proxima Nova"/>
                <a:ea typeface="Proxima Nova"/>
                <a:cs typeface="Proxima Nova"/>
                <a:sym typeface="Proxima Nova"/>
              </a:defRPr>
            </a:lvl1pPr>
            <a:lvl2pPr lvl="1" rtl="0">
              <a:spcBef>
                <a:spcPts val="0"/>
              </a:spcBef>
              <a:spcAft>
                <a:spcPts val="0"/>
              </a:spcAft>
              <a:buNone/>
              <a:defRPr sz="1600">
                <a:latin typeface="Proxima Nova"/>
                <a:ea typeface="Proxima Nova"/>
                <a:cs typeface="Proxima Nova"/>
                <a:sym typeface="Proxima Nova"/>
              </a:defRPr>
            </a:lvl2pPr>
            <a:lvl3pPr lvl="2" rtl="0">
              <a:spcBef>
                <a:spcPts val="0"/>
              </a:spcBef>
              <a:spcAft>
                <a:spcPts val="0"/>
              </a:spcAft>
              <a:buNone/>
              <a:defRPr sz="1600">
                <a:latin typeface="Proxima Nova"/>
                <a:ea typeface="Proxima Nova"/>
                <a:cs typeface="Proxima Nova"/>
                <a:sym typeface="Proxima Nova"/>
              </a:defRPr>
            </a:lvl3pPr>
            <a:lvl4pPr lvl="3" rtl="0">
              <a:spcBef>
                <a:spcPts val="0"/>
              </a:spcBef>
              <a:spcAft>
                <a:spcPts val="0"/>
              </a:spcAft>
              <a:buNone/>
              <a:defRPr sz="1600">
                <a:latin typeface="Proxima Nova"/>
                <a:ea typeface="Proxima Nova"/>
                <a:cs typeface="Proxima Nova"/>
                <a:sym typeface="Proxima Nova"/>
              </a:defRPr>
            </a:lvl4pPr>
            <a:lvl5pPr lvl="4" rtl="0">
              <a:spcBef>
                <a:spcPts val="0"/>
              </a:spcBef>
              <a:spcAft>
                <a:spcPts val="0"/>
              </a:spcAft>
              <a:buNone/>
              <a:defRPr sz="1600">
                <a:latin typeface="Proxima Nova"/>
                <a:ea typeface="Proxima Nova"/>
                <a:cs typeface="Proxima Nova"/>
                <a:sym typeface="Proxima Nova"/>
              </a:defRPr>
            </a:lvl5pPr>
            <a:lvl6pPr lvl="5" rtl="0">
              <a:spcBef>
                <a:spcPts val="0"/>
              </a:spcBef>
              <a:spcAft>
                <a:spcPts val="0"/>
              </a:spcAft>
              <a:buNone/>
              <a:defRPr sz="1600">
                <a:latin typeface="Proxima Nova"/>
                <a:ea typeface="Proxima Nova"/>
                <a:cs typeface="Proxima Nova"/>
                <a:sym typeface="Proxima Nova"/>
              </a:defRPr>
            </a:lvl6pPr>
            <a:lvl7pPr lvl="6" rtl="0">
              <a:spcBef>
                <a:spcPts val="0"/>
              </a:spcBef>
              <a:spcAft>
                <a:spcPts val="0"/>
              </a:spcAft>
              <a:buNone/>
              <a:defRPr sz="1600">
                <a:latin typeface="Proxima Nova"/>
                <a:ea typeface="Proxima Nova"/>
                <a:cs typeface="Proxima Nova"/>
                <a:sym typeface="Proxima Nova"/>
              </a:defRPr>
            </a:lvl7pPr>
            <a:lvl8pPr lvl="7" rtl="0">
              <a:spcBef>
                <a:spcPts val="0"/>
              </a:spcBef>
              <a:spcAft>
                <a:spcPts val="0"/>
              </a:spcAft>
              <a:buNone/>
              <a:defRPr sz="1600">
                <a:latin typeface="Proxima Nova"/>
                <a:ea typeface="Proxima Nova"/>
                <a:cs typeface="Proxima Nova"/>
                <a:sym typeface="Proxima Nova"/>
              </a:defRPr>
            </a:lvl8pPr>
            <a:lvl9pPr lvl="8" rtl="0">
              <a:spcBef>
                <a:spcPts val="0"/>
              </a:spcBef>
              <a:spcAft>
                <a:spcPts val="0"/>
              </a:spcAft>
              <a:buNone/>
              <a:defRPr sz="1600">
                <a:latin typeface="Proxima Nova"/>
                <a:ea typeface="Proxima Nova"/>
                <a:cs typeface="Proxima Nova"/>
                <a:sym typeface="Proxima Nova"/>
              </a:defRPr>
            </a:lvl9pPr>
          </a:lstStyle>
          <a:p/>
        </p:txBody>
      </p:sp>
      <p:sp>
        <p:nvSpPr>
          <p:cNvPr id="124" name="Shape 124"/>
          <p:cNvSpPr txBox="1"/>
          <p:nvPr>
            <p:ph idx="13" type="subTitle"/>
          </p:nvPr>
        </p:nvSpPr>
        <p:spPr>
          <a:xfrm>
            <a:off x="826650" y="3233513"/>
            <a:ext cx="3753900" cy="246300"/>
          </a:xfrm>
          <a:prstGeom prst="rect">
            <a:avLst/>
          </a:prstGeom>
        </p:spPr>
        <p:txBody>
          <a:bodyPr anchorCtr="0" anchor="b" bIns="91425" lIns="91425" spcFirstLastPara="1" rIns="91425" wrap="square" tIns="91425"/>
          <a:lstStyle>
            <a:lvl1pPr lvl="0" rtl="0">
              <a:spcBef>
                <a:spcPts val="0"/>
              </a:spcBef>
              <a:spcAft>
                <a:spcPts val="0"/>
              </a:spcAft>
              <a:buNone/>
              <a:defRPr sz="1200">
                <a:solidFill>
                  <a:schemeClr val="dk2"/>
                </a:solidFill>
                <a:latin typeface="Proxima Nova"/>
                <a:ea typeface="Proxima Nova"/>
                <a:cs typeface="Proxima Nova"/>
                <a:sym typeface="Proxima Nova"/>
              </a:defRPr>
            </a:lvl1pPr>
            <a:lvl2pPr lvl="1" rtl="0">
              <a:spcBef>
                <a:spcPts val="0"/>
              </a:spcBef>
              <a:spcAft>
                <a:spcPts val="0"/>
              </a:spcAft>
              <a:buNone/>
              <a:defRPr sz="1200">
                <a:solidFill>
                  <a:schemeClr val="dk2"/>
                </a:solidFill>
                <a:latin typeface="Proxima Nova"/>
                <a:ea typeface="Proxima Nova"/>
                <a:cs typeface="Proxima Nova"/>
                <a:sym typeface="Proxima Nova"/>
              </a:defRPr>
            </a:lvl2pPr>
            <a:lvl3pPr lvl="2" rtl="0">
              <a:spcBef>
                <a:spcPts val="0"/>
              </a:spcBef>
              <a:spcAft>
                <a:spcPts val="0"/>
              </a:spcAft>
              <a:buNone/>
              <a:defRPr sz="1200">
                <a:solidFill>
                  <a:schemeClr val="dk2"/>
                </a:solidFill>
                <a:latin typeface="Proxima Nova"/>
                <a:ea typeface="Proxima Nova"/>
                <a:cs typeface="Proxima Nova"/>
                <a:sym typeface="Proxima Nova"/>
              </a:defRPr>
            </a:lvl3pPr>
            <a:lvl4pPr lvl="3" rtl="0">
              <a:spcBef>
                <a:spcPts val="0"/>
              </a:spcBef>
              <a:spcAft>
                <a:spcPts val="0"/>
              </a:spcAft>
              <a:buNone/>
              <a:defRPr sz="1200">
                <a:solidFill>
                  <a:schemeClr val="dk2"/>
                </a:solidFill>
                <a:latin typeface="Proxima Nova"/>
                <a:ea typeface="Proxima Nova"/>
                <a:cs typeface="Proxima Nova"/>
                <a:sym typeface="Proxima Nova"/>
              </a:defRPr>
            </a:lvl4pPr>
            <a:lvl5pPr lvl="4" rtl="0">
              <a:spcBef>
                <a:spcPts val="0"/>
              </a:spcBef>
              <a:spcAft>
                <a:spcPts val="0"/>
              </a:spcAft>
              <a:buNone/>
              <a:defRPr sz="1200">
                <a:solidFill>
                  <a:schemeClr val="dk2"/>
                </a:solidFill>
                <a:latin typeface="Proxima Nova"/>
                <a:ea typeface="Proxima Nova"/>
                <a:cs typeface="Proxima Nova"/>
                <a:sym typeface="Proxima Nova"/>
              </a:defRPr>
            </a:lvl5pPr>
            <a:lvl6pPr lvl="5" rtl="0">
              <a:spcBef>
                <a:spcPts val="0"/>
              </a:spcBef>
              <a:spcAft>
                <a:spcPts val="0"/>
              </a:spcAft>
              <a:buNone/>
              <a:defRPr sz="1200">
                <a:solidFill>
                  <a:schemeClr val="dk2"/>
                </a:solidFill>
                <a:latin typeface="Proxima Nova"/>
                <a:ea typeface="Proxima Nova"/>
                <a:cs typeface="Proxima Nova"/>
                <a:sym typeface="Proxima Nova"/>
              </a:defRPr>
            </a:lvl6pPr>
            <a:lvl7pPr lvl="6" rtl="0">
              <a:spcBef>
                <a:spcPts val="0"/>
              </a:spcBef>
              <a:spcAft>
                <a:spcPts val="0"/>
              </a:spcAft>
              <a:buNone/>
              <a:defRPr sz="1200">
                <a:solidFill>
                  <a:schemeClr val="dk2"/>
                </a:solidFill>
                <a:latin typeface="Proxima Nova"/>
                <a:ea typeface="Proxima Nova"/>
                <a:cs typeface="Proxima Nova"/>
                <a:sym typeface="Proxima Nova"/>
              </a:defRPr>
            </a:lvl7pPr>
            <a:lvl8pPr lvl="7" rtl="0">
              <a:spcBef>
                <a:spcPts val="0"/>
              </a:spcBef>
              <a:spcAft>
                <a:spcPts val="0"/>
              </a:spcAft>
              <a:buNone/>
              <a:defRPr sz="1200">
                <a:solidFill>
                  <a:schemeClr val="dk2"/>
                </a:solidFill>
                <a:latin typeface="Proxima Nova"/>
                <a:ea typeface="Proxima Nova"/>
                <a:cs typeface="Proxima Nova"/>
                <a:sym typeface="Proxima Nova"/>
              </a:defRPr>
            </a:lvl8pPr>
            <a:lvl9pPr lvl="8" rtl="0">
              <a:spcBef>
                <a:spcPts val="0"/>
              </a:spcBef>
              <a:spcAft>
                <a:spcPts val="0"/>
              </a:spcAft>
              <a:buNone/>
              <a:defRPr sz="1200">
                <a:solidFill>
                  <a:schemeClr val="dk2"/>
                </a:solidFill>
                <a:latin typeface="Proxima Nova"/>
                <a:ea typeface="Proxima Nova"/>
                <a:cs typeface="Proxima Nova"/>
                <a:sym typeface="Proxima Nova"/>
              </a:defRPr>
            </a:lvl9pPr>
          </a:lstStyle>
          <a:p/>
        </p:txBody>
      </p:sp>
      <p:sp>
        <p:nvSpPr>
          <p:cNvPr id="125" name="Shape 125"/>
          <p:cNvSpPr txBox="1"/>
          <p:nvPr>
            <p:ph idx="14" type="subTitle"/>
          </p:nvPr>
        </p:nvSpPr>
        <p:spPr>
          <a:xfrm>
            <a:off x="4630950" y="2942569"/>
            <a:ext cx="3753900" cy="246300"/>
          </a:xfrm>
          <a:prstGeom prst="rect">
            <a:avLst/>
          </a:prstGeom>
        </p:spPr>
        <p:txBody>
          <a:bodyPr anchorCtr="0" anchor="ctr" bIns="91425" lIns="91425" spcFirstLastPara="1" rIns="91425" wrap="square" tIns="91425"/>
          <a:lstStyle>
            <a:lvl1pPr lvl="0" rtl="0">
              <a:spcBef>
                <a:spcPts val="0"/>
              </a:spcBef>
              <a:spcAft>
                <a:spcPts val="0"/>
              </a:spcAft>
              <a:buNone/>
              <a:defRPr sz="1600">
                <a:latin typeface="Proxima Nova"/>
                <a:ea typeface="Proxima Nova"/>
                <a:cs typeface="Proxima Nova"/>
                <a:sym typeface="Proxima Nova"/>
              </a:defRPr>
            </a:lvl1pPr>
            <a:lvl2pPr lvl="1" rtl="0">
              <a:spcBef>
                <a:spcPts val="0"/>
              </a:spcBef>
              <a:spcAft>
                <a:spcPts val="0"/>
              </a:spcAft>
              <a:buNone/>
              <a:defRPr sz="1600">
                <a:latin typeface="Proxima Nova"/>
                <a:ea typeface="Proxima Nova"/>
                <a:cs typeface="Proxima Nova"/>
                <a:sym typeface="Proxima Nova"/>
              </a:defRPr>
            </a:lvl2pPr>
            <a:lvl3pPr lvl="2" rtl="0">
              <a:spcBef>
                <a:spcPts val="0"/>
              </a:spcBef>
              <a:spcAft>
                <a:spcPts val="0"/>
              </a:spcAft>
              <a:buNone/>
              <a:defRPr sz="1600">
                <a:latin typeface="Proxima Nova"/>
                <a:ea typeface="Proxima Nova"/>
                <a:cs typeface="Proxima Nova"/>
                <a:sym typeface="Proxima Nova"/>
              </a:defRPr>
            </a:lvl3pPr>
            <a:lvl4pPr lvl="3" rtl="0">
              <a:spcBef>
                <a:spcPts val="0"/>
              </a:spcBef>
              <a:spcAft>
                <a:spcPts val="0"/>
              </a:spcAft>
              <a:buNone/>
              <a:defRPr sz="1600">
                <a:latin typeface="Proxima Nova"/>
                <a:ea typeface="Proxima Nova"/>
                <a:cs typeface="Proxima Nova"/>
                <a:sym typeface="Proxima Nova"/>
              </a:defRPr>
            </a:lvl4pPr>
            <a:lvl5pPr lvl="4" rtl="0">
              <a:spcBef>
                <a:spcPts val="0"/>
              </a:spcBef>
              <a:spcAft>
                <a:spcPts val="0"/>
              </a:spcAft>
              <a:buNone/>
              <a:defRPr sz="1600">
                <a:latin typeface="Proxima Nova"/>
                <a:ea typeface="Proxima Nova"/>
                <a:cs typeface="Proxima Nova"/>
                <a:sym typeface="Proxima Nova"/>
              </a:defRPr>
            </a:lvl5pPr>
            <a:lvl6pPr lvl="5" rtl="0">
              <a:spcBef>
                <a:spcPts val="0"/>
              </a:spcBef>
              <a:spcAft>
                <a:spcPts val="0"/>
              </a:spcAft>
              <a:buNone/>
              <a:defRPr sz="1600">
                <a:latin typeface="Proxima Nova"/>
                <a:ea typeface="Proxima Nova"/>
                <a:cs typeface="Proxima Nova"/>
                <a:sym typeface="Proxima Nova"/>
              </a:defRPr>
            </a:lvl6pPr>
            <a:lvl7pPr lvl="6" rtl="0">
              <a:spcBef>
                <a:spcPts val="0"/>
              </a:spcBef>
              <a:spcAft>
                <a:spcPts val="0"/>
              </a:spcAft>
              <a:buNone/>
              <a:defRPr sz="1600">
                <a:latin typeface="Proxima Nova"/>
                <a:ea typeface="Proxima Nova"/>
                <a:cs typeface="Proxima Nova"/>
                <a:sym typeface="Proxima Nova"/>
              </a:defRPr>
            </a:lvl7pPr>
            <a:lvl8pPr lvl="7" rtl="0">
              <a:spcBef>
                <a:spcPts val="0"/>
              </a:spcBef>
              <a:spcAft>
                <a:spcPts val="0"/>
              </a:spcAft>
              <a:buNone/>
              <a:defRPr sz="1600">
                <a:latin typeface="Proxima Nova"/>
                <a:ea typeface="Proxima Nova"/>
                <a:cs typeface="Proxima Nova"/>
                <a:sym typeface="Proxima Nova"/>
              </a:defRPr>
            </a:lvl8pPr>
            <a:lvl9pPr lvl="8" rtl="0">
              <a:spcBef>
                <a:spcPts val="0"/>
              </a:spcBef>
              <a:spcAft>
                <a:spcPts val="0"/>
              </a:spcAft>
              <a:buNone/>
              <a:defRPr sz="1600">
                <a:latin typeface="Proxima Nova"/>
                <a:ea typeface="Proxima Nova"/>
                <a:cs typeface="Proxima Nova"/>
                <a:sym typeface="Proxima Nova"/>
              </a:defRPr>
            </a:lvl9pPr>
          </a:lstStyle>
          <a:p/>
        </p:txBody>
      </p:sp>
      <p:sp>
        <p:nvSpPr>
          <p:cNvPr id="126" name="Shape 126"/>
          <p:cNvSpPr txBox="1"/>
          <p:nvPr>
            <p:ph idx="15" type="subTitle"/>
          </p:nvPr>
        </p:nvSpPr>
        <p:spPr>
          <a:xfrm>
            <a:off x="4630950" y="3233513"/>
            <a:ext cx="3753900" cy="246300"/>
          </a:xfrm>
          <a:prstGeom prst="rect">
            <a:avLst/>
          </a:prstGeom>
        </p:spPr>
        <p:txBody>
          <a:bodyPr anchorCtr="0" anchor="b" bIns="91425" lIns="91425" spcFirstLastPara="1" rIns="91425" wrap="square" tIns="91425"/>
          <a:lstStyle>
            <a:lvl1pPr lvl="0" rtl="0">
              <a:spcBef>
                <a:spcPts val="0"/>
              </a:spcBef>
              <a:spcAft>
                <a:spcPts val="0"/>
              </a:spcAft>
              <a:buNone/>
              <a:defRPr sz="1200">
                <a:solidFill>
                  <a:schemeClr val="dk2"/>
                </a:solidFill>
                <a:latin typeface="Proxima Nova"/>
                <a:ea typeface="Proxima Nova"/>
                <a:cs typeface="Proxima Nova"/>
                <a:sym typeface="Proxima Nova"/>
              </a:defRPr>
            </a:lvl1pPr>
            <a:lvl2pPr lvl="1" rtl="0">
              <a:spcBef>
                <a:spcPts val="0"/>
              </a:spcBef>
              <a:spcAft>
                <a:spcPts val="0"/>
              </a:spcAft>
              <a:buNone/>
              <a:defRPr sz="1200">
                <a:solidFill>
                  <a:schemeClr val="dk2"/>
                </a:solidFill>
                <a:latin typeface="Proxima Nova"/>
                <a:ea typeface="Proxima Nova"/>
                <a:cs typeface="Proxima Nova"/>
                <a:sym typeface="Proxima Nova"/>
              </a:defRPr>
            </a:lvl2pPr>
            <a:lvl3pPr lvl="2" rtl="0">
              <a:spcBef>
                <a:spcPts val="0"/>
              </a:spcBef>
              <a:spcAft>
                <a:spcPts val="0"/>
              </a:spcAft>
              <a:buNone/>
              <a:defRPr sz="1200">
                <a:solidFill>
                  <a:schemeClr val="dk2"/>
                </a:solidFill>
                <a:latin typeface="Proxima Nova"/>
                <a:ea typeface="Proxima Nova"/>
                <a:cs typeface="Proxima Nova"/>
                <a:sym typeface="Proxima Nova"/>
              </a:defRPr>
            </a:lvl3pPr>
            <a:lvl4pPr lvl="3" rtl="0">
              <a:spcBef>
                <a:spcPts val="0"/>
              </a:spcBef>
              <a:spcAft>
                <a:spcPts val="0"/>
              </a:spcAft>
              <a:buNone/>
              <a:defRPr sz="1200">
                <a:solidFill>
                  <a:schemeClr val="dk2"/>
                </a:solidFill>
                <a:latin typeface="Proxima Nova"/>
                <a:ea typeface="Proxima Nova"/>
                <a:cs typeface="Proxima Nova"/>
                <a:sym typeface="Proxima Nova"/>
              </a:defRPr>
            </a:lvl4pPr>
            <a:lvl5pPr lvl="4" rtl="0">
              <a:spcBef>
                <a:spcPts val="0"/>
              </a:spcBef>
              <a:spcAft>
                <a:spcPts val="0"/>
              </a:spcAft>
              <a:buNone/>
              <a:defRPr sz="1200">
                <a:solidFill>
                  <a:schemeClr val="dk2"/>
                </a:solidFill>
                <a:latin typeface="Proxima Nova"/>
                <a:ea typeface="Proxima Nova"/>
                <a:cs typeface="Proxima Nova"/>
                <a:sym typeface="Proxima Nova"/>
              </a:defRPr>
            </a:lvl5pPr>
            <a:lvl6pPr lvl="5" rtl="0">
              <a:spcBef>
                <a:spcPts val="0"/>
              </a:spcBef>
              <a:spcAft>
                <a:spcPts val="0"/>
              </a:spcAft>
              <a:buNone/>
              <a:defRPr sz="1200">
                <a:solidFill>
                  <a:schemeClr val="dk2"/>
                </a:solidFill>
                <a:latin typeface="Proxima Nova"/>
                <a:ea typeface="Proxima Nova"/>
                <a:cs typeface="Proxima Nova"/>
                <a:sym typeface="Proxima Nova"/>
              </a:defRPr>
            </a:lvl6pPr>
            <a:lvl7pPr lvl="6" rtl="0">
              <a:spcBef>
                <a:spcPts val="0"/>
              </a:spcBef>
              <a:spcAft>
                <a:spcPts val="0"/>
              </a:spcAft>
              <a:buNone/>
              <a:defRPr sz="1200">
                <a:solidFill>
                  <a:schemeClr val="dk2"/>
                </a:solidFill>
                <a:latin typeface="Proxima Nova"/>
                <a:ea typeface="Proxima Nova"/>
                <a:cs typeface="Proxima Nova"/>
                <a:sym typeface="Proxima Nova"/>
              </a:defRPr>
            </a:lvl7pPr>
            <a:lvl8pPr lvl="7" rtl="0">
              <a:spcBef>
                <a:spcPts val="0"/>
              </a:spcBef>
              <a:spcAft>
                <a:spcPts val="0"/>
              </a:spcAft>
              <a:buNone/>
              <a:defRPr sz="1200">
                <a:solidFill>
                  <a:schemeClr val="dk2"/>
                </a:solidFill>
                <a:latin typeface="Proxima Nova"/>
                <a:ea typeface="Proxima Nova"/>
                <a:cs typeface="Proxima Nova"/>
                <a:sym typeface="Proxima Nova"/>
              </a:defRPr>
            </a:lvl8pPr>
            <a:lvl9pPr lvl="8" rtl="0">
              <a:spcBef>
                <a:spcPts val="0"/>
              </a:spcBef>
              <a:spcAft>
                <a:spcPts val="0"/>
              </a:spcAft>
              <a:buNone/>
              <a:defRPr sz="1200">
                <a:solidFill>
                  <a:schemeClr val="dk2"/>
                </a:solidFill>
                <a:latin typeface="Proxima Nova"/>
                <a:ea typeface="Proxima Nova"/>
                <a:cs typeface="Proxima Nova"/>
                <a:sym typeface="Proxima Nova"/>
              </a:defRPr>
            </a:lvl9pPr>
          </a:lstStyle>
          <a:p/>
        </p:txBody>
      </p:sp>
      <p:sp>
        <p:nvSpPr>
          <p:cNvPr id="127" name="Shape 127"/>
          <p:cNvSpPr txBox="1"/>
          <p:nvPr>
            <p:ph idx="16" type="subTitle"/>
          </p:nvPr>
        </p:nvSpPr>
        <p:spPr>
          <a:xfrm>
            <a:off x="826650" y="3559763"/>
            <a:ext cx="3753900" cy="246300"/>
          </a:xfrm>
          <a:prstGeom prst="rect">
            <a:avLst/>
          </a:prstGeom>
        </p:spPr>
        <p:txBody>
          <a:bodyPr anchorCtr="0" anchor="ctr" bIns="91425" lIns="91425" spcFirstLastPara="1" rIns="91425" wrap="square" tIns="91425"/>
          <a:lstStyle>
            <a:lvl1pPr lvl="0" rtl="0">
              <a:spcBef>
                <a:spcPts val="0"/>
              </a:spcBef>
              <a:spcAft>
                <a:spcPts val="0"/>
              </a:spcAft>
              <a:buNone/>
              <a:defRPr>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sp>
        <p:nvSpPr>
          <p:cNvPr id="128" name="Shape 128"/>
          <p:cNvSpPr txBox="1"/>
          <p:nvPr>
            <p:ph idx="17" type="subTitle"/>
          </p:nvPr>
        </p:nvSpPr>
        <p:spPr>
          <a:xfrm>
            <a:off x="826650" y="3850706"/>
            <a:ext cx="3753900" cy="246300"/>
          </a:xfrm>
          <a:prstGeom prst="rect">
            <a:avLst/>
          </a:prstGeom>
        </p:spPr>
        <p:txBody>
          <a:bodyPr anchorCtr="0" anchor="b" bIns="91425" lIns="91425" spcFirstLastPara="1" rIns="91425" wrap="square" tIns="91425"/>
          <a:lstStyle>
            <a:lvl1pPr lvl="0" rtl="0">
              <a:spcBef>
                <a:spcPts val="0"/>
              </a:spcBef>
              <a:spcAft>
                <a:spcPts val="0"/>
              </a:spcAft>
              <a:buNone/>
              <a:defRPr sz="1200">
                <a:solidFill>
                  <a:schemeClr val="dk2"/>
                </a:solidFill>
                <a:latin typeface="Proxima Nova"/>
                <a:ea typeface="Proxima Nova"/>
                <a:cs typeface="Proxima Nova"/>
                <a:sym typeface="Proxima Nova"/>
              </a:defRPr>
            </a:lvl1pPr>
            <a:lvl2pPr lvl="1" rtl="0">
              <a:spcBef>
                <a:spcPts val="0"/>
              </a:spcBef>
              <a:spcAft>
                <a:spcPts val="0"/>
              </a:spcAft>
              <a:buNone/>
              <a:defRPr sz="1200">
                <a:solidFill>
                  <a:schemeClr val="dk2"/>
                </a:solidFill>
                <a:latin typeface="Proxima Nova"/>
                <a:ea typeface="Proxima Nova"/>
                <a:cs typeface="Proxima Nova"/>
                <a:sym typeface="Proxima Nova"/>
              </a:defRPr>
            </a:lvl2pPr>
            <a:lvl3pPr lvl="2" rtl="0">
              <a:spcBef>
                <a:spcPts val="0"/>
              </a:spcBef>
              <a:spcAft>
                <a:spcPts val="0"/>
              </a:spcAft>
              <a:buNone/>
              <a:defRPr sz="1200">
                <a:solidFill>
                  <a:schemeClr val="dk2"/>
                </a:solidFill>
                <a:latin typeface="Proxima Nova"/>
                <a:ea typeface="Proxima Nova"/>
                <a:cs typeface="Proxima Nova"/>
                <a:sym typeface="Proxima Nova"/>
              </a:defRPr>
            </a:lvl3pPr>
            <a:lvl4pPr lvl="3" rtl="0">
              <a:spcBef>
                <a:spcPts val="0"/>
              </a:spcBef>
              <a:spcAft>
                <a:spcPts val="0"/>
              </a:spcAft>
              <a:buNone/>
              <a:defRPr sz="1200">
                <a:solidFill>
                  <a:schemeClr val="dk2"/>
                </a:solidFill>
                <a:latin typeface="Proxima Nova"/>
                <a:ea typeface="Proxima Nova"/>
                <a:cs typeface="Proxima Nova"/>
                <a:sym typeface="Proxima Nova"/>
              </a:defRPr>
            </a:lvl4pPr>
            <a:lvl5pPr lvl="4" rtl="0">
              <a:spcBef>
                <a:spcPts val="0"/>
              </a:spcBef>
              <a:spcAft>
                <a:spcPts val="0"/>
              </a:spcAft>
              <a:buNone/>
              <a:defRPr sz="1200">
                <a:solidFill>
                  <a:schemeClr val="dk2"/>
                </a:solidFill>
                <a:latin typeface="Proxima Nova"/>
                <a:ea typeface="Proxima Nova"/>
                <a:cs typeface="Proxima Nova"/>
                <a:sym typeface="Proxima Nova"/>
              </a:defRPr>
            </a:lvl5pPr>
            <a:lvl6pPr lvl="5" rtl="0">
              <a:spcBef>
                <a:spcPts val="0"/>
              </a:spcBef>
              <a:spcAft>
                <a:spcPts val="0"/>
              </a:spcAft>
              <a:buNone/>
              <a:defRPr sz="1200">
                <a:solidFill>
                  <a:schemeClr val="dk2"/>
                </a:solidFill>
                <a:latin typeface="Proxima Nova"/>
                <a:ea typeface="Proxima Nova"/>
                <a:cs typeface="Proxima Nova"/>
                <a:sym typeface="Proxima Nova"/>
              </a:defRPr>
            </a:lvl6pPr>
            <a:lvl7pPr lvl="6" rtl="0">
              <a:spcBef>
                <a:spcPts val="0"/>
              </a:spcBef>
              <a:spcAft>
                <a:spcPts val="0"/>
              </a:spcAft>
              <a:buNone/>
              <a:defRPr sz="1200">
                <a:solidFill>
                  <a:schemeClr val="dk2"/>
                </a:solidFill>
                <a:latin typeface="Proxima Nova"/>
                <a:ea typeface="Proxima Nova"/>
                <a:cs typeface="Proxima Nova"/>
                <a:sym typeface="Proxima Nova"/>
              </a:defRPr>
            </a:lvl7pPr>
            <a:lvl8pPr lvl="7" rtl="0">
              <a:spcBef>
                <a:spcPts val="0"/>
              </a:spcBef>
              <a:spcAft>
                <a:spcPts val="0"/>
              </a:spcAft>
              <a:buNone/>
              <a:defRPr sz="1200">
                <a:solidFill>
                  <a:schemeClr val="dk2"/>
                </a:solidFill>
                <a:latin typeface="Proxima Nova"/>
                <a:ea typeface="Proxima Nova"/>
                <a:cs typeface="Proxima Nova"/>
                <a:sym typeface="Proxima Nova"/>
              </a:defRPr>
            </a:lvl8pPr>
            <a:lvl9pPr lvl="8" rtl="0">
              <a:spcBef>
                <a:spcPts val="0"/>
              </a:spcBef>
              <a:spcAft>
                <a:spcPts val="0"/>
              </a:spcAft>
              <a:buNone/>
              <a:defRPr sz="1200">
                <a:solidFill>
                  <a:schemeClr val="dk2"/>
                </a:solidFill>
                <a:latin typeface="Proxima Nova"/>
                <a:ea typeface="Proxima Nova"/>
                <a:cs typeface="Proxima Nova"/>
                <a:sym typeface="Proxima Nova"/>
              </a:defRPr>
            </a:lvl9pPr>
          </a:lstStyle>
          <a:p/>
        </p:txBody>
      </p:sp>
      <p:sp>
        <p:nvSpPr>
          <p:cNvPr id="129" name="Shape 129"/>
          <p:cNvSpPr txBox="1"/>
          <p:nvPr>
            <p:ph idx="18" type="subTitle"/>
          </p:nvPr>
        </p:nvSpPr>
        <p:spPr>
          <a:xfrm>
            <a:off x="4630950" y="3559763"/>
            <a:ext cx="3753900" cy="246300"/>
          </a:xfrm>
          <a:prstGeom prst="rect">
            <a:avLst/>
          </a:prstGeom>
        </p:spPr>
        <p:txBody>
          <a:bodyPr anchorCtr="0" anchor="ctr" bIns="91425" lIns="91425" spcFirstLastPara="1" rIns="91425" wrap="square" tIns="91425"/>
          <a:lstStyle>
            <a:lvl1pPr lvl="0" rtl="0">
              <a:spcBef>
                <a:spcPts val="0"/>
              </a:spcBef>
              <a:spcAft>
                <a:spcPts val="0"/>
              </a:spcAft>
              <a:buNone/>
              <a:defRPr sz="1600">
                <a:latin typeface="Proxima Nova"/>
                <a:ea typeface="Proxima Nova"/>
                <a:cs typeface="Proxima Nova"/>
                <a:sym typeface="Proxima Nova"/>
              </a:defRPr>
            </a:lvl1pPr>
            <a:lvl2pPr lvl="1" rtl="0">
              <a:spcBef>
                <a:spcPts val="0"/>
              </a:spcBef>
              <a:spcAft>
                <a:spcPts val="0"/>
              </a:spcAft>
              <a:buNone/>
              <a:defRPr sz="1600">
                <a:latin typeface="Proxima Nova"/>
                <a:ea typeface="Proxima Nova"/>
                <a:cs typeface="Proxima Nova"/>
                <a:sym typeface="Proxima Nova"/>
              </a:defRPr>
            </a:lvl2pPr>
            <a:lvl3pPr lvl="2" rtl="0">
              <a:spcBef>
                <a:spcPts val="0"/>
              </a:spcBef>
              <a:spcAft>
                <a:spcPts val="0"/>
              </a:spcAft>
              <a:buNone/>
              <a:defRPr sz="1600">
                <a:latin typeface="Proxima Nova"/>
                <a:ea typeface="Proxima Nova"/>
                <a:cs typeface="Proxima Nova"/>
                <a:sym typeface="Proxima Nova"/>
              </a:defRPr>
            </a:lvl3pPr>
            <a:lvl4pPr lvl="3" rtl="0">
              <a:spcBef>
                <a:spcPts val="0"/>
              </a:spcBef>
              <a:spcAft>
                <a:spcPts val="0"/>
              </a:spcAft>
              <a:buNone/>
              <a:defRPr sz="1600">
                <a:latin typeface="Proxima Nova"/>
                <a:ea typeface="Proxima Nova"/>
                <a:cs typeface="Proxima Nova"/>
                <a:sym typeface="Proxima Nova"/>
              </a:defRPr>
            </a:lvl4pPr>
            <a:lvl5pPr lvl="4" rtl="0">
              <a:spcBef>
                <a:spcPts val="0"/>
              </a:spcBef>
              <a:spcAft>
                <a:spcPts val="0"/>
              </a:spcAft>
              <a:buNone/>
              <a:defRPr sz="1600">
                <a:latin typeface="Proxima Nova"/>
                <a:ea typeface="Proxima Nova"/>
                <a:cs typeface="Proxima Nova"/>
                <a:sym typeface="Proxima Nova"/>
              </a:defRPr>
            </a:lvl5pPr>
            <a:lvl6pPr lvl="5" rtl="0">
              <a:spcBef>
                <a:spcPts val="0"/>
              </a:spcBef>
              <a:spcAft>
                <a:spcPts val="0"/>
              </a:spcAft>
              <a:buNone/>
              <a:defRPr sz="1600">
                <a:latin typeface="Proxima Nova"/>
                <a:ea typeface="Proxima Nova"/>
                <a:cs typeface="Proxima Nova"/>
                <a:sym typeface="Proxima Nova"/>
              </a:defRPr>
            </a:lvl6pPr>
            <a:lvl7pPr lvl="6" rtl="0">
              <a:spcBef>
                <a:spcPts val="0"/>
              </a:spcBef>
              <a:spcAft>
                <a:spcPts val="0"/>
              </a:spcAft>
              <a:buNone/>
              <a:defRPr sz="1600">
                <a:latin typeface="Proxima Nova"/>
                <a:ea typeface="Proxima Nova"/>
                <a:cs typeface="Proxima Nova"/>
                <a:sym typeface="Proxima Nova"/>
              </a:defRPr>
            </a:lvl7pPr>
            <a:lvl8pPr lvl="7" rtl="0">
              <a:spcBef>
                <a:spcPts val="0"/>
              </a:spcBef>
              <a:spcAft>
                <a:spcPts val="0"/>
              </a:spcAft>
              <a:buNone/>
              <a:defRPr sz="1600">
                <a:latin typeface="Proxima Nova"/>
                <a:ea typeface="Proxima Nova"/>
                <a:cs typeface="Proxima Nova"/>
                <a:sym typeface="Proxima Nova"/>
              </a:defRPr>
            </a:lvl8pPr>
            <a:lvl9pPr lvl="8" rtl="0">
              <a:spcBef>
                <a:spcPts val="0"/>
              </a:spcBef>
              <a:spcAft>
                <a:spcPts val="0"/>
              </a:spcAft>
              <a:buNone/>
              <a:defRPr sz="1600">
                <a:latin typeface="Proxima Nova"/>
                <a:ea typeface="Proxima Nova"/>
                <a:cs typeface="Proxima Nova"/>
                <a:sym typeface="Proxima Nova"/>
              </a:defRPr>
            </a:lvl9pPr>
          </a:lstStyle>
          <a:p/>
        </p:txBody>
      </p:sp>
      <p:sp>
        <p:nvSpPr>
          <p:cNvPr id="130" name="Shape 130"/>
          <p:cNvSpPr txBox="1"/>
          <p:nvPr>
            <p:ph idx="19" type="subTitle"/>
          </p:nvPr>
        </p:nvSpPr>
        <p:spPr>
          <a:xfrm>
            <a:off x="4630950" y="3850706"/>
            <a:ext cx="3753900" cy="246300"/>
          </a:xfrm>
          <a:prstGeom prst="rect">
            <a:avLst/>
          </a:prstGeom>
        </p:spPr>
        <p:txBody>
          <a:bodyPr anchorCtr="0" anchor="b" bIns="91425" lIns="91425" spcFirstLastPara="1" rIns="91425" wrap="square" tIns="91425"/>
          <a:lstStyle>
            <a:lvl1pPr lvl="0" rtl="0">
              <a:spcBef>
                <a:spcPts val="0"/>
              </a:spcBef>
              <a:spcAft>
                <a:spcPts val="0"/>
              </a:spcAft>
              <a:buNone/>
              <a:defRPr sz="1200">
                <a:solidFill>
                  <a:schemeClr val="dk2"/>
                </a:solidFill>
                <a:latin typeface="Proxima Nova"/>
                <a:ea typeface="Proxima Nova"/>
                <a:cs typeface="Proxima Nova"/>
                <a:sym typeface="Proxima Nova"/>
              </a:defRPr>
            </a:lvl1pPr>
            <a:lvl2pPr lvl="1" rtl="0">
              <a:spcBef>
                <a:spcPts val="0"/>
              </a:spcBef>
              <a:spcAft>
                <a:spcPts val="0"/>
              </a:spcAft>
              <a:buNone/>
              <a:defRPr sz="1200">
                <a:solidFill>
                  <a:schemeClr val="dk2"/>
                </a:solidFill>
                <a:latin typeface="Proxima Nova"/>
                <a:ea typeface="Proxima Nova"/>
                <a:cs typeface="Proxima Nova"/>
                <a:sym typeface="Proxima Nova"/>
              </a:defRPr>
            </a:lvl2pPr>
            <a:lvl3pPr lvl="2" rtl="0">
              <a:spcBef>
                <a:spcPts val="0"/>
              </a:spcBef>
              <a:spcAft>
                <a:spcPts val="0"/>
              </a:spcAft>
              <a:buNone/>
              <a:defRPr sz="1200">
                <a:solidFill>
                  <a:schemeClr val="dk2"/>
                </a:solidFill>
                <a:latin typeface="Proxima Nova"/>
                <a:ea typeface="Proxima Nova"/>
                <a:cs typeface="Proxima Nova"/>
                <a:sym typeface="Proxima Nova"/>
              </a:defRPr>
            </a:lvl3pPr>
            <a:lvl4pPr lvl="3" rtl="0">
              <a:spcBef>
                <a:spcPts val="0"/>
              </a:spcBef>
              <a:spcAft>
                <a:spcPts val="0"/>
              </a:spcAft>
              <a:buNone/>
              <a:defRPr sz="1200">
                <a:solidFill>
                  <a:schemeClr val="dk2"/>
                </a:solidFill>
                <a:latin typeface="Proxima Nova"/>
                <a:ea typeface="Proxima Nova"/>
                <a:cs typeface="Proxima Nova"/>
                <a:sym typeface="Proxima Nova"/>
              </a:defRPr>
            </a:lvl4pPr>
            <a:lvl5pPr lvl="4" rtl="0">
              <a:spcBef>
                <a:spcPts val="0"/>
              </a:spcBef>
              <a:spcAft>
                <a:spcPts val="0"/>
              </a:spcAft>
              <a:buNone/>
              <a:defRPr sz="1200">
                <a:solidFill>
                  <a:schemeClr val="dk2"/>
                </a:solidFill>
                <a:latin typeface="Proxima Nova"/>
                <a:ea typeface="Proxima Nova"/>
                <a:cs typeface="Proxima Nova"/>
                <a:sym typeface="Proxima Nova"/>
              </a:defRPr>
            </a:lvl5pPr>
            <a:lvl6pPr lvl="5" rtl="0">
              <a:spcBef>
                <a:spcPts val="0"/>
              </a:spcBef>
              <a:spcAft>
                <a:spcPts val="0"/>
              </a:spcAft>
              <a:buNone/>
              <a:defRPr sz="1200">
                <a:solidFill>
                  <a:schemeClr val="dk2"/>
                </a:solidFill>
                <a:latin typeface="Proxima Nova"/>
                <a:ea typeface="Proxima Nova"/>
                <a:cs typeface="Proxima Nova"/>
                <a:sym typeface="Proxima Nova"/>
              </a:defRPr>
            </a:lvl6pPr>
            <a:lvl7pPr lvl="6" rtl="0">
              <a:spcBef>
                <a:spcPts val="0"/>
              </a:spcBef>
              <a:spcAft>
                <a:spcPts val="0"/>
              </a:spcAft>
              <a:buNone/>
              <a:defRPr sz="1200">
                <a:solidFill>
                  <a:schemeClr val="dk2"/>
                </a:solidFill>
                <a:latin typeface="Proxima Nova"/>
                <a:ea typeface="Proxima Nova"/>
                <a:cs typeface="Proxima Nova"/>
                <a:sym typeface="Proxima Nova"/>
              </a:defRPr>
            </a:lvl7pPr>
            <a:lvl8pPr lvl="7" rtl="0">
              <a:spcBef>
                <a:spcPts val="0"/>
              </a:spcBef>
              <a:spcAft>
                <a:spcPts val="0"/>
              </a:spcAft>
              <a:buNone/>
              <a:defRPr sz="1200">
                <a:solidFill>
                  <a:schemeClr val="dk2"/>
                </a:solidFill>
                <a:latin typeface="Proxima Nova"/>
                <a:ea typeface="Proxima Nova"/>
                <a:cs typeface="Proxima Nova"/>
                <a:sym typeface="Proxima Nova"/>
              </a:defRPr>
            </a:lvl8pPr>
            <a:lvl9pPr lvl="8" rtl="0">
              <a:spcBef>
                <a:spcPts val="0"/>
              </a:spcBef>
              <a:spcAft>
                <a:spcPts val="0"/>
              </a:spcAft>
              <a:buNone/>
              <a:defRPr sz="1200">
                <a:solidFill>
                  <a:schemeClr val="dk2"/>
                </a:solidFill>
                <a:latin typeface="Proxima Nova"/>
                <a:ea typeface="Proxima Nova"/>
                <a:cs typeface="Proxima Nova"/>
                <a:sym typeface="Proxima Nova"/>
              </a:defRPr>
            </a:lvl9pPr>
          </a:lstStyle>
          <a:p/>
        </p:txBody>
      </p:sp>
      <p:sp>
        <p:nvSpPr>
          <p:cNvPr id="131" name="Shape 131"/>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32" name="Shape 132"/>
          <p:cNvSpPr txBox="1"/>
          <p:nvPr>
            <p:ph idx="20"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only">
  <p:cSld name="CUSTOM">
    <p:spTree>
      <p:nvGrpSpPr>
        <p:cNvPr id="133" name="Shape 133"/>
        <p:cNvGrpSpPr/>
        <p:nvPr/>
      </p:nvGrpSpPr>
      <p:grpSpPr>
        <a:xfrm>
          <a:off x="0" y="0"/>
          <a:ext cx="0" cy="0"/>
          <a:chOff x="0" y="0"/>
          <a:chExt cx="0" cy="0"/>
        </a:xfrm>
      </p:grpSpPr>
      <p:sp>
        <p:nvSpPr>
          <p:cNvPr id="134" name="Shape 134"/>
          <p:cNvSpPr txBox="1"/>
          <p:nvPr>
            <p:ph type="title"/>
          </p:nvPr>
        </p:nvSpPr>
        <p:spPr>
          <a:xfrm>
            <a:off x="826650" y="1704884"/>
            <a:ext cx="7490700" cy="1063200"/>
          </a:xfrm>
          <a:prstGeom prst="rect">
            <a:avLst/>
          </a:prstGeom>
        </p:spPr>
        <p:txBody>
          <a:bodyPr anchorCtr="0" anchor="ctr" bIns="91425" lIns="91425" spcFirstLastPara="1" rIns="91425" wrap="square" tIns="91425"/>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5" name="Shape 135"/>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p:cSld name="CUSTOM_1">
    <p:spTree>
      <p:nvGrpSpPr>
        <p:cNvPr id="136" name="Shape 136"/>
        <p:cNvGrpSpPr/>
        <p:nvPr/>
      </p:nvGrpSpPr>
      <p:grpSpPr>
        <a:xfrm>
          <a:off x="0" y="0"/>
          <a:ext cx="0" cy="0"/>
          <a:chOff x="0" y="0"/>
          <a:chExt cx="0" cy="0"/>
        </a:xfrm>
      </p:grpSpPr>
      <p:sp>
        <p:nvSpPr>
          <p:cNvPr id="137" name="Shape 137"/>
          <p:cNvSpPr txBox="1"/>
          <p:nvPr>
            <p:ph idx="1" type="body"/>
          </p:nvPr>
        </p:nvSpPr>
        <p:spPr>
          <a:xfrm>
            <a:off x="826700" y="1625925"/>
            <a:ext cx="7490700" cy="2644800"/>
          </a:xfrm>
          <a:prstGeom prst="rect">
            <a:avLst/>
          </a:prstGeom>
        </p:spPr>
        <p:txBody>
          <a:bodyPr anchorCtr="0" anchor="t" bIns="91425" lIns="91425" spcFirstLastPara="1" rIns="91425" wrap="square" tIns="91425"/>
          <a:lstStyle>
            <a:lvl1pPr indent="-292100" lvl="0" marL="457200" rtl="0">
              <a:spcBef>
                <a:spcPts val="600"/>
              </a:spcBef>
              <a:spcAft>
                <a:spcPts val="0"/>
              </a:spcAft>
              <a:buSzPts val="1000"/>
              <a:buFont typeface="Proxima Nova"/>
              <a:buChar char="●"/>
              <a:defRPr>
                <a:latin typeface="Proxima Nova"/>
                <a:ea typeface="Proxima Nova"/>
                <a:cs typeface="Proxima Nova"/>
                <a:sym typeface="Proxima Nova"/>
              </a:defRPr>
            </a:lvl1pPr>
            <a:lvl2pPr indent="-292100" lvl="1" marL="914400" rtl="0">
              <a:spcBef>
                <a:spcPts val="0"/>
              </a:spcBef>
              <a:spcAft>
                <a:spcPts val="0"/>
              </a:spcAft>
              <a:buSzPts val="1000"/>
              <a:buFont typeface="Proxima Nova"/>
              <a:buChar char="○"/>
              <a:defRPr>
                <a:latin typeface="Proxima Nova"/>
                <a:ea typeface="Proxima Nova"/>
                <a:cs typeface="Proxima Nova"/>
                <a:sym typeface="Proxima Nova"/>
              </a:defRPr>
            </a:lvl2pPr>
            <a:lvl3pPr indent="-292100" lvl="2" marL="1371600" rtl="0">
              <a:spcBef>
                <a:spcPts val="0"/>
              </a:spcBef>
              <a:spcAft>
                <a:spcPts val="0"/>
              </a:spcAft>
              <a:buSzPts val="1000"/>
              <a:buFont typeface="Proxima Nova"/>
              <a:buChar char="■"/>
              <a:defRPr>
                <a:latin typeface="Proxima Nova"/>
                <a:ea typeface="Proxima Nova"/>
                <a:cs typeface="Proxima Nova"/>
                <a:sym typeface="Proxima Nova"/>
              </a:defRPr>
            </a:lvl3pPr>
            <a:lvl4pPr indent="-292100" lvl="3" marL="1828800" rtl="0">
              <a:spcBef>
                <a:spcPts val="0"/>
              </a:spcBef>
              <a:spcAft>
                <a:spcPts val="0"/>
              </a:spcAft>
              <a:buSzPts val="1000"/>
              <a:buFont typeface="Proxima Nova"/>
              <a:buChar char="●"/>
              <a:defRPr>
                <a:latin typeface="Proxima Nova"/>
                <a:ea typeface="Proxima Nova"/>
                <a:cs typeface="Proxima Nova"/>
                <a:sym typeface="Proxima Nova"/>
              </a:defRPr>
            </a:lvl4pPr>
            <a:lvl5pPr indent="-292100" lvl="4" marL="2286000" rtl="0">
              <a:spcBef>
                <a:spcPts val="0"/>
              </a:spcBef>
              <a:spcAft>
                <a:spcPts val="0"/>
              </a:spcAft>
              <a:buSzPts val="1000"/>
              <a:buFont typeface="Proxima Nova"/>
              <a:buChar char="○"/>
              <a:defRPr>
                <a:latin typeface="Proxima Nova"/>
                <a:ea typeface="Proxima Nova"/>
                <a:cs typeface="Proxima Nova"/>
                <a:sym typeface="Proxima Nova"/>
              </a:defRPr>
            </a:lvl5pPr>
            <a:lvl6pPr indent="-292100" lvl="5" marL="2743200" rtl="0">
              <a:spcBef>
                <a:spcPts val="0"/>
              </a:spcBef>
              <a:spcAft>
                <a:spcPts val="0"/>
              </a:spcAft>
              <a:buSzPts val="1000"/>
              <a:buFont typeface="Proxima Nova"/>
              <a:buChar char="■"/>
              <a:defRPr>
                <a:latin typeface="Proxima Nova"/>
                <a:ea typeface="Proxima Nova"/>
                <a:cs typeface="Proxima Nova"/>
                <a:sym typeface="Proxima Nova"/>
              </a:defRPr>
            </a:lvl6pPr>
            <a:lvl7pPr indent="-292100" lvl="6" marL="3200400" rtl="0">
              <a:spcBef>
                <a:spcPts val="0"/>
              </a:spcBef>
              <a:spcAft>
                <a:spcPts val="0"/>
              </a:spcAft>
              <a:buSzPts val="1000"/>
              <a:buFont typeface="Proxima Nova"/>
              <a:buChar char="●"/>
              <a:defRPr>
                <a:latin typeface="Proxima Nova"/>
                <a:ea typeface="Proxima Nova"/>
                <a:cs typeface="Proxima Nova"/>
                <a:sym typeface="Proxima Nova"/>
              </a:defRPr>
            </a:lvl7pPr>
            <a:lvl8pPr indent="-292100" lvl="7" marL="3657600" rtl="0">
              <a:spcBef>
                <a:spcPts val="0"/>
              </a:spcBef>
              <a:spcAft>
                <a:spcPts val="0"/>
              </a:spcAft>
              <a:buSzPts val="1000"/>
              <a:buFont typeface="Proxima Nova"/>
              <a:buChar char="○"/>
              <a:defRPr>
                <a:latin typeface="Proxima Nova"/>
                <a:ea typeface="Proxima Nova"/>
                <a:cs typeface="Proxima Nova"/>
                <a:sym typeface="Proxima Nova"/>
              </a:defRPr>
            </a:lvl8pPr>
            <a:lvl9pPr indent="-292100" lvl="8" marL="4114800" rtl="0">
              <a:spcBef>
                <a:spcPts val="0"/>
              </a:spcBef>
              <a:spcAft>
                <a:spcPts val="0"/>
              </a:spcAft>
              <a:buSzPts val="1000"/>
              <a:buFont typeface="Proxima Nova"/>
              <a:buChar char="■"/>
              <a:defRPr>
                <a:latin typeface="Proxima Nova"/>
                <a:ea typeface="Proxima Nova"/>
                <a:cs typeface="Proxima Nova"/>
                <a:sym typeface="Proxima Nova"/>
              </a:defRPr>
            </a:lvl9pPr>
          </a:lstStyle>
          <a:p/>
        </p:txBody>
      </p:sp>
      <p:sp>
        <p:nvSpPr>
          <p:cNvPr id="138" name="Shape 138"/>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39" name="Shape 139"/>
          <p:cNvSpPr txBox="1"/>
          <p:nvPr>
            <p:ph idx="2" type="subTitle"/>
          </p:nvPr>
        </p:nvSpPr>
        <p:spPr>
          <a:xfrm>
            <a:off x="826650" y="929775"/>
            <a:ext cx="7490700" cy="6567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
        <p:nvSpPr>
          <p:cNvPr id="140" name="Shape 140"/>
          <p:cNvSpPr txBox="1"/>
          <p:nvPr>
            <p:ph idx="12" type="sldNum"/>
          </p:nvPr>
        </p:nvSpPr>
        <p:spPr>
          <a:xfrm>
            <a:off x="39959" y="4786474"/>
            <a:ext cx="548700" cy="393600"/>
          </a:xfrm>
          <a:prstGeom prst="rect">
            <a:avLst/>
          </a:prstGeom>
        </p:spPr>
        <p:txBody>
          <a:bodyPr anchorCtr="0" anchor="t" bIns="91425" lIns="91425" spcFirstLastPara="1" rIns="91425" wrap="square" tIns="91425">
            <a:noAutofit/>
          </a:bodyPr>
          <a:lstStyle>
            <a:lvl1pPr lvl="0" rtl="0" algn="l">
              <a:buNone/>
              <a:defRPr>
                <a:latin typeface="Overpass"/>
                <a:ea typeface="Overpass"/>
                <a:cs typeface="Overpass"/>
                <a:sym typeface="Overpass"/>
              </a:defRPr>
            </a:lvl1pPr>
            <a:lvl2pPr lvl="1" rtl="0" algn="l">
              <a:buNone/>
              <a:defRPr>
                <a:latin typeface="Overpass"/>
                <a:ea typeface="Overpass"/>
                <a:cs typeface="Overpass"/>
                <a:sym typeface="Overpass"/>
              </a:defRPr>
            </a:lvl2pPr>
            <a:lvl3pPr lvl="2" rtl="0" algn="l">
              <a:buNone/>
              <a:defRPr>
                <a:latin typeface="Overpass"/>
                <a:ea typeface="Overpass"/>
                <a:cs typeface="Overpass"/>
                <a:sym typeface="Overpass"/>
              </a:defRPr>
            </a:lvl3pPr>
            <a:lvl4pPr lvl="3" rtl="0" algn="l">
              <a:buNone/>
              <a:defRPr>
                <a:latin typeface="Overpass"/>
                <a:ea typeface="Overpass"/>
                <a:cs typeface="Overpass"/>
                <a:sym typeface="Overpass"/>
              </a:defRPr>
            </a:lvl4pPr>
            <a:lvl5pPr lvl="4" rtl="0" algn="l">
              <a:buNone/>
              <a:defRPr>
                <a:latin typeface="Overpass"/>
                <a:ea typeface="Overpass"/>
                <a:cs typeface="Overpass"/>
                <a:sym typeface="Overpass"/>
              </a:defRPr>
            </a:lvl5pPr>
            <a:lvl6pPr lvl="5" rtl="0" algn="l">
              <a:buNone/>
              <a:defRPr>
                <a:latin typeface="Overpass"/>
                <a:ea typeface="Overpass"/>
                <a:cs typeface="Overpass"/>
                <a:sym typeface="Overpass"/>
              </a:defRPr>
            </a:lvl6pPr>
            <a:lvl7pPr lvl="6" rtl="0" algn="l">
              <a:buNone/>
              <a:defRPr>
                <a:latin typeface="Overpass"/>
                <a:ea typeface="Overpass"/>
                <a:cs typeface="Overpass"/>
                <a:sym typeface="Overpass"/>
              </a:defRPr>
            </a:lvl7pPr>
            <a:lvl8pPr lvl="7" rtl="0" algn="l">
              <a:buNone/>
              <a:defRPr>
                <a:latin typeface="Overpass"/>
                <a:ea typeface="Overpass"/>
                <a:cs typeface="Overpass"/>
                <a:sym typeface="Overpass"/>
              </a:defRPr>
            </a:lvl8pPr>
            <a:lvl9pPr lvl="8" rtl="0" algn="l">
              <a:buNone/>
              <a:defRPr>
                <a:latin typeface="Overpass"/>
                <a:ea typeface="Overpass"/>
                <a:cs typeface="Overpass"/>
                <a:sym typeface="Overpas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eft, graphic right">
  <p:cSld name="CUSTOM_1_1">
    <p:spTree>
      <p:nvGrpSpPr>
        <p:cNvPr id="141" name="Shape 141"/>
        <p:cNvGrpSpPr/>
        <p:nvPr/>
      </p:nvGrpSpPr>
      <p:grpSpPr>
        <a:xfrm>
          <a:off x="0" y="0"/>
          <a:ext cx="0" cy="0"/>
          <a:chOff x="0" y="0"/>
          <a:chExt cx="0" cy="0"/>
        </a:xfrm>
      </p:grpSpPr>
      <p:sp>
        <p:nvSpPr>
          <p:cNvPr id="142" name="Shape 142"/>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43" name="Shape 143"/>
          <p:cNvSpPr txBox="1"/>
          <p:nvPr>
            <p:ph idx="1" type="body"/>
          </p:nvPr>
        </p:nvSpPr>
        <p:spPr>
          <a:xfrm>
            <a:off x="826700" y="1625925"/>
            <a:ext cx="3585000" cy="2644800"/>
          </a:xfrm>
          <a:prstGeom prst="rect">
            <a:avLst/>
          </a:prstGeom>
        </p:spPr>
        <p:txBody>
          <a:bodyPr anchorCtr="0" anchor="t" bIns="91425" lIns="91425" spcFirstLastPara="1" rIns="91425" wrap="square" tIns="91425"/>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144" name="Shape 144"/>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45" name="Shape 145"/>
          <p:cNvSpPr txBox="1"/>
          <p:nvPr>
            <p:ph idx="2"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ic left, text right">
  <p:cSld name="CUSTOM_1_1_1">
    <p:spTree>
      <p:nvGrpSpPr>
        <p:cNvPr id="146" name="Shape 146"/>
        <p:cNvGrpSpPr/>
        <p:nvPr/>
      </p:nvGrpSpPr>
      <p:grpSpPr>
        <a:xfrm>
          <a:off x="0" y="0"/>
          <a:ext cx="0" cy="0"/>
          <a:chOff x="0" y="0"/>
          <a:chExt cx="0" cy="0"/>
        </a:xfrm>
      </p:grpSpPr>
      <p:sp>
        <p:nvSpPr>
          <p:cNvPr id="147" name="Shape 147"/>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48" name="Shape 148"/>
          <p:cNvSpPr txBox="1"/>
          <p:nvPr>
            <p:ph idx="1" type="body"/>
          </p:nvPr>
        </p:nvSpPr>
        <p:spPr>
          <a:xfrm>
            <a:off x="4732350" y="1625925"/>
            <a:ext cx="3585000" cy="2644800"/>
          </a:xfrm>
          <a:prstGeom prst="rect">
            <a:avLst/>
          </a:prstGeom>
        </p:spPr>
        <p:txBody>
          <a:bodyPr anchorCtr="0" anchor="t" bIns="91425" lIns="91425" spcFirstLastPara="1" rIns="91425" wrap="square" tIns="91425"/>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149" name="Shape 149"/>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50" name="Shape 150"/>
          <p:cNvSpPr txBox="1"/>
          <p:nvPr>
            <p:ph idx="2"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graphics">
  <p:cSld name="CUSTOM_2">
    <p:spTree>
      <p:nvGrpSpPr>
        <p:cNvPr id="151" name="Shape 151"/>
        <p:cNvGrpSpPr/>
        <p:nvPr/>
      </p:nvGrpSpPr>
      <p:grpSpPr>
        <a:xfrm>
          <a:off x="0" y="0"/>
          <a:ext cx="0" cy="0"/>
          <a:chOff x="0" y="0"/>
          <a:chExt cx="0" cy="0"/>
        </a:xfrm>
      </p:grpSpPr>
      <p:sp>
        <p:nvSpPr>
          <p:cNvPr id="152" name="Shape 152"/>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53" name="Shape 153"/>
          <p:cNvSpPr txBox="1"/>
          <p:nvPr>
            <p:ph idx="1" type="subTitle"/>
          </p:nvPr>
        </p:nvSpPr>
        <p:spPr>
          <a:xfrm>
            <a:off x="4968475" y="2753153"/>
            <a:ext cx="3348900" cy="499800"/>
          </a:xfrm>
          <a:prstGeom prst="rect">
            <a:avLst/>
          </a:prstGeom>
        </p:spPr>
        <p:txBody>
          <a:bodyPr anchorCtr="0" anchor="b" bIns="91425" lIns="91425" spcFirstLastPara="1" rIns="91425" wrap="square" tIns="91425"/>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54" name="Shape 154"/>
          <p:cNvSpPr txBox="1"/>
          <p:nvPr>
            <p:ph idx="2" type="body"/>
          </p:nvPr>
        </p:nvSpPr>
        <p:spPr>
          <a:xfrm>
            <a:off x="4968350" y="3138578"/>
            <a:ext cx="3348900" cy="1341300"/>
          </a:xfrm>
          <a:prstGeom prst="rect">
            <a:avLst/>
          </a:prstGeom>
        </p:spPr>
        <p:txBody>
          <a:bodyPr anchorCtr="0" anchor="t" bIns="91425" lIns="91425" spcFirstLastPara="1" rIns="91425" wrap="square" tIns="91425"/>
          <a:lstStyle>
            <a:lvl1pPr indent="-304800" lvl="0" marL="457200" rtl="0" algn="ctr">
              <a:spcBef>
                <a:spcPts val="600"/>
              </a:spcBef>
              <a:spcAft>
                <a:spcPts val="0"/>
              </a:spcAft>
              <a:buSzPts val="1200"/>
              <a:buChar char="●"/>
              <a:defRPr sz="1200"/>
            </a:lvl1pPr>
            <a:lvl2pPr indent="-304800" lvl="1" marL="914400" rtl="0" algn="ctr">
              <a:spcBef>
                <a:spcPts val="500"/>
              </a:spcBef>
              <a:spcAft>
                <a:spcPts val="0"/>
              </a:spcAft>
              <a:buSzPts val="1200"/>
              <a:buChar char="○"/>
              <a:defRPr sz="1200"/>
            </a:lvl2pPr>
            <a:lvl3pPr indent="-304800" lvl="2" marL="1371600" rtl="0" algn="ctr">
              <a:spcBef>
                <a:spcPts val="500"/>
              </a:spcBef>
              <a:spcAft>
                <a:spcPts val="0"/>
              </a:spcAft>
              <a:buSzPts val="1200"/>
              <a:buChar char="■"/>
              <a:defRPr sz="1200"/>
            </a:lvl3pPr>
            <a:lvl4pPr indent="-304800" lvl="3" marL="1828800" rtl="0" algn="ctr">
              <a:spcBef>
                <a:spcPts val="400"/>
              </a:spcBef>
              <a:spcAft>
                <a:spcPts val="0"/>
              </a:spcAft>
              <a:buSzPts val="1200"/>
              <a:buChar char="●"/>
              <a:defRPr sz="1200"/>
            </a:lvl4pPr>
            <a:lvl5pPr indent="-304800" lvl="4" marL="2286000" rtl="0" algn="ctr">
              <a:spcBef>
                <a:spcPts val="400"/>
              </a:spcBef>
              <a:spcAft>
                <a:spcPts val="0"/>
              </a:spcAft>
              <a:buSzPts val="1200"/>
              <a:buChar char="○"/>
              <a:defRPr sz="1200"/>
            </a:lvl5pPr>
            <a:lvl6pPr indent="-304800" lvl="5" marL="2743200" rtl="0" algn="ctr">
              <a:spcBef>
                <a:spcPts val="400"/>
              </a:spcBef>
              <a:spcAft>
                <a:spcPts val="0"/>
              </a:spcAft>
              <a:buSzPts val="1200"/>
              <a:buChar char="■"/>
              <a:defRPr sz="1200"/>
            </a:lvl6pPr>
            <a:lvl7pPr indent="-304800" lvl="6" marL="3200400" rtl="0" algn="ctr">
              <a:spcBef>
                <a:spcPts val="400"/>
              </a:spcBef>
              <a:spcAft>
                <a:spcPts val="0"/>
              </a:spcAft>
              <a:buSzPts val="1200"/>
              <a:buChar char="●"/>
              <a:defRPr sz="1200"/>
            </a:lvl7pPr>
            <a:lvl8pPr indent="-304800" lvl="7" marL="3657600" rtl="0" algn="ctr">
              <a:spcBef>
                <a:spcPts val="400"/>
              </a:spcBef>
              <a:spcAft>
                <a:spcPts val="0"/>
              </a:spcAft>
              <a:buSzPts val="1200"/>
              <a:buChar char="○"/>
              <a:defRPr sz="1200"/>
            </a:lvl8pPr>
            <a:lvl9pPr indent="-304800" lvl="8" marL="4114800" rtl="0" algn="ctr">
              <a:spcBef>
                <a:spcPts val="400"/>
              </a:spcBef>
              <a:spcAft>
                <a:spcPts val="0"/>
              </a:spcAft>
              <a:buSzPts val="1200"/>
              <a:buChar char="■"/>
              <a:defRPr sz="1200"/>
            </a:lvl9pPr>
          </a:lstStyle>
          <a:p/>
        </p:txBody>
      </p:sp>
      <p:sp>
        <p:nvSpPr>
          <p:cNvPr id="155" name="Shape 155"/>
          <p:cNvSpPr txBox="1"/>
          <p:nvPr>
            <p:ph idx="3" type="subTitle"/>
          </p:nvPr>
        </p:nvSpPr>
        <p:spPr>
          <a:xfrm>
            <a:off x="826650" y="2753153"/>
            <a:ext cx="3348900" cy="499800"/>
          </a:xfrm>
          <a:prstGeom prst="rect">
            <a:avLst/>
          </a:prstGeom>
        </p:spPr>
        <p:txBody>
          <a:bodyPr anchorCtr="0" anchor="b" bIns="91425" lIns="91425" spcFirstLastPara="1" rIns="91425" wrap="square" tIns="91425"/>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56" name="Shape 156"/>
          <p:cNvSpPr txBox="1"/>
          <p:nvPr>
            <p:ph idx="4" type="body"/>
          </p:nvPr>
        </p:nvSpPr>
        <p:spPr>
          <a:xfrm>
            <a:off x="826525" y="3138578"/>
            <a:ext cx="3348900" cy="1341300"/>
          </a:xfrm>
          <a:prstGeom prst="rect">
            <a:avLst/>
          </a:prstGeom>
        </p:spPr>
        <p:txBody>
          <a:bodyPr anchorCtr="0" anchor="t" bIns="91425" lIns="91425" spcFirstLastPara="1" rIns="91425" wrap="square" tIns="91425"/>
          <a:lstStyle>
            <a:lvl1pPr indent="-304800" lvl="0" marL="457200" rtl="0" algn="ctr">
              <a:spcBef>
                <a:spcPts val="600"/>
              </a:spcBef>
              <a:spcAft>
                <a:spcPts val="0"/>
              </a:spcAft>
              <a:buSzPts val="1200"/>
              <a:buChar char="●"/>
              <a:defRPr sz="1200"/>
            </a:lvl1pPr>
            <a:lvl2pPr indent="-304800" lvl="1" marL="914400" rtl="0" algn="ctr">
              <a:spcBef>
                <a:spcPts val="500"/>
              </a:spcBef>
              <a:spcAft>
                <a:spcPts val="0"/>
              </a:spcAft>
              <a:buSzPts val="1200"/>
              <a:buChar char="○"/>
              <a:defRPr sz="1200"/>
            </a:lvl2pPr>
            <a:lvl3pPr indent="-304800" lvl="2" marL="1371600" rtl="0" algn="ctr">
              <a:spcBef>
                <a:spcPts val="500"/>
              </a:spcBef>
              <a:spcAft>
                <a:spcPts val="0"/>
              </a:spcAft>
              <a:buSzPts val="1200"/>
              <a:buChar char="■"/>
              <a:defRPr sz="1200"/>
            </a:lvl3pPr>
            <a:lvl4pPr indent="-304800" lvl="3" marL="1828800" rtl="0" algn="ctr">
              <a:spcBef>
                <a:spcPts val="400"/>
              </a:spcBef>
              <a:spcAft>
                <a:spcPts val="0"/>
              </a:spcAft>
              <a:buSzPts val="1200"/>
              <a:buChar char="●"/>
              <a:defRPr sz="1200"/>
            </a:lvl4pPr>
            <a:lvl5pPr indent="-304800" lvl="4" marL="2286000" rtl="0" algn="ctr">
              <a:spcBef>
                <a:spcPts val="400"/>
              </a:spcBef>
              <a:spcAft>
                <a:spcPts val="0"/>
              </a:spcAft>
              <a:buSzPts val="1200"/>
              <a:buChar char="○"/>
              <a:defRPr sz="1200"/>
            </a:lvl5pPr>
            <a:lvl6pPr indent="-304800" lvl="5" marL="2743200" rtl="0" algn="ctr">
              <a:spcBef>
                <a:spcPts val="400"/>
              </a:spcBef>
              <a:spcAft>
                <a:spcPts val="0"/>
              </a:spcAft>
              <a:buSzPts val="1200"/>
              <a:buChar char="■"/>
              <a:defRPr sz="1200"/>
            </a:lvl6pPr>
            <a:lvl7pPr indent="-304800" lvl="6" marL="3200400" rtl="0" algn="ctr">
              <a:spcBef>
                <a:spcPts val="400"/>
              </a:spcBef>
              <a:spcAft>
                <a:spcPts val="0"/>
              </a:spcAft>
              <a:buSzPts val="1200"/>
              <a:buChar char="●"/>
              <a:defRPr sz="1200"/>
            </a:lvl7pPr>
            <a:lvl8pPr indent="-304800" lvl="7" marL="3657600" rtl="0" algn="ctr">
              <a:spcBef>
                <a:spcPts val="400"/>
              </a:spcBef>
              <a:spcAft>
                <a:spcPts val="0"/>
              </a:spcAft>
              <a:buSzPts val="1200"/>
              <a:buChar char="○"/>
              <a:defRPr sz="1200"/>
            </a:lvl8pPr>
            <a:lvl9pPr indent="-304800" lvl="8" marL="4114800" rtl="0" algn="ctr">
              <a:spcBef>
                <a:spcPts val="400"/>
              </a:spcBef>
              <a:spcAft>
                <a:spcPts val="0"/>
              </a:spcAft>
              <a:buSzPts val="1200"/>
              <a:buChar char="■"/>
              <a:defRPr sz="1200"/>
            </a:lvl9pPr>
          </a:lstStyle>
          <a:p/>
        </p:txBody>
      </p:sp>
      <p:sp>
        <p:nvSpPr>
          <p:cNvPr id="157" name="Shape 157"/>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58" name="Shape 158"/>
          <p:cNvSpPr txBox="1"/>
          <p:nvPr>
            <p:ph idx="5"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text">
  <p:cSld name="CUSTOM_2_1">
    <p:spTree>
      <p:nvGrpSpPr>
        <p:cNvPr id="159" name="Shape 159"/>
        <p:cNvGrpSpPr/>
        <p:nvPr/>
      </p:nvGrpSpPr>
      <p:grpSpPr>
        <a:xfrm>
          <a:off x="0" y="0"/>
          <a:ext cx="0" cy="0"/>
          <a:chOff x="0" y="0"/>
          <a:chExt cx="0" cy="0"/>
        </a:xfrm>
      </p:grpSpPr>
      <p:sp>
        <p:nvSpPr>
          <p:cNvPr id="160" name="Shape 160"/>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61" name="Shape 161"/>
          <p:cNvSpPr txBox="1"/>
          <p:nvPr>
            <p:ph idx="1" type="subTitle"/>
          </p:nvPr>
        </p:nvSpPr>
        <p:spPr>
          <a:xfrm>
            <a:off x="4968475" y="1867647"/>
            <a:ext cx="3348900" cy="499800"/>
          </a:xfrm>
          <a:prstGeom prst="rect">
            <a:avLst/>
          </a:prstGeom>
        </p:spPr>
        <p:txBody>
          <a:bodyPr anchorCtr="0" anchor="b" bIns="91425" lIns="91425" spcFirstLastPara="1" rIns="91425" wrap="square" tIns="91425"/>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62" name="Shape 162"/>
          <p:cNvSpPr txBox="1"/>
          <p:nvPr>
            <p:ph idx="2" type="body"/>
          </p:nvPr>
        </p:nvSpPr>
        <p:spPr>
          <a:xfrm>
            <a:off x="4968350" y="2367377"/>
            <a:ext cx="3348900" cy="2074500"/>
          </a:xfrm>
          <a:prstGeom prst="rect">
            <a:avLst/>
          </a:prstGeom>
        </p:spPr>
        <p:txBody>
          <a:bodyPr anchorCtr="0" anchor="t" bIns="91425" lIns="91425" spcFirstLastPara="1" rIns="91425" wrap="square" tIns="91425"/>
          <a:lstStyle>
            <a:lvl1pPr indent="-304800" lvl="0" marL="457200" rtl="0" algn="ctr">
              <a:spcBef>
                <a:spcPts val="600"/>
              </a:spcBef>
              <a:spcAft>
                <a:spcPts val="0"/>
              </a:spcAft>
              <a:buSzPts val="1200"/>
              <a:buChar char="●"/>
              <a:defRPr sz="1200"/>
            </a:lvl1pPr>
            <a:lvl2pPr indent="-304800" lvl="1" marL="914400" rtl="0" algn="ctr">
              <a:spcBef>
                <a:spcPts val="500"/>
              </a:spcBef>
              <a:spcAft>
                <a:spcPts val="0"/>
              </a:spcAft>
              <a:buSzPts val="1200"/>
              <a:buChar char="○"/>
              <a:defRPr sz="1200"/>
            </a:lvl2pPr>
            <a:lvl3pPr indent="-304800" lvl="2" marL="1371600" rtl="0" algn="ctr">
              <a:spcBef>
                <a:spcPts val="500"/>
              </a:spcBef>
              <a:spcAft>
                <a:spcPts val="0"/>
              </a:spcAft>
              <a:buSzPts val="1200"/>
              <a:buChar char="■"/>
              <a:defRPr sz="1200"/>
            </a:lvl3pPr>
            <a:lvl4pPr indent="-304800" lvl="3" marL="1828800" rtl="0" algn="ctr">
              <a:spcBef>
                <a:spcPts val="400"/>
              </a:spcBef>
              <a:spcAft>
                <a:spcPts val="0"/>
              </a:spcAft>
              <a:buSzPts val="1200"/>
              <a:buChar char="●"/>
              <a:defRPr sz="1200"/>
            </a:lvl4pPr>
            <a:lvl5pPr indent="-304800" lvl="4" marL="2286000" rtl="0" algn="ctr">
              <a:spcBef>
                <a:spcPts val="400"/>
              </a:spcBef>
              <a:spcAft>
                <a:spcPts val="0"/>
              </a:spcAft>
              <a:buSzPts val="1200"/>
              <a:buChar char="○"/>
              <a:defRPr sz="1200"/>
            </a:lvl5pPr>
            <a:lvl6pPr indent="-304800" lvl="5" marL="2743200" rtl="0" algn="ctr">
              <a:spcBef>
                <a:spcPts val="400"/>
              </a:spcBef>
              <a:spcAft>
                <a:spcPts val="0"/>
              </a:spcAft>
              <a:buSzPts val="1200"/>
              <a:buChar char="■"/>
              <a:defRPr sz="1200"/>
            </a:lvl6pPr>
            <a:lvl7pPr indent="-304800" lvl="6" marL="3200400" rtl="0" algn="ctr">
              <a:spcBef>
                <a:spcPts val="400"/>
              </a:spcBef>
              <a:spcAft>
                <a:spcPts val="0"/>
              </a:spcAft>
              <a:buSzPts val="1200"/>
              <a:buChar char="●"/>
              <a:defRPr sz="1200"/>
            </a:lvl7pPr>
            <a:lvl8pPr indent="-304800" lvl="7" marL="3657600" rtl="0" algn="ctr">
              <a:spcBef>
                <a:spcPts val="400"/>
              </a:spcBef>
              <a:spcAft>
                <a:spcPts val="0"/>
              </a:spcAft>
              <a:buSzPts val="1200"/>
              <a:buChar char="○"/>
              <a:defRPr sz="1200"/>
            </a:lvl8pPr>
            <a:lvl9pPr indent="-304800" lvl="8" marL="4114800" rtl="0" algn="ctr">
              <a:spcBef>
                <a:spcPts val="400"/>
              </a:spcBef>
              <a:spcAft>
                <a:spcPts val="0"/>
              </a:spcAft>
              <a:buSzPts val="1200"/>
              <a:buChar char="■"/>
              <a:defRPr sz="1200"/>
            </a:lvl9pPr>
          </a:lstStyle>
          <a:p/>
        </p:txBody>
      </p:sp>
      <p:sp>
        <p:nvSpPr>
          <p:cNvPr id="163" name="Shape 163"/>
          <p:cNvSpPr txBox="1"/>
          <p:nvPr>
            <p:ph idx="3" type="subTitle"/>
          </p:nvPr>
        </p:nvSpPr>
        <p:spPr>
          <a:xfrm>
            <a:off x="826650" y="1867647"/>
            <a:ext cx="3348900" cy="499800"/>
          </a:xfrm>
          <a:prstGeom prst="rect">
            <a:avLst/>
          </a:prstGeom>
        </p:spPr>
        <p:txBody>
          <a:bodyPr anchorCtr="0" anchor="b" bIns="91425" lIns="91425" spcFirstLastPara="1" rIns="91425" wrap="square" tIns="91425"/>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64" name="Shape 164"/>
          <p:cNvSpPr txBox="1"/>
          <p:nvPr>
            <p:ph idx="4" type="body"/>
          </p:nvPr>
        </p:nvSpPr>
        <p:spPr>
          <a:xfrm>
            <a:off x="826525" y="2367377"/>
            <a:ext cx="3348900" cy="2074500"/>
          </a:xfrm>
          <a:prstGeom prst="rect">
            <a:avLst/>
          </a:prstGeom>
        </p:spPr>
        <p:txBody>
          <a:bodyPr anchorCtr="0" anchor="t" bIns="91425" lIns="91425" spcFirstLastPara="1" rIns="91425" wrap="square" tIns="91425"/>
          <a:lstStyle>
            <a:lvl1pPr indent="-304800" lvl="0" marL="457200" rtl="0" algn="ctr">
              <a:spcBef>
                <a:spcPts val="600"/>
              </a:spcBef>
              <a:spcAft>
                <a:spcPts val="0"/>
              </a:spcAft>
              <a:buSzPts val="1200"/>
              <a:buChar char="●"/>
              <a:defRPr sz="1200"/>
            </a:lvl1pPr>
            <a:lvl2pPr indent="-304800" lvl="1" marL="914400" rtl="0" algn="ctr">
              <a:spcBef>
                <a:spcPts val="500"/>
              </a:spcBef>
              <a:spcAft>
                <a:spcPts val="0"/>
              </a:spcAft>
              <a:buSzPts val="1200"/>
              <a:buChar char="○"/>
              <a:defRPr sz="1200"/>
            </a:lvl2pPr>
            <a:lvl3pPr indent="-304800" lvl="2" marL="1371600" rtl="0" algn="ctr">
              <a:spcBef>
                <a:spcPts val="500"/>
              </a:spcBef>
              <a:spcAft>
                <a:spcPts val="0"/>
              </a:spcAft>
              <a:buSzPts val="1200"/>
              <a:buChar char="■"/>
              <a:defRPr sz="1200"/>
            </a:lvl3pPr>
            <a:lvl4pPr indent="-304800" lvl="3" marL="1828800" rtl="0" algn="ctr">
              <a:spcBef>
                <a:spcPts val="400"/>
              </a:spcBef>
              <a:spcAft>
                <a:spcPts val="0"/>
              </a:spcAft>
              <a:buSzPts val="1200"/>
              <a:buChar char="●"/>
              <a:defRPr sz="1200"/>
            </a:lvl4pPr>
            <a:lvl5pPr indent="-304800" lvl="4" marL="2286000" rtl="0" algn="ctr">
              <a:spcBef>
                <a:spcPts val="400"/>
              </a:spcBef>
              <a:spcAft>
                <a:spcPts val="0"/>
              </a:spcAft>
              <a:buSzPts val="1200"/>
              <a:buChar char="○"/>
              <a:defRPr sz="1200"/>
            </a:lvl5pPr>
            <a:lvl6pPr indent="-304800" lvl="5" marL="2743200" rtl="0" algn="ctr">
              <a:spcBef>
                <a:spcPts val="400"/>
              </a:spcBef>
              <a:spcAft>
                <a:spcPts val="0"/>
              </a:spcAft>
              <a:buSzPts val="1200"/>
              <a:buChar char="■"/>
              <a:defRPr sz="1200"/>
            </a:lvl6pPr>
            <a:lvl7pPr indent="-304800" lvl="6" marL="3200400" rtl="0" algn="ctr">
              <a:spcBef>
                <a:spcPts val="400"/>
              </a:spcBef>
              <a:spcAft>
                <a:spcPts val="0"/>
              </a:spcAft>
              <a:buSzPts val="1200"/>
              <a:buChar char="●"/>
              <a:defRPr sz="1200"/>
            </a:lvl7pPr>
            <a:lvl8pPr indent="-304800" lvl="7" marL="3657600" rtl="0" algn="ctr">
              <a:spcBef>
                <a:spcPts val="400"/>
              </a:spcBef>
              <a:spcAft>
                <a:spcPts val="0"/>
              </a:spcAft>
              <a:buSzPts val="1200"/>
              <a:buChar char="○"/>
              <a:defRPr sz="1200"/>
            </a:lvl8pPr>
            <a:lvl9pPr indent="-304800" lvl="8" marL="4114800" rtl="0" algn="ctr">
              <a:spcBef>
                <a:spcPts val="400"/>
              </a:spcBef>
              <a:spcAft>
                <a:spcPts val="0"/>
              </a:spcAft>
              <a:buSzPts val="1200"/>
              <a:buChar char="■"/>
              <a:defRPr sz="1200"/>
            </a:lvl9pPr>
          </a:lstStyle>
          <a:p/>
        </p:txBody>
      </p:sp>
      <p:sp>
        <p:nvSpPr>
          <p:cNvPr id="165" name="Shape 165"/>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66" name="Shape 166"/>
          <p:cNvSpPr txBox="1"/>
          <p:nvPr>
            <p:ph idx="5"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graphics">
  <p:cSld name="CUSTOM_2_1_1">
    <p:spTree>
      <p:nvGrpSpPr>
        <p:cNvPr id="167" name="Shape 167"/>
        <p:cNvGrpSpPr/>
        <p:nvPr/>
      </p:nvGrpSpPr>
      <p:grpSpPr>
        <a:xfrm>
          <a:off x="0" y="0"/>
          <a:ext cx="0" cy="0"/>
          <a:chOff x="0" y="0"/>
          <a:chExt cx="0" cy="0"/>
        </a:xfrm>
      </p:grpSpPr>
      <p:sp>
        <p:nvSpPr>
          <p:cNvPr id="168" name="Shape 16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69" name="Shape 169"/>
          <p:cNvSpPr txBox="1"/>
          <p:nvPr>
            <p:ph idx="1" type="subTitle"/>
          </p:nvPr>
        </p:nvSpPr>
        <p:spPr>
          <a:xfrm>
            <a:off x="826650" y="2644932"/>
            <a:ext cx="2208600" cy="579600"/>
          </a:xfrm>
          <a:prstGeom prst="rect">
            <a:avLst/>
          </a:prstGeom>
        </p:spPr>
        <p:txBody>
          <a:bodyPr anchorCtr="0" anchor="b" bIns="91425" lIns="91425" spcFirstLastPara="1" rIns="91425" wrap="square" tIns="91425"/>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70" name="Shape 170"/>
          <p:cNvSpPr txBox="1"/>
          <p:nvPr>
            <p:ph idx="2" type="body"/>
          </p:nvPr>
        </p:nvSpPr>
        <p:spPr>
          <a:xfrm>
            <a:off x="826650" y="3110231"/>
            <a:ext cx="2208600" cy="1217400"/>
          </a:xfrm>
          <a:prstGeom prst="rect">
            <a:avLst/>
          </a:prstGeom>
        </p:spPr>
        <p:txBody>
          <a:bodyPr anchorCtr="0" anchor="t" bIns="91425" lIns="91425" spcFirstLastPara="1" rIns="91425" wrap="square" tIns="91425"/>
          <a:lstStyle>
            <a:lvl1pPr indent="-304800" lvl="0" marL="457200" rtl="0" algn="ctr">
              <a:spcBef>
                <a:spcPts val="600"/>
              </a:spcBef>
              <a:spcAft>
                <a:spcPts val="0"/>
              </a:spcAft>
              <a:buSzPts val="1200"/>
              <a:buChar char="●"/>
              <a:defRPr sz="1200"/>
            </a:lvl1pPr>
            <a:lvl2pPr indent="-304800" lvl="1" marL="914400" rtl="0" algn="ctr">
              <a:spcBef>
                <a:spcPts val="500"/>
              </a:spcBef>
              <a:spcAft>
                <a:spcPts val="0"/>
              </a:spcAft>
              <a:buSzPts val="1200"/>
              <a:buChar char="○"/>
              <a:defRPr sz="1200"/>
            </a:lvl2pPr>
            <a:lvl3pPr indent="-304800" lvl="2" marL="1371600" rtl="0" algn="ctr">
              <a:spcBef>
                <a:spcPts val="500"/>
              </a:spcBef>
              <a:spcAft>
                <a:spcPts val="0"/>
              </a:spcAft>
              <a:buSzPts val="1200"/>
              <a:buChar char="■"/>
              <a:defRPr sz="1200"/>
            </a:lvl3pPr>
            <a:lvl4pPr indent="-304800" lvl="3" marL="1828800" rtl="0" algn="ctr">
              <a:spcBef>
                <a:spcPts val="400"/>
              </a:spcBef>
              <a:spcAft>
                <a:spcPts val="0"/>
              </a:spcAft>
              <a:buSzPts val="1200"/>
              <a:buChar char="●"/>
              <a:defRPr sz="1200"/>
            </a:lvl4pPr>
            <a:lvl5pPr indent="-304800" lvl="4" marL="2286000" rtl="0" algn="ctr">
              <a:spcBef>
                <a:spcPts val="400"/>
              </a:spcBef>
              <a:spcAft>
                <a:spcPts val="0"/>
              </a:spcAft>
              <a:buSzPts val="1200"/>
              <a:buChar char="○"/>
              <a:defRPr sz="1200"/>
            </a:lvl5pPr>
            <a:lvl6pPr indent="-304800" lvl="5" marL="2743200" rtl="0" algn="ctr">
              <a:spcBef>
                <a:spcPts val="400"/>
              </a:spcBef>
              <a:spcAft>
                <a:spcPts val="0"/>
              </a:spcAft>
              <a:buSzPts val="1200"/>
              <a:buChar char="■"/>
              <a:defRPr sz="1200"/>
            </a:lvl6pPr>
            <a:lvl7pPr indent="-304800" lvl="6" marL="3200400" rtl="0" algn="ctr">
              <a:spcBef>
                <a:spcPts val="400"/>
              </a:spcBef>
              <a:spcAft>
                <a:spcPts val="0"/>
              </a:spcAft>
              <a:buSzPts val="1200"/>
              <a:buChar char="●"/>
              <a:defRPr sz="1200"/>
            </a:lvl7pPr>
            <a:lvl8pPr indent="-304800" lvl="7" marL="3657600" rtl="0" algn="ctr">
              <a:spcBef>
                <a:spcPts val="400"/>
              </a:spcBef>
              <a:spcAft>
                <a:spcPts val="0"/>
              </a:spcAft>
              <a:buSzPts val="1200"/>
              <a:buChar char="○"/>
              <a:defRPr sz="1200"/>
            </a:lvl8pPr>
            <a:lvl9pPr indent="-304800" lvl="8" marL="4114800" rtl="0" algn="ctr">
              <a:spcBef>
                <a:spcPts val="400"/>
              </a:spcBef>
              <a:spcAft>
                <a:spcPts val="0"/>
              </a:spcAft>
              <a:buSzPts val="1200"/>
              <a:buChar char="■"/>
              <a:defRPr sz="1200"/>
            </a:lvl9pPr>
          </a:lstStyle>
          <a:p/>
        </p:txBody>
      </p:sp>
      <p:sp>
        <p:nvSpPr>
          <p:cNvPr id="171" name="Shape 171"/>
          <p:cNvSpPr txBox="1"/>
          <p:nvPr>
            <p:ph idx="3" type="subTitle"/>
          </p:nvPr>
        </p:nvSpPr>
        <p:spPr>
          <a:xfrm>
            <a:off x="3467638" y="2644932"/>
            <a:ext cx="2208600" cy="579600"/>
          </a:xfrm>
          <a:prstGeom prst="rect">
            <a:avLst/>
          </a:prstGeom>
        </p:spPr>
        <p:txBody>
          <a:bodyPr anchorCtr="0" anchor="b" bIns="91425" lIns="91425" spcFirstLastPara="1" rIns="91425" wrap="square" tIns="91425"/>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72" name="Shape 172"/>
          <p:cNvSpPr txBox="1"/>
          <p:nvPr>
            <p:ph idx="4" type="body"/>
          </p:nvPr>
        </p:nvSpPr>
        <p:spPr>
          <a:xfrm>
            <a:off x="3467638" y="3110231"/>
            <a:ext cx="2208600" cy="1217400"/>
          </a:xfrm>
          <a:prstGeom prst="rect">
            <a:avLst/>
          </a:prstGeom>
        </p:spPr>
        <p:txBody>
          <a:bodyPr anchorCtr="0" anchor="t" bIns="91425" lIns="91425" spcFirstLastPara="1" rIns="91425" wrap="square" tIns="91425"/>
          <a:lstStyle>
            <a:lvl1pPr indent="-304800" lvl="0" marL="457200" rtl="0" algn="ctr">
              <a:spcBef>
                <a:spcPts val="600"/>
              </a:spcBef>
              <a:spcAft>
                <a:spcPts val="0"/>
              </a:spcAft>
              <a:buSzPts val="1200"/>
              <a:buChar char="●"/>
              <a:defRPr sz="1200"/>
            </a:lvl1pPr>
            <a:lvl2pPr indent="-304800" lvl="1" marL="914400" rtl="0" algn="ctr">
              <a:spcBef>
                <a:spcPts val="500"/>
              </a:spcBef>
              <a:spcAft>
                <a:spcPts val="0"/>
              </a:spcAft>
              <a:buSzPts val="1200"/>
              <a:buChar char="○"/>
              <a:defRPr sz="1200"/>
            </a:lvl2pPr>
            <a:lvl3pPr indent="-304800" lvl="2" marL="1371600" rtl="0" algn="ctr">
              <a:spcBef>
                <a:spcPts val="500"/>
              </a:spcBef>
              <a:spcAft>
                <a:spcPts val="0"/>
              </a:spcAft>
              <a:buSzPts val="1200"/>
              <a:buChar char="■"/>
              <a:defRPr sz="1200"/>
            </a:lvl3pPr>
            <a:lvl4pPr indent="-304800" lvl="3" marL="1828800" rtl="0" algn="ctr">
              <a:spcBef>
                <a:spcPts val="400"/>
              </a:spcBef>
              <a:spcAft>
                <a:spcPts val="0"/>
              </a:spcAft>
              <a:buSzPts val="1200"/>
              <a:buChar char="●"/>
              <a:defRPr sz="1200"/>
            </a:lvl4pPr>
            <a:lvl5pPr indent="-304800" lvl="4" marL="2286000" rtl="0" algn="ctr">
              <a:spcBef>
                <a:spcPts val="400"/>
              </a:spcBef>
              <a:spcAft>
                <a:spcPts val="0"/>
              </a:spcAft>
              <a:buSzPts val="1200"/>
              <a:buChar char="○"/>
              <a:defRPr sz="1200"/>
            </a:lvl5pPr>
            <a:lvl6pPr indent="-304800" lvl="5" marL="2743200" rtl="0" algn="ctr">
              <a:spcBef>
                <a:spcPts val="400"/>
              </a:spcBef>
              <a:spcAft>
                <a:spcPts val="0"/>
              </a:spcAft>
              <a:buSzPts val="1200"/>
              <a:buChar char="■"/>
              <a:defRPr sz="1200"/>
            </a:lvl6pPr>
            <a:lvl7pPr indent="-304800" lvl="6" marL="3200400" rtl="0" algn="ctr">
              <a:spcBef>
                <a:spcPts val="400"/>
              </a:spcBef>
              <a:spcAft>
                <a:spcPts val="0"/>
              </a:spcAft>
              <a:buSzPts val="1200"/>
              <a:buChar char="●"/>
              <a:defRPr sz="1200"/>
            </a:lvl7pPr>
            <a:lvl8pPr indent="-304800" lvl="7" marL="3657600" rtl="0" algn="ctr">
              <a:spcBef>
                <a:spcPts val="400"/>
              </a:spcBef>
              <a:spcAft>
                <a:spcPts val="0"/>
              </a:spcAft>
              <a:buSzPts val="1200"/>
              <a:buChar char="○"/>
              <a:defRPr sz="1200"/>
            </a:lvl8pPr>
            <a:lvl9pPr indent="-304800" lvl="8" marL="4114800" rtl="0" algn="ctr">
              <a:spcBef>
                <a:spcPts val="400"/>
              </a:spcBef>
              <a:spcAft>
                <a:spcPts val="0"/>
              </a:spcAft>
              <a:buSzPts val="1200"/>
              <a:buChar char="■"/>
              <a:defRPr sz="1200"/>
            </a:lvl9pPr>
          </a:lstStyle>
          <a:p/>
        </p:txBody>
      </p:sp>
      <p:sp>
        <p:nvSpPr>
          <p:cNvPr id="173" name="Shape 173"/>
          <p:cNvSpPr txBox="1"/>
          <p:nvPr>
            <p:ph idx="5" type="subTitle"/>
          </p:nvPr>
        </p:nvSpPr>
        <p:spPr>
          <a:xfrm>
            <a:off x="6108738" y="2644932"/>
            <a:ext cx="2208600" cy="579600"/>
          </a:xfrm>
          <a:prstGeom prst="rect">
            <a:avLst/>
          </a:prstGeom>
        </p:spPr>
        <p:txBody>
          <a:bodyPr anchorCtr="0" anchor="b" bIns="91425" lIns="91425" spcFirstLastPara="1" rIns="91425" wrap="square" tIns="91425"/>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74" name="Shape 174"/>
          <p:cNvSpPr txBox="1"/>
          <p:nvPr>
            <p:ph idx="6" type="body"/>
          </p:nvPr>
        </p:nvSpPr>
        <p:spPr>
          <a:xfrm>
            <a:off x="6108738" y="3110231"/>
            <a:ext cx="2208600" cy="1217400"/>
          </a:xfrm>
          <a:prstGeom prst="rect">
            <a:avLst/>
          </a:prstGeom>
        </p:spPr>
        <p:txBody>
          <a:bodyPr anchorCtr="0" anchor="t" bIns="91425" lIns="91425" spcFirstLastPara="1" rIns="91425" wrap="square" tIns="91425"/>
          <a:lstStyle>
            <a:lvl1pPr indent="-304800" lvl="0" marL="457200" rtl="0" algn="ctr">
              <a:spcBef>
                <a:spcPts val="600"/>
              </a:spcBef>
              <a:spcAft>
                <a:spcPts val="0"/>
              </a:spcAft>
              <a:buSzPts val="1200"/>
              <a:buChar char="●"/>
              <a:defRPr sz="1200"/>
            </a:lvl1pPr>
            <a:lvl2pPr indent="-304800" lvl="1" marL="914400" rtl="0" algn="ctr">
              <a:spcBef>
                <a:spcPts val="500"/>
              </a:spcBef>
              <a:spcAft>
                <a:spcPts val="0"/>
              </a:spcAft>
              <a:buSzPts val="1200"/>
              <a:buChar char="○"/>
              <a:defRPr sz="1200"/>
            </a:lvl2pPr>
            <a:lvl3pPr indent="-304800" lvl="2" marL="1371600" rtl="0" algn="ctr">
              <a:spcBef>
                <a:spcPts val="500"/>
              </a:spcBef>
              <a:spcAft>
                <a:spcPts val="0"/>
              </a:spcAft>
              <a:buSzPts val="1200"/>
              <a:buChar char="■"/>
              <a:defRPr sz="1200"/>
            </a:lvl3pPr>
            <a:lvl4pPr indent="-304800" lvl="3" marL="1828800" rtl="0" algn="ctr">
              <a:spcBef>
                <a:spcPts val="400"/>
              </a:spcBef>
              <a:spcAft>
                <a:spcPts val="0"/>
              </a:spcAft>
              <a:buSzPts val="1200"/>
              <a:buChar char="●"/>
              <a:defRPr sz="1200"/>
            </a:lvl4pPr>
            <a:lvl5pPr indent="-304800" lvl="4" marL="2286000" rtl="0" algn="ctr">
              <a:spcBef>
                <a:spcPts val="400"/>
              </a:spcBef>
              <a:spcAft>
                <a:spcPts val="0"/>
              </a:spcAft>
              <a:buSzPts val="1200"/>
              <a:buChar char="○"/>
              <a:defRPr sz="1200"/>
            </a:lvl5pPr>
            <a:lvl6pPr indent="-304800" lvl="5" marL="2743200" rtl="0" algn="ctr">
              <a:spcBef>
                <a:spcPts val="400"/>
              </a:spcBef>
              <a:spcAft>
                <a:spcPts val="0"/>
              </a:spcAft>
              <a:buSzPts val="1200"/>
              <a:buChar char="■"/>
              <a:defRPr sz="1200"/>
            </a:lvl6pPr>
            <a:lvl7pPr indent="-304800" lvl="6" marL="3200400" rtl="0" algn="ctr">
              <a:spcBef>
                <a:spcPts val="400"/>
              </a:spcBef>
              <a:spcAft>
                <a:spcPts val="0"/>
              </a:spcAft>
              <a:buSzPts val="1200"/>
              <a:buChar char="●"/>
              <a:defRPr sz="1200"/>
            </a:lvl7pPr>
            <a:lvl8pPr indent="-304800" lvl="7" marL="3657600" rtl="0" algn="ctr">
              <a:spcBef>
                <a:spcPts val="400"/>
              </a:spcBef>
              <a:spcAft>
                <a:spcPts val="0"/>
              </a:spcAft>
              <a:buSzPts val="1200"/>
              <a:buChar char="○"/>
              <a:defRPr sz="1200"/>
            </a:lvl8pPr>
            <a:lvl9pPr indent="-304800" lvl="8" marL="4114800" rtl="0" algn="ctr">
              <a:spcBef>
                <a:spcPts val="400"/>
              </a:spcBef>
              <a:spcAft>
                <a:spcPts val="0"/>
              </a:spcAft>
              <a:buSzPts val="1200"/>
              <a:buChar char="■"/>
              <a:defRPr sz="1200"/>
            </a:lvl9pPr>
          </a:lstStyle>
          <a:p/>
        </p:txBody>
      </p:sp>
      <p:sp>
        <p:nvSpPr>
          <p:cNvPr id="175" name="Shape 175"/>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76" name="Shape 176"/>
          <p:cNvSpPr txBox="1"/>
          <p:nvPr>
            <p:ph idx="7"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text">
  <p:cSld name="CUSTOM_2_1_1_1">
    <p:spTree>
      <p:nvGrpSpPr>
        <p:cNvPr id="177" name="Shape 177"/>
        <p:cNvGrpSpPr/>
        <p:nvPr/>
      </p:nvGrpSpPr>
      <p:grpSpPr>
        <a:xfrm>
          <a:off x="0" y="0"/>
          <a:ext cx="0" cy="0"/>
          <a:chOff x="0" y="0"/>
          <a:chExt cx="0" cy="0"/>
        </a:xfrm>
      </p:grpSpPr>
      <p:sp>
        <p:nvSpPr>
          <p:cNvPr id="178" name="Shape 17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79" name="Shape 179"/>
          <p:cNvSpPr txBox="1"/>
          <p:nvPr>
            <p:ph idx="1" type="subTitle"/>
          </p:nvPr>
        </p:nvSpPr>
        <p:spPr>
          <a:xfrm>
            <a:off x="826650" y="1809825"/>
            <a:ext cx="2208600" cy="579600"/>
          </a:xfrm>
          <a:prstGeom prst="rect">
            <a:avLst/>
          </a:prstGeom>
        </p:spPr>
        <p:txBody>
          <a:bodyPr anchorCtr="0" anchor="b" bIns="91425" lIns="91425" spcFirstLastPara="1" rIns="91425" wrap="square" tIns="91425"/>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80" name="Shape 180"/>
          <p:cNvSpPr txBox="1"/>
          <p:nvPr>
            <p:ph idx="2" type="body"/>
          </p:nvPr>
        </p:nvSpPr>
        <p:spPr>
          <a:xfrm>
            <a:off x="826650" y="2332275"/>
            <a:ext cx="2208600" cy="1217400"/>
          </a:xfrm>
          <a:prstGeom prst="rect">
            <a:avLst/>
          </a:prstGeom>
        </p:spPr>
        <p:txBody>
          <a:bodyPr anchorCtr="0" anchor="t" bIns="91425" lIns="91425" spcFirstLastPara="1" rIns="91425" wrap="square" tIns="91425"/>
          <a:lstStyle>
            <a:lvl1pPr indent="-304800" lvl="0" marL="457200" rtl="0" algn="ctr">
              <a:spcBef>
                <a:spcPts val="600"/>
              </a:spcBef>
              <a:spcAft>
                <a:spcPts val="0"/>
              </a:spcAft>
              <a:buSzPts val="1200"/>
              <a:buChar char="●"/>
              <a:defRPr sz="1200"/>
            </a:lvl1pPr>
            <a:lvl2pPr indent="-304800" lvl="1" marL="914400" rtl="0" algn="ctr">
              <a:spcBef>
                <a:spcPts val="500"/>
              </a:spcBef>
              <a:spcAft>
                <a:spcPts val="0"/>
              </a:spcAft>
              <a:buSzPts val="1200"/>
              <a:buChar char="○"/>
              <a:defRPr sz="1200"/>
            </a:lvl2pPr>
            <a:lvl3pPr indent="-304800" lvl="2" marL="1371600" rtl="0" algn="ctr">
              <a:spcBef>
                <a:spcPts val="500"/>
              </a:spcBef>
              <a:spcAft>
                <a:spcPts val="0"/>
              </a:spcAft>
              <a:buSzPts val="1200"/>
              <a:buChar char="■"/>
              <a:defRPr sz="1200"/>
            </a:lvl3pPr>
            <a:lvl4pPr indent="-304800" lvl="3" marL="1828800" rtl="0" algn="ctr">
              <a:spcBef>
                <a:spcPts val="400"/>
              </a:spcBef>
              <a:spcAft>
                <a:spcPts val="0"/>
              </a:spcAft>
              <a:buSzPts val="1200"/>
              <a:buChar char="●"/>
              <a:defRPr sz="1200"/>
            </a:lvl4pPr>
            <a:lvl5pPr indent="-304800" lvl="4" marL="2286000" rtl="0" algn="ctr">
              <a:spcBef>
                <a:spcPts val="400"/>
              </a:spcBef>
              <a:spcAft>
                <a:spcPts val="0"/>
              </a:spcAft>
              <a:buSzPts val="1200"/>
              <a:buChar char="○"/>
              <a:defRPr sz="1200"/>
            </a:lvl5pPr>
            <a:lvl6pPr indent="-304800" lvl="5" marL="2743200" rtl="0" algn="ctr">
              <a:spcBef>
                <a:spcPts val="400"/>
              </a:spcBef>
              <a:spcAft>
                <a:spcPts val="0"/>
              </a:spcAft>
              <a:buSzPts val="1200"/>
              <a:buChar char="■"/>
              <a:defRPr sz="1200"/>
            </a:lvl6pPr>
            <a:lvl7pPr indent="-304800" lvl="6" marL="3200400" rtl="0" algn="ctr">
              <a:spcBef>
                <a:spcPts val="400"/>
              </a:spcBef>
              <a:spcAft>
                <a:spcPts val="0"/>
              </a:spcAft>
              <a:buSzPts val="1200"/>
              <a:buChar char="●"/>
              <a:defRPr sz="1200"/>
            </a:lvl7pPr>
            <a:lvl8pPr indent="-304800" lvl="7" marL="3657600" rtl="0" algn="ctr">
              <a:spcBef>
                <a:spcPts val="400"/>
              </a:spcBef>
              <a:spcAft>
                <a:spcPts val="0"/>
              </a:spcAft>
              <a:buSzPts val="1200"/>
              <a:buChar char="○"/>
              <a:defRPr sz="1200"/>
            </a:lvl8pPr>
            <a:lvl9pPr indent="-304800" lvl="8" marL="4114800" rtl="0" algn="ctr">
              <a:spcBef>
                <a:spcPts val="400"/>
              </a:spcBef>
              <a:spcAft>
                <a:spcPts val="0"/>
              </a:spcAft>
              <a:buSzPts val="1200"/>
              <a:buChar char="■"/>
              <a:defRPr sz="1200"/>
            </a:lvl9pPr>
          </a:lstStyle>
          <a:p/>
        </p:txBody>
      </p:sp>
      <p:sp>
        <p:nvSpPr>
          <p:cNvPr id="181" name="Shape 181"/>
          <p:cNvSpPr txBox="1"/>
          <p:nvPr>
            <p:ph idx="3" type="subTitle"/>
          </p:nvPr>
        </p:nvSpPr>
        <p:spPr>
          <a:xfrm>
            <a:off x="3467638" y="1809825"/>
            <a:ext cx="2208600" cy="579600"/>
          </a:xfrm>
          <a:prstGeom prst="rect">
            <a:avLst/>
          </a:prstGeom>
        </p:spPr>
        <p:txBody>
          <a:bodyPr anchorCtr="0" anchor="b" bIns="91425" lIns="91425" spcFirstLastPara="1" rIns="91425" wrap="square" tIns="91425"/>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82" name="Shape 182"/>
          <p:cNvSpPr txBox="1"/>
          <p:nvPr>
            <p:ph idx="4" type="body"/>
          </p:nvPr>
        </p:nvSpPr>
        <p:spPr>
          <a:xfrm>
            <a:off x="3467638" y="2332275"/>
            <a:ext cx="2208600" cy="1217400"/>
          </a:xfrm>
          <a:prstGeom prst="rect">
            <a:avLst/>
          </a:prstGeom>
        </p:spPr>
        <p:txBody>
          <a:bodyPr anchorCtr="0" anchor="t" bIns="91425" lIns="91425" spcFirstLastPara="1" rIns="91425" wrap="square" tIns="91425"/>
          <a:lstStyle>
            <a:lvl1pPr indent="-304800" lvl="0" marL="457200" rtl="0" algn="ctr">
              <a:spcBef>
                <a:spcPts val="600"/>
              </a:spcBef>
              <a:spcAft>
                <a:spcPts val="0"/>
              </a:spcAft>
              <a:buSzPts val="1200"/>
              <a:buChar char="●"/>
              <a:defRPr sz="1200"/>
            </a:lvl1pPr>
            <a:lvl2pPr indent="-304800" lvl="1" marL="914400" rtl="0" algn="ctr">
              <a:spcBef>
                <a:spcPts val="500"/>
              </a:spcBef>
              <a:spcAft>
                <a:spcPts val="0"/>
              </a:spcAft>
              <a:buSzPts val="1200"/>
              <a:buChar char="○"/>
              <a:defRPr sz="1200"/>
            </a:lvl2pPr>
            <a:lvl3pPr indent="-304800" lvl="2" marL="1371600" rtl="0" algn="ctr">
              <a:spcBef>
                <a:spcPts val="500"/>
              </a:spcBef>
              <a:spcAft>
                <a:spcPts val="0"/>
              </a:spcAft>
              <a:buSzPts val="1200"/>
              <a:buChar char="■"/>
              <a:defRPr sz="1200"/>
            </a:lvl3pPr>
            <a:lvl4pPr indent="-304800" lvl="3" marL="1828800" rtl="0" algn="ctr">
              <a:spcBef>
                <a:spcPts val="400"/>
              </a:spcBef>
              <a:spcAft>
                <a:spcPts val="0"/>
              </a:spcAft>
              <a:buSzPts val="1200"/>
              <a:buChar char="●"/>
              <a:defRPr sz="1200"/>
            </a:lvl4pPr>
            <a:lvl5pPr indent="-304800" lvl="4" marL="2286000" rtl="0" algn="ctr">
              <a:spcBef>
                <a:spcPts val="400"/>
              </a:spcBef>
              <a:spcAft>
                <a:spcPts val="0"/>
              </a:spcAft>
              <a:buSzPts val="1200"/>
              <a:buChar char="○"/>
              <a:defRPr sz="1200"/>
            </a:lvl5pPr>
            <a:lvl6pPr indent="-304800" lvl="5" marL="2743200" rtl="0" algn="ctr">
              <a:spcBef>
                <a:spcPts val="400"/>
              </a:spcBef>
              <a:spcAft>
                <a:spcPts val="0"/>
              </a:spcAft>
              <a:buSzPts val="1200"/>
              <a:buChar char="■"/>
              <a:defRPr sz="1200"/>
            </a:lvl6pPr>
            <a:lvl7pPr indent="-304800" lvl="6" marL="3200400" rtl="0" algn="ctr">
              <a:spcBef>
                <a:spcPts val="400"/>
              </a:spcBef>
              <a:spcAft>
                <a:spcPts val="0"/>
              </a:spcAft>
              <a:buSzPts val="1200"/>
              <a:buChar char="●"/>
              <a:defRPr sz="1200"/>
            </a:lvl7pPr>
            <a:lvl8pPr indent="-304800" lvl="7" marL="3657600" rtl="0" algn="ctr">
              <a:spcBef>
                <a:spcPts val="400"/>
              </a:spcBef>
              <a:spcAft>
                <a:spcPts val="0"/>
              </a:spcAft>
              <a:buSzPts val="1200"/>
              <a:buChar char="○"/>
              <a:defRPr sz="1200"/>
            </a:lvl8pPr>
            <a:lvl9pPr indent="-304800" lvl="8" marL="4114800" rtl="0" algn="ctr">
              <a:spcBef>
                <a:spcPts val="400"/>
              </a:spcBef>
              <a:spcAft>
                <a:spcPts val="0"/>
              </a:spcAft>
              <a:buSzPts val="1200"/>
              <a:buChar char="■"/>
              <a:defRPr sz="1200"/>
            </a:lvl9pPr>
          </a:lstStyle>
          <a:p/>
        </p:txBody>
      </p:sp>
      <p:sp>
        <p:nvSpPr>
          <p:cNvPr id="183" name="Shape 183"/>
          <p:cNvSpPr txBox="1"/>
          <p:nvPr>
            <p:ph idx="5" type="subTitle"/>
          </p:nvPr>
        </p:nvSpPr>
        <p:spPr>
          <a:xfrm>
            <a:off x="6108738" y="1809825"/>
            <a:ext cx="2208600" cy="579600"/>
          </a:xfrm>
          <a:prstGeom prst="rect">
            <a:avLst/>
          </a:prstGeom>
        </p:spPr>
        <p:txBody>
          <a:bodyPr anchorCtr="0" anchor="b" bIns="91425" lIns="91425" spcFirstLastPara="1" rIns="91425" wrap="square" tIns="91425"/>
          <a:lstStyle>
            <a:lvl1pPr lvl="0" rtl="0" algn="ctr">
              <a:lnSpc>
                <a:spcPct val="100000"/>
              </a:lnSpc>
              <a:spcBef>
                <a:spcPts val="0"/>
              </a:spcBef>
              <a:spcAft>
                <a:spcPts val="0"/>
              </a:spcAft>
              <a:buNone/>
              <a:defRPr b="1"/>
            </a:lvl1pPr>
            <a:lvl2pPr lvl="1" rtl="0" algn="ctr">
              <a:lnSpc>
                <a:spcPct val="100000"/>
              </a:lnSpc>
              <a:spcBef>
                <a:spcPts val="0"/>
              </a:spcBef>
              <a:spcAft>
                <a:spcPts val="0"/>
              </a:spcAft>
              <a:buNone/>
              <a:defRPr b="1"/>
            </a:lvl2pPr>
            <a:lvl3pPr lvl="2" rtl="0" algn="ctr">
              <a:lnSpc>
                <a:spcPct val="100000"/>
              </a:lnSpc>
              <a:spcBef>
                <a:spcPts val="0"/>
              </a:spcBef>
              <a:spcAft>
                <a:spcPts val="0"/>
              </a:spcAft>
              <a:buNone/>
              <a:defRPr b="1"/>
            </a:lvl3pPr>
            <a:lvl4pPr lvl="3" rtl="0" algn="ctr">
              <a:lnSpc>
                <a:spcPct val="100000"/>
              </a:lnSpc>
              <a:spcBef>
                <a:spcPts val="0"/>
              </a:spcBef>
              <a:spcAft>
                <a:spcPts val="0"/>
              </a:spcAft>
              <a:buNone/>
              <a:defRPr b="1"/>
            </a:lvl4pPr>
            <a:lvl5pPr lvl="4" rtl="0" algn="ctr">
              <a:lnSpc>
                <a:spcPct val="100000"/>
              </a:lnSpc>
              <a:spcBef>
                <a:spcPts val="0"/>
              </a:spcBef>
              <a:spcAft>
                <a:spcPts val="0"/>
              </a:spcAft>
              <a:buNone/>
              <a:defRPr b="1"/>
            </a:lvl5pPr>
            <a:lvl6pPr lvl="5" rtl="0" algn="ctr">
              <a:lnSpc>
                <a:spcPct val="100000"/>
              </a:lnSpc>
              <a:spcBef>
                <a:spcPts val="0"/>
              </a:spcBef>
              <a:spcAft>
                <a:spcPts val="0"/>
              </a:spcAft>
              <a:buNone/>
              <a:defRPr b="1"/>
            </a:lvl6pPr>
            <a:lvl7pPr lvl="6" rtl="0" algn="ctr">
              <a:lnSpc>
                <a:spcPct val="100000"/>
              </a:lnSpc>
              <a:spcBef>
                <a:spcPts val="0"/>
              </a:spcBef>
              <a:spcAft>
                <a:spcPts val="0"/>
              </a:spcAft>
              <a:buNone/>
              <a:defRPr b="1"/>
            </a:lvl7pPr>
            <a:lvl8pPr lvl="7" rtl="0" algn="ctr">
              <a:lnSpc>
                <a:spcPct val="100000"/>
              </a:lnSpc>
              <a:spcBef>
                <a:spcPts val="0"/>
              </a:spcBef>
              <a:spcAft>
                <a:spcPts val="0"/>
              </a:spcAft>
              <a:buNone/>
              <a:defRPr b="1"/>
            </a:lvl8pPr>
            <a:lvl9pPr lvl="8" rtl="0" algn="ctr">
              <a:lnSpc>
                <a:spcPct val="100000"/>
              </a:lnSpc>
              <a:spcBef>
                <a:spcPts val="0"/>
              </a:spcBef>
              <a:spcAft>
                <a:spcPts val="0"/>
              </a:spcAft>
              <a:buNone/>
              <a:defRPr b="1"/>
            </a:lvl9pPr>
          </a:lstStyle>
          <a:p/>
        </p:txBody>
      </p:sp>
      <p:sp>
        <p:nvSpPr>
          <p:cNvPr id="184" name="Shape 184"/>
          <p:cNvSpPr txBox="1"/>
          <p:nvPr>
            <p:ph idx="6" type="body"/>
          </p:nvPr>
        </p:nvSpPr>
        <p:spPr>
          <a:xfrm>
            <a:off x="6108738" y="2332275"/>
            <a:ext cx="2208600" cy="1217400"/>
          </a:xfrm>
          <a:prstGeom prst="rect">
            <a:avLst/>
          </a:prstGeom>
        </p:spPr>
        <p:txBody>
          <a:bodyPr anchorCtr="0" anchor="t" bIns="91425" lIns="91425" spcFirstLastPara="1" rIns="91425" wrap="square" tIns="91425"/>
          <a:lstStyle>
            <a:lvl1pPr indent="-304800" lvl="0" marL="457200" rtl="0" algn="ctr">
              <a:spcBef>
                <a:spcPts val="600"/>
              </a:spcBef>
              <a:spcAft>
                <a:spcPts val="0"/>
              </a:spcAft>
              <a:buSzPts val="1200"/>
              <a:buChar char="●"/>
              <a:defRPr sz="1200"/>
            </a:lvl1pPr>
            <a:lvl2pPr indent="-304800" lvl="1" marL="914400" rtl="0" algn="ctr">
              <a:spcBef>
                <a:spcPts val="500"/>
              </a:spcBef>
              <a:spcAft>
                <a:spcPts val="0"/>
              </a:spcAft>
              <a:buSzPts val="1200"/>
              <a:buChar char="○"/>
              <a:defRPr sz="1200"/>
            </a:lvl2pPr>
            <a:lvl3pPr indent="-304800" lvl="2" marL="1371600" rtl="0" algn="ctr">
              <a:spcBef>
                <a:spcPts val="500"/>
              </a:spcBef>
              <a:spcAft>
                <a:spcPts val="0"/>
              </a:spcAft>
              <a:buSzPts val="1200"/>
              <a:buChar char="■"/>
              <a:defRPr sz="1200"/>
            </a:lvl3pPr>
            <a:lvl4pPr indent="-304800" lvl="3" marL="1828800" rtl="0" algn="ctr">
              <a:spcBef>
                <a:spcPts val="400"/>
              </a:spcBef>
              <a:spcAft>
                <a:spcPts val="0"/>
              </a:spcAft>
              <a:buSzPts val="1200"/>
              <a:buChar char="●"/>
              <a:defRPr sz="1200"/>
            </a:lvl4pPr>
            <a:lvl5pPr indent="-304800" lvl="4" marL="2286000" rtl="0" algn="ctr">
              <a:spcBef>
                <a:spcPts val="400"/>
              </a:spcBef>
              <a:spcAft>
                <a:spcPts val="0"/>
              </a:spcAft>
              <a:buSzPts val="1200"/>
              <a:buChar char="○"/>
              <a:defRPr sz="1200"/>
            </a:lvl5pPr>
            <a:lvl6pPr indent="-304800" lvl="5" marL="2743200" rtl="0" algn="ctr">
              <a:spcBef>
                <a:spcPts val="400"/>
              </a:spcBef>
              <a:spcAft>
                <a:spcPts val="0"/>
              </a:spcAft>
              <a:buSzPts val="1200"/>
              <a:buChar char="■"/>
              <a:defRPr sz="1200"/>
            </a:lvl6pPr>
            <a:lvl7pPr indent="-304800" lvl="6" marL="3200400" rtl="0" algn="ctr">
              <a:spcBef>
                <a:spcPts val="400"/>
              </a:spcBef>
              <a:spcAft>
                <a:spcPts val="0"/>
              </a:spcAft>
              <a:buSzPts val="1200"/>
              <a:buChar char="●"/>
              <a:defRPr sz="1200"/>
            </a:lvl7pPr>
            <a:lvl8pPr indent="-304800" lvl="7" marL="3657600" rtl="0" algn="ctr">
              <a:spcBef>
                <a:spcPts val="400"/>
              </a:spcBef>
              <a:spcAft>
                <a:spcPts val="0"/>
              </a:spcAft>
              <a:buSzPts val="1200"/>
              <a:buChar char="○"/>
              <a:defRPr sz="1200"/>
            </a:lvl8pPr>
            <a:lvl9pPr indent="-304800" lvl="8" marL="4114800" rtl="0" algn="ctr">
              <a:spcBef>
                <a:spcPts val="400"/>
              </a:spcBef>
              <a:spcAft>
                <a:spcPts val="0"/>
              </a:spcAft>
              <a:buSzPts val="1200"/>
              <a:buChar char="■"/>
              <a:defRPr sz="1200"/>
            </a:lvl9pPr>
          </a:lstStyle>
          <a:p/>
        </p:txBody>
      </p:sp>
      <p:sp>
        <p:nvSpPr>
          <p:cNvPr id="185" name="Shape 185"/>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86" name="Shape 186"/>
          <p:cNvSpPr txBox="1"/>
          <p:nvPr>
            <p:ph idx="7"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top, graphic bottom">
  <p:cSld name="CUSTOM_3">
    <p:spTree>
      <p:nvGrpSpPr>
        <p:cNvPr id="187" name="Shape 187"/>
        <p:cNvGrpSpPr/>
        <p:nvPr/>
      </p:nvGrpSpPr>
      <p:grpSpPr>
        <a:xfrm>
          <a:off x="0" y="0"/>
          <a:ext cx="0" cy="0"/>
          <a:chOff x="0" y="0"/>
          <a:chExt cx="0" cy="0"/>
        </a:xfrm>
      </p:grpSpPr>
      <p:sp>
        <p:nvSpPr>
          <p:cNvPr id="188" name="Shape 18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89" name="Shape 189"/>
          <p:cNvSpPr txBox="1"/>
          <p:nvPr>
            <p:ph idx="1" type="body"/>
          </p:nvPr>
        </p:nvSpPr>
        <p:spPr>
          <a:xfrm>
            <a:off x="826650" y="1554319"/>
            <a:ext cx="7490700" cy="393600"/>
          </a:xfrm>
          <a:prstGeom prst="rect">
            <a:avLst/>
          </a:prstGeom>
        </p:spPr>
        <p:txBody>
          <a:bodyPr anchorCtr="0" anchor="b" bIns="91425" lIns="91425" spcFirstLastPara="1" rIns="91425" wrap="square" tIns="91425"/>
          <a:lstStyle>
            <a:lvl1pPr indent="-317500" lvl="0" marL="457200" rtl="0" algn="ctr">
              <a:spcBef>
                <a:spcPts val="600"/>
              </a:spcBef>
              <a:spcAft>
                <a:spcPts val="0"/>
              </a:spcAft>
              <a:buSzPts val="1400"/>
              <a:buChar char="●"/>
              <a:defRPr sz="1400"/>
            </a:lvl1pPr>
            <a:lvl2pPr indent="-317500" lvl="1" marL="914400" rtl="0" algn="ctr">
              <a:spcBef>
                <a:spcPts val="500"/>
              </a:spcBef>
              <a:spcAft>
                <a:spcPts val="0"/>
              </a:spcAft>
              <a:buSzPts val="1400"/>
              <a:buChar char="○"/>
              <a:defRPr sz="1400"/>
            </a:lvl2pPr>
            <a:lvl3pPr indent="-317500" lvl="2" marL="1371600" rtl="0" algn="ctr">
              <a:spcBef>
                <a:spcPts val="500"/>
              </a:spcBef>
              <a:spcAft>
                <a:spcPts val="0"/>
              </a:spcAft>
              <a:buSzPts val="1400"/>
              <a:buChar char="■"/>
              <a:defRPr sz="1400"/>
            </a:lvl3pPr>
            <a:lvl4pPr indent="-317500" lvl="3" marL="1828800" rtl="0" algn="ctr">
              <a:spcBef>
                <a:spcPts val="400"/>
              </a:spcBef>
              <a:spcAft>
                <a:spcPts val="0"/>
              </a:spcAft>
              <a:buSzPts val="1400"/>
              <a:buChar char="●"/>
              <a:defRPr sz="1400"/>
            </a:lvl4pPr>
            <a:lvl5pPr indent="-317500" lvl="4" marL="2286000" rtl="0" algn="ctr">
              <a:spcBef>
                <a:spcPts val="400"/>
              </a:spcBef>
              <a:spcAft>
                <a:spcPts val="0"/>
              </a:spcAft>
              <a:buSzPts val="1400"/>
              <a:buChar char="○"/>
              <a:defRPr sz="1400"/>
            </a:lvl5pPr>
            <a:lvl6pPr indent="-317500" lvl="5" marL="2743200" rtl="0" algn="ctr">
              <a:spcBef>
                <a:spcPts val="400"/>
              </a:spcBef>
              <a:spcAft>
                <a:spcPts val="0"/>
              </a:spcAft>
              <a:buSzPts val="1400"/>
              <a:buChar char="■"/>
              <a:defRPr sz="1400"/>
            </a:lvl6pPr>
            <a:lvl7pPr indent="-317500" lvl="6" marL="3200400" rtl="0" algn="ctr">
              <a:spcBef>
                <a:spcPts val="400"/>
              </a:spcBef>
              <a:spcAft>
                <a:spcPts val="0"/>
              </a:spcAft>
              <a:buSzPts val="1400"/>
              <a:buChar char="●"/>
              <a:defRPr sz="1400"/>
            </a:lvl7pPr>
            <a:lvl8pPr indent="-317500" lvl="7" marL="3657600" rtl="0" algn="ctr">
              <a:spcBef>
                <a:spcPts val="400"/>
              </a:spcBef>
              <a:spcAft>
                <a:spcPts val="0"/>
              </a:spcAft>
              <a:buSzPts val="1400"/>
              <a:buChar char="○"/>
              <a:defRPr sz="1400"/>
            </a:lvl8pPr>
            <a:lvl9pPr indent="-317500" lvl="8" marL="4114800" rtl="0" algn="ctr">
              <a:spcBef>
                <a:spcPts val="400"/>
              </a:spcBef>
              <a:spcAft>
                <a:spcPts val="0"/>
              </a:spcAft>
              <a:buSzPts val="1400"/>
              <a:buChar char="■"/>
              <a:defRPr sz="1400"/>
            </a:lvl9pPr>
          </a:lstStyle>
          <a:p/>
        </p:txBody>
      </p:sp>
      <p:sp>
        <p:nvSpPr>
          <p:cNvPr id="190" name="Shape 190"/>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91" name="Shape 191"/>
          <p:cNvSpPr txBox="1"/>
          <p:nvPr>
            <p:ph idx="2"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ic top, text bottom">
  <p:cSld name="CUSTOM_3_1">
    <p:spTree>
      <p:nvGrpSpPr>
        <p:cNvPr id="192" name="Shape 192"/>
        <p:cNvGrpSpPr/>
        <p:nvPr/>
      </p:nvGrpSpPr>
      <p:grpSpPr>
        <a:xfrm>
          <a:off x="0" y="0"/>
          <a:ext cx="0" cy="0"/>
          <a:chOff x="0" y="0"/>
          <a:chExt cx="0" cy="0"/>
        </a:xfrm>
      </p:grpSpPr>
      <p:sp>
        <p:nvSpPr>
          <p:cNvPr id="193" name="Shape 193"/>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94" name="Shape 194"/>
          <p:cNvSpPr txBox="1"/>
          <p:nvPr>
            <p:ph idx="1" type="body"/>
          </p:nvPr>
        </p:nvSpPr>
        <p:spPr>
          <a:xfrm>
            <a:off x="826650" y="3909498"/>
            <a:ext cx="7490700" cy="393600"/>
          </a:xfrm>
          <a:prstGeom prst="rect">
            <a:avLst/>
          </a:prstGeom>
        </p:spPr>
        <p:txBody>
          <a:bodyPr anchorCtr="0" anchor="t" bIns="91425" lIns="91425" spcFirstLastPara="1" rIns="91425" wrap="square" tIns="91425"/>
          <a:lstStyle>
            <a:lvl1pPr indent="-317500" lvl="0" marL="457200" rtl="0" algn="ctr">
              <a:spcBef>
                <a:spcPts val="600"/>
              </a:spcBef>
              <a:spcAft>
                <a:spcPts val="0"/>
              </a:spcAft>
              <a:buSzPts val="1400"/>
              <a:buChar char="●"/>
              <a:defRPr sz="1400"/>
            </a:lvl1pPr>
            <a:lvl2pPr indent="-317500" lvl="1" marL="914400" rtl="0" algn="ctr">
              <a:spcBef>
                <a:spcPts val="500"/>
              </a:spcBef>
              <a:spcAft>
                <a:spcPts val="0"/>
              </a:spcAft>
              <a:buSzPts val="1400"/>
              <a:buChar char="○"/>
              <a:defRPr sz="1400"/>
            </a:lvl2pPr>
            <a:lvl3pPr indent="-317500" lvl="2" marL="1371600" rtl="0" algn="ctr">
              <a:spcBef>
                <a:spcPts val="500"/>
              </a:spcBef>
              <a:spcAft>
                <a:spcPts val="0"/>
              </a:spcAft>
              <a:buSzPts val="1400"/>
              <a:buChar char="■"/>
              <a:defRPr sz="1400"/>
            </a:lvl3pPr>
            <a:lvl4pPr indent="-317500" lvl="3" marL="1828800" rtl="0" algn="ctr">
              <a:spcBef>
                <a:spcPts val="400"/>
              </a:spcBef>
              <a:spcAft>
                <a:spcPts val="0"/>
              </a:spcAft>
              <a:buSzPts val="1400"/>
              <a:buChar char="●"/>
              <a:defRPr sz="1400"/>
            </a:lvl4pPr>
            <a:lvl5pPr indent="-317500" lvl="4" marL="2286000" rtl="0" algn="ctr">
              <a:spcBef>
                <a:spcPts val="400"/>
              </a:spcBef>
              <a:spcAft>
                <a:spcPts val="0"/>
              </a:spcAft>
              <a:buSzPts val="1400"/>
              <a:buChar char="○"/>
              <a:defRPr sz="1400"/>
            </a:lvl5pPr>
            <a:lvl6pPr indent="-317500" lvl="5" marL="2743200" rtl="0" algn="ctr">
              <a:spcBef>
                <a:spcPts val="400"/>
              </a:spcBef>
              <a:spcAft>
                <a:spcPts val="0"/>
              </a:spcAft>
              <a:buSzPts val="1400"/>
              <a:buChar char="■"/>
              <a:defRPr sz="1400"/>
            </a:lvl6pPr>
            <a:lvl7pPr indent="-317500" lvl="6" marL="3200400" rtl="0" algn="ctr">
              <a:spcBef>
                <a:spcPts val="400"/>
              </a:spcBef>
              <a:spcAft>
                <a:spcPts val="0"/>
              </a:spcAft>
              <a:buSzPts val="1400"/>
              <a:buChar char="●"/>
              <a:defRPr sz="1400"/>
            </a:lvl7pPr>
            <a:lvl8pPr indent="-317500" lvl="7" marL="3657600" rtl="0" algn="ctr">
              <a:spcBef>
                <a:spcPts val="400"/>
              </a:spcBef>
              <a:spcAft>
                <a:spcPts val="0"/>
              </a:spcAft>
              <a:buSzPts val="1400"/>
              <a:buChar char="○"/>
              <a:defRPr sz="1400"/>
            </a:lvl8pPr>
            <a:lvl9pPr indent="-317500" lvl="8" marL="4114800" rtl="0" algn="ctr">
              <a:spcBef>
                <a:spcPts val="400"/>
              </a:spcBef>
              <a:spcAft>
                <a:spcPts val="0"/>
              </a:spcAft>
              <a:buSzPts val="1400"/>
              <a:buChar char="■"/>
              <a:defRPr sz="1400"/>
            </a:lvl9pPr>
          </a:lstStyle>
          <a:p/>
        </p:txBody>
      </p:sp>
      <p:sp>
        <p:nvSpPr>
          <p:cNvPr id="195" name="Shape 195"/>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196" name="Shape 196"/>
          <p:cNvSpPr txBox="1"/>
          <p:nvPr>
            <p:ph idx="2"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top, logos bottom">
  <p:cSld name="CUSTOM_3_1_1">
    <p:bg>
      <p:bgPr>
        <a:noFill/>
      </p:bgPr>
    </p:bg>
    <p:spTree>
      <p:nvGrpSpPr>
        <p:cNvPr id="197" name="Shape 197"/>
        <p:cNvGrpSpPr/>
        <p:nvPr/>
      </p:nvGrpSpPr>
      <p:grpSpPr>
        <a:xfrm>
          <a:off x="0" y="0"/>
          <a:ext cx="0" cy="0"/>
          <a:chOff x="0" y="0"/>
          <a:chExt cx="0" cy="0"/>
        </a:xfrm>
      </p:grpSpPr>
      <p:sp>
        <p:nvSpPr>
          <p:cNvPr id="198" name="Shape 19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99" name="Shape 199"/>
          <p:cNvSpPr txBox="1"/>
          <p:nvPr>
            <p:ph idx="1" type="body"/>
          </p:nvPr>
        </p:nvSpPr>
        <p:spPr>
          <a:xfrm>
            <a:off x="826650" y="1512056"/>
            <a:ext cx="7490700" cy="879300"/>
          </a:xfrm>
          <a:prstGeom prst="rect">
            <a:avLst/>
          </a:prstGeom>
        </p:spPr>
        <p:txBody>
          <a:bodyPr anchorCtr="0" anchor="b" bIns="91425" lIns="91425" spcFirstLastPara="1" rIns="91425" wrap="square" tIns="91425"/>
          <a:lstStyle>
            <a:lvl1pPr indent="-317500" lvl="0" marL="457200" rtl="0" algn="ctr">
              <a:spcBef>
                <a:spcPts val="600"/>
              </a:spcBef>
              <a:spcAft>
                <a:spcPts val="0"/>
              </a:spcAft>
              <a:buSzPts val="1400"/>
              <a:buChar char="●"/>
              <a:defRPr sz="1400"/>
            </a:lvl1pPr>
            <a:lvl2pPr indent="-317500" lvl="1" marL="914400" rtl="0" algn="ctr">
              <a:spcBef>
                <a:spcPts val="500"/>
              </a:spcBef>
              <a:spcAft>
                <a:spcPts val="0"/>
              </a:spcAft>
              <a:buSzPts val="1400"/>
              <a:buChar char="○"/>
              <a:defRPr sz="1400"/>
            </a:lvl2pPr>
            <a:lvl3pPr indent="-317500" lvl="2" marL="1371600" rtl="0" algn="ctr">
              <a:spcBef>
                <a:spcPts val="500"/>
              </a:spcBef>
              <a:spcAft>
                <a:spcPts val="0"/>
              </a:spcAft>
              <a:buSzPts val="1400"/>
              <a:buChar char="■"/>
              <a:defRPr sz="1400"/>
            </a:lvl3pPr>
            <a:lvl4pPr indent="-317500" lvl="3" marL="1828800" rtl="0" algn="ctr">
              <a:spcBef>
                <a:spcPts val="400"/>
              </a:spcBef>
              <a:spcAft>
                <a:spcPts val="0"/>
              </a:spcAft>
              <a:buSzPts val="1400"/>
              <a:buChar char="●"/>
              <a:defRPr sz="1400"/>
            </a:lvl4pPr>
            <a:lvl5pPr indent="-317500" lvl="4" marL="2286000" rtl="0" algn="ctr">
              <a:spcBef>
                <a:spcPts val="400"/>
              </a:spcBef>
              <a:spcAft>
                <a:spcPts val="0"/>
              </a:spcAft>
              <a:buSzPts val="1400"/>
              <a:buChar char="○"/>
              <a:defRPr sz="1400"/>
            </a:lvl5pPr>
            <a:lvl6pPr indent="-317500" lvl="5" marL="2743200" rtl="0" algn="ctr">
              <a:spcBef>
                <a:spcPts val="400"/>
              </a:spcBef>
              <a:spcAft>
                <a:spcPts val="0"/>
              </a:spcAft>
              <a:buSzPts val="1400"/>
              <a:buChar char="■"/>
              <a:defRPr sz="1400"/>
            </a:lvl6pPr>
            <a:lvl7pPr indent="-317500" lvl="6" marL="3200400" rtl="0" algn="ctr">
              <a:spcBef>
                <a:spcPts val="400"/>
              </a:spcBef>
              <a:spcAft>
                <a:spcPts val="0"/>
              </a:spcAft>
              <a:buSzPts val="1400"/>
              <a:buChar char="●"/>
              <a:defRPr sz="1400"/>
            </a:lvl7pPr>
            <a:lvl8pPr indent="-317500" lvl="7" marL="3657600" rtl="0" algn="ctr">
              <a:spcBef>
                <a:spcPts val="400"/>
              </a:spcBef>
              <a:spcAft>
                <a:spcPts val="0"/>
              </a:spcAft>
              <a:buSzPts val="1400"/>
              <a:buChar char="○"/>
              <a:defRPr sz="1400"/>
            </a:lvl8pPr>
            <a:lvl9pPr indent="-317500" lvl="8" marL="4114800" rtl="0" algn="ctr">
              <a:spcBef>
                <a:spcPts val="400"/>
              </a:spcBef>
              <a:spcAft>
                <a:spcPts val="0"/>
              </a:spcAft>
              <a:buSzPts val="1400"/>
              <a:buChar char="■"/>
              <a:defRPr sz="1400"/>
            </a:lvl9pPr>
          </a:lstStyle>
          <a:p/>
        </p:txBody>
      </p:sp>
      <p:sp>
        <p:nvSpPr>
          <p:cNvPr id="200" name="Shape 200"/>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201" name="Shape 201"/>
          <p:cNvSpPr txBox="1"/>
          <p:nvPr>
            <p:ph idx="2"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s top, text bottom">
  <p:cSld name="CUSTOM_3_1_1_1">
    <p:bg>
      <p:bgPr>
        <a:noFill/>
      </p:bgPr>
    </p:bg>
    <p:spTree>
      <p:nvGrpSpPr>
        <p:cNvPr id="202" name="Shape 202"/>
        <p:cNvGrpSpPr/>
        <p:nvPr/>
      </p:nvGrpSpPr>
      <p:grpSpPr>
        <a:xfrm>
          <a:off x="0" y="0"/>
          <a:ext cx="0" cy="0"/>
          <a:chOff x="0" y="0"/>
          <a:chExt cx="0" cy="0"/>
        </a:xfrm>
      </p:grpSpPr>
      <p:sp>
        <p:nvSpPr>
          <p:cNvPr id="203" name="Shape 203"/>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04" name="Shape 204"/>
          <p:cNvSpPr txBox="1"/>
          <p:nvPr>
            <p:ph idx="1" type="body"/>
          </p:nvPr>
        </p:nvSpPr>
        <p:spPr>
          <a:xfrm>
            <a:off x="826650" y="3738063"/>
            <a:ext cx="7490700" cy="715800"/>
          </a:xfrm>
          <a:prstGeom prst="rect">
            <a:avLst/>
          </a:prstGeom>
        </p:spPr>
        <p:txBody>
          <a:bodyPr anchorCtr="0" anchor="t" bIns="91425" lIns="91425" spcFirstLastPara="1" rIns="91425" wrap="square" tIns="91425"/>
          <a:lstStyle>
            <a:lvl1pPr indent="-317500" lvl="0" marL="457200" rtl="0" algn="ctr">
              <a:spcBef>
                <a:spcPts val="600"/>
              </a:spcBef>
              <a:spcAft>
                <a:spcPts val="0"/>
              </a:spcAft>
              <a:buSzPts val="1400"/>
              <a:buChar char="●"/>
              <a:defRPr sz="1400"/>
            </a:lvl1pPr>
            <a:lvl2pPr indent="-317500" lvl="1" marL="914400" rtl="0" algn="ctr">
              <a:spcBef>
                <a:spcPts val="500"/>
              </a:spcBef>
              <a:spcAft>
                <a:spcPts val="0"/>
              </a:spcAft>
              <a:buSzPts val="1400"/>
              <a:buChar char="○"/>
              <a:defRPr sz="1400"/>
            </a:lvl2pPr>
            <a:lvl3pPr indent="-317500" lvl="2" marL="1371600" rtl="0" algn="ctr">
              <a:spcBef>
                <a:spcPts val="500"/>
              </a:spcBef>
              <a:spcAft>
                <a:spcPts val="0"/>
              </a:spcAft>
              <a:buSzPts val="1400"/>
              <a:buChar char="■"/>
              <a:defRPr sz="1400"/>
            </a:lvl3pPr>
            <a:lvl4pPr indent="-317500" lvl="3" marL="1828800" rtl="0" algn="ctr">
              <a:spcBef>
                <a:spcPts val="400"/>
              </a:spcBef>
              <a:spcAft>
                <a:spcPts val="0"/>
              </a:spcAft>
              <a:buSzPts val="1400"/>
              <a:buChar char="●"/>
              <a:defRPr sz="1400"/>
            </a:lvl4pPr>
            <a:lvl5pPr indent="-317500" lvl="4" marL="2286000" rtl="0" algn="ctr">
              <a:spcBef>
                <a:spcPts val="400"/>
              </a:spcBef>
              <a:spcAft>
                <a:spcPts val="0"/>
              </a:spcAft>
              <a:buSzPts val="1400"/>
              <a:buChar char="○"/>
              <a:defRPr sz="1400"/>
            </a:lvl5pPr>
            <a:lvl6pPr indent="-317500" lvl="5" marL="2743200" rtl="0" algn="ctr">
              <a:spcBef>
                <a:spcPts val="400"/>
              </a:spcBef>
              <a:spcAft>
                <a:spcPts val="0"/>
              </a:spcAft>
              <a:buSzPts val="1400"/>
              <a:buChar char="■"/>
              <a:defRPr sz="1400"/>
            </a:lvl6pPr>
            <a:lvl7pPr indent="-317500" lvl="6" marL="3200400" rtl="0" algn="ctr">
              <a:spcBef>
                <a:spcPts val="400"/>
              </a:spcBef>
              <a:spcAft>
                <a:spcPts val="0"/>
              </a:spcAft>
              <a:buSzPts val="1400"/>
              <a:buChar char="●"/>
              <a:defRPr sz="1400"/>
            </a:lvl7pPr>
            <a:lvl8pPr indent="-317500" lvl="7" marL="3657600" rtl="0" algn="ctr">
              <a:spcBef>
                <a:spcPts val="400"/>
              </a:spcBef>
              <a:spcAft>
                <a:spcPts val="0"/>
              </a:spcAft>
              <a:buSzPts val="1400"/>
              <a:buChar char="○"/>
              <a:defRPr sz="1400"/>
            </a:lvl8pPr>
            <a:lvl9pPr indent="-317500" lvl="8" marL="4114800" rtl="0" algn="ctr">
              <a:spcBef>
                <a:spcPts val="400"/>
              </a:spcBef>
              <a:spcAft>
                <a:spcPts val="0"/>
              </a:spcAft>
              <a:buSzPts val="1400"/>
              <a:buChar char="■"/>
              <a:defRPr sz="1400"/>
            </a:lvl9pPr>
          </a:lstStyle>
          <a:p/>
        </p:txBody>
      </p:sp>
      <p:sp>
        <p:nvSpPr>
          <p:cNvPr id="205" name="Shape 205"/>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206" name="Shape 206"/>
          <p:cNvSpPr txBox="1"/>
          <p:nvPr>
            <p:ph idx="2"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eft, logos right">
  <p:cSld name="CUSTOM_3_1_1_1_1">
    <p:bg>
      <p:bgPr>
        <a:noFill/>
      </p:bgPr>
    </p:bg>
    <p:spTree>
      <p:nvGrpSpPr>
        <p:cNvPr id="207" name="Shape 207"/>
        <p:cNvGrpSpPr/>
        <p:nvPr/>
      </p:nvGrpSpPr>
      <p:grpSpPr>
        <a:xfrm>
          <a:off x="0" y="0"/>
          <a:ext cx="0" cy="0"/>
          <a:chOff x="0" y="0"/>
          <a:chExt cx="0" cy="0"/>
        </a:xfrm>
      </p:grpSpPr>
      <p:sp>
        <p:nvSpPr>
          <p:cNvPr id="208" name="Shape 20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09" name="Shape 209"/>
          <p:cNvSpPr txBox="1"/>
          <p:nvPr>
            <p:ph idx="1" type="body"/>
          </p:nvPr>
        </p:nvSpPr>
        <p:spPr>
          <a:xfrm>
            <a:off x="826700" y="1625925"/>
            <a:ext cx="3585000" cy="2530500"/>
          </a:xfrm>
          <a:prstGeom prst="rect">
            <a:avLst/>
          </a:prstGeom>
        </p:spPr>
        <p:txBody>
          <a:bodyPr anchorCtr="0" anchor="t" bIns="91425" lIns="91425" spcFirstLastPara="1" rIns="91425" wrap="square" tIns="91425"/>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210" name="Shape 210"/>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211" name="Shape 211"/>
          <p:cNvSpPr txBox="1"/>
          <p:nvPr>
            <p:ph idx="2"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s left, text right">
  <p:cSld name="CUSTOM_3_1_1_1_1_1">
    <p:bg>
      <p:bgPr>
        <a:noFill/>
      </p:bgPr>
    </p:bg>
    <p:spTree>
      <p:nvGrpSpPr>
        <p:cNvPr id="212" name="Shape 212"/>
        <p:cNvGrpSpPr/>
        <p:nvPr/>
      </p:nvGrpSpPr>
      <p:grpSpPr>
        <a:xfrm>
          <a:off x="0" y="0"/>
          <a:ext cx="0" cy="0"/>
          <a:chOff x="0" y="0"/>
          <a:chExt cx="0" cy="0"/>
        </a:xfrm>
      </p:grpSpPr>
      <p:sp>
        <p:nvSpPr>
          <p:cNvPr id="213" name="Shape 213"/>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14" name="Shape 214"/>
          <p:cNvSpPr txBox="1"/>
          <p:nvPr>
            <p:ph idx="1" type="body"/>
          </p:nvPr>
        </p:nvSpPr>
        <p:spPr>
          <a:xfrm>
            <a:off x="4732350" y="1625925"/>
            <a:ext cx="3585000" cy="2536800"/>
          </a:xfrm>
          <a:prstGeom prst="rect">
            <a:avLst/>
          </a:prstGeom>
        </p:spPr>
        <p:txBody>
          <a:bodyPr anchorCtr="0" anchor="t" bIns="91425" lIns="91425" spcFirstLastPara="1" rIns="91425" wrap="square" tIns="91425"/>
          <a:lstStyle>
            <a:lvl1pPr indent="-292100" lvl="0" marL="457200" rtl="0">
              <a:spcBef>
                <a:spcPts val="60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215" name="Shape 215"/>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216" name="Shape 216"/>
          <p:cNvSpPr txBox="1"/>
          <p:nvPr>
            <p:ph idx="2"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file left, text right">
  <p:cSld name="CUSTOM_3_1_1_1_1_1_1">
    <p:bg>
      <p:bgPr>
        <a:noFill/>
      </p:bgPr>
    </p:bg>
    <p:spTree>
      <p:nvGrpSpPr>
        <p:cNvPr id="217" name="Shape 217"/>
        <p:cNvGrpSpPr/>
        <p:nvPr/>
      </p:nvGrpSpPr>
      <p:grpSpPr>
        <a:xfrm>
          <a:off x="0" y="0"/>
          <a:ext cx="0" cy="0"/>
          <a:chOff x="0" y="0"/>
          <a:chExt cx="0" cy="0"/>
        </a:xfrm>
      </p:grpSpPr>
      <p:sp>
        <p:nvSpPr>
          <p:cNvPr id="218" name="Shape 21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19" name="Shape 219"/>
          <p:cNvSpPr txBox="1"/>
          <p:nvPr>
            <p:ph idx="1" type="body"/>
          </p:nvPr>
        </p:nvSpPr>
        <p:spPr>
          <a:xfrm>
            <a:off x="4934725" y="2048925"/>
            <a:ext cx="3382500" cy="19554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0" name="Shape 220"/>
          <p:cNvSpPr txBox="1"/>
          <p:nvPr>
            <p:ph idx="2" type="subTitle"/>
          </p:nvPr>
        </p:nvSpPr>
        <p:spPr>
          <a:xfrm>
            <a:off x="4943325" y="1834500"/>
            <a:ext cx="3382500" cy="328800"/>
          </a:xfrm>
          <a:prstGeom prst="rect">
            <a:avLst/>
          </a:prstGeom>
        </p:spPr>
        <p:txBody>
          <a:bodyPr anchorCtr="0" anchor="b" bIns="91425" lIns="91425" spcFirstLastPara="1" rIns="91425" wrap="square" tIns="91425"/>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sp>
        <p:nvSpPr>
          <p:cNvPr id="221" name="Shape 221"/>
          <p:cNvSpPr txBox="1"/>
          <p:nvPr>
            <p:ph idx="3" type="subTitle"/>
          </p:nvPr>
        </p:nvSpPr>
        <p:spPr>
          <a:xfrm>
            <a:off x="826650" y="2625314"/>
            <a:ext cx="3112800" cy="1328700"/>
          </a:xfrm>
          <a:prstGeom prst="rect">
            <a:avLst/>
          </a:prstGeom>
        </p:spPr>
        <p:txBody>
          <a:bodyPr anchorCtr="0" anchor="t" bIns="91425" lIns="91425" spcFirstLastPara="1" rIns="91425" wrap="square" tIns="91425"/>
          <a:lstStyle>
            <a:lvl1pPr lvl="0" rtl="0" algn="ctr">
              <a:spcBef>
                <a:spcPts val="0"/>
              </a:spcBef>
              <a:spcAft>
                <a:spcPts val="0"/>
              </a:spcAft>
              <a:buNone/>
              <a:defRPr b="1"/>
            </a:lvl1pPr>
            <a:lvl2pPr lvl="1" rtl="0">
              <a:spcBef>
                <a:spcPts val="600"/>
              </a:spcBef>
              <a:spcAft>
                <a:spcPts val="0"/>
              </a:spcAft>
              <a:buNone/>
              <a:defRPr b="1"/>
            </a:lvl2pPr>
            <a:lvl3pPr lvl="2" rtl="0">
              <a:spcBef>
                <a:spcPts val="600"/>
              </a:spcBef>
              <a:spcAft>
                <a:spcPts val="0"/>
              </a:spcAft>
              <a:buNone/>
              <a:defRPr b="1"/>
            </a:lvl3pPr>
            <a:lvl4pPr lvl="3" rtl="0">
              <a:spcBef>
                <a:spcPts val="600"/>
              </a:spcBef>
              <a:spcAft>
                <a:spcPts val="0"/>
              </a:spcAft>
              <a:buNone/>
              <a:defRPr b="1"/>
            </a:lvl4pPr>
            <a:lvl5pPr lvl="4" rtl="0">
              <a:spcBef>
                <a:spcPts val="600"/>
              </a:spcBef>
              <a:spcAft>
                <a:spcPts val="0"/>
              </a:spcAft>
              <a:buNone/>
              <a:defRPr b="1"/>
            </a:lvl5pPr>
            <a:lvl6pPr lvl="5" rtl="0">
              <a:spcBef>
                <a:spcPts val="600"/>
              </a:spcBef>
              <a:spcAft>
                <a:spcPts val="0"/>
              </a:spcAft>
              <a:buNone/>
              <a:defRPr b="1"/>
            </a:lvl6pPr>
            <a:lvl7pPr lvl="6" rtl="0">
              <a:spcBef>
                <a:spcPts val="600"/>
              </a:spcBef>
              <a:spcAft>
                <a:spcPts val="0"/>
              </a:spcAft>
              <a:buNone/>
              <a:defRPr b="1"/>
            </a:lvl7pPr>
            <a:lvl8pPr lvl="7" rtl="0">
              <a:spcBef>
                <a:spcPts val="600"/>
              </a:spcBef>
              <a:spcAft>
                <a:spcPts val="0"/>
              </a:spcAft>
              <a:buNone/>
              <a:defRPr b="1"/>
            </a:lvl8pPr>
            <a:lvl9pPr lvl="8" rtl="0">
              <a:spcBef>
                <a:spcPts val="600"/>
              </a:spcBef>
              <a:spcAft>
                <a:spcPts val="0"/>
              </a:spcAft>
              <a:buNone/>
              <a:defRPr b="1"/>
            </a:lvl9pPr>
          </a:lstStyle>
          <a:p/>
        </p:txBody>
      </p:sp>
      <p:sp>
        <p:nvSpPr>
          <p:cNvPr id="222" name="Shape 222"/>
          <p:cNvSpPr txBox="1"/>
          <p:nvPr>
            <p:ph type="title"/>
          </p:nvPr>
        </p:nvSpPr>
        <p:spPr>
          <a:xfrm>
            <a:off x="826650" y="0"/>
            <a:ext cx="7490700" cy="1063200"/>
          </a:xfrm>
          <a:prstGeom prst="rect">
            <a:avLst/>
          </a:prstGeom>
        </p:spPr>
        <p:txBody>
          <a:bodyPr anchorCtr="0" anchor="b" bIns="91425" lIns="91425" spcFirstLastPara="1" rIns="91425" wrap="square" tIns="91425"/>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223" name="Shape 223"/>
          <p:cNvSpPr txBox="1"/>
          <p:nvPr>
            <p:ph idx="4" type="subTitle"/>
          </p:nvPr>
        </p:nvSpPr>
        <p:spPr>
          <a:xfrm>
            <a:off x="826650" y="929775"/>
            <a:ext cx="7490700" cy="328800"/>
          </a:xfrm>
          <a:prstGeom prst="rect">
            <a:avLst/>
          </a:prstGeom>
        </p:spPr>
        <p:txBody>
          <a:bodyPr anchorCtr="0" anchor="t" bIns="91425" lIns="91425" spcFirstLastPara="1" rIns="91425" wrap="square" tIns="91425"/>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0"/>
              </a:spcBef>
              <a:spcAft>
                <a:spcPts val="0"/>
              </a:spcAft>
              <a:buNone/>
              <a:defRPr>
                <a:latin typeface="Proxima Nova"/>
                <a:ea typeface="Proxima Nova"/>
                <a:cs typeface="Proxima Nova"/>
                <a:sym typeface="Proxima Nova"/>
              </a:defRPr>
            </a:lvl2pPr>
            <a:lvl3pPr lvl="2" rtl="0">
              <a:lnSpc>
                <a:spcPct val="100000"/>
              </a:lnSpc>
              <a:spcBef>
                <a:spcPts val="0"/>
              </a:spcBef>
              <a:spcAft>
                <a:spcPts val="0"/>
              </a:spcAft>
              <a:buNone/>
              <a:defRPr>
                <a:latin typeface="Proxima Nova"/>
                <a:ea typeface="Proxima Nova"/>
                <a:cs typeface="Proxima Nova"/>
                <a:sym typeface="Proxima Nova"/>
              </a:defRPr>
            </a:lvl3pPr>
            <a:lvl4pPr lvl="3" rtl="0">
              <a:lnSpc>
                <a:spcPct val="100000"/>
              </a:lnSpc>
              <a:spcBef>
                <a:spcPts val="0"/>
              </a:spcBef>
              <a:spcAft>
                <a:spcPts val="0"/>
              </a:spcAft>
              <a:buNone/>
              <a:defRPr>
                <a:latin typeface="Proxima Nova"/>
                <a:ea typeface="Proxima Nova"/>
                <a:cs typeface="Proxima Nova"/>
                <a:sym typeface="Proxima Nova"/>
              </a:defRPr>
            </a:lvl4pPr>
            <a:lvl5pPr lvl="4" rtl="0">
              <a:lnSpc>
                <a:spcPct val="100000"/>
              </a:lnSpc>
              <a:spcBef>
                <a:spcPts val="0"/>
              </a:spcBef>
              <a:spcAft>
                <a:spcPts val="0"/>
              </a:spcAft>
              <a:buNone/>
              <a:defRPr>
                <a:latin typeface="Proxima Nova"/>
                <a:ea typeface="Proxima Nova"/>
                <a:cs typeface="Proxima Nova"/>
                <a:sym typeface="Proxima Nova"/>
              </a:defRPr>
            </a:lvl5pPr>
            <a:lvl6pPr lvl="5" rtl="0">
              <a:lnSpc>
                <a:spcPct val="100000"/>
              </a:lnSpc>
              <a:spcBef>
                <a:spcPts val="0"/>
              </a:spcBef>
              <a:spcAft>
                <a:spcPts val="0"/>
              </a:spcAft>
              <a:buNone/>
              <a:defRPr>
                <a:latin typeface="Proxima Nova"/>
                <a:ea typeface="Proxima Nova"/>
                <a:cs typeface="Proxima Nova"/>
                <a:sym typeface="Proxima Nova"/>
              </a:defRPr>
            </a:lvl6pPr>
            <a:lvl7pPr lvl="6" rtl="0">
              <a:lnSpc>
                <a:spcPct val="100000"/>
              </a:lnSpc>
              <a:spcBef>
                <a:spcPts val="0"/>
              </a:spcBef>
              <a:spcAft>
                <a:spcPts val="0"/>
              </a:spcAft>
              <a:buNone/>
              <a:defRPr>
                <a:latin typeface="Proxima Nova"/>
                <a:ea typeface="Proxima Nova"/>
                <a:cs typeface="Proxima Nova"/>
                <a:sym typeface="Proxima Nova"/>
              </a:defRPr>
            </a:lvl7pPr>
            <a:lvl8pPr lvl="7" rtl="0">
              <a:lnSpc>
                <a:spcPct val="100000"/>
              </a:lnSpc>
              <a:spcBef>
                <a:spcPts val="0"/>
              </a:spcBef>
              <a:spcAft>
                <a:spcPts val="0"/>
              </a:spcAft>
              <a:buNone/>
              <a:defRPr>
                <a:latin typeface="Proxima Nova"/>
                <a:ea typeface="Proxima Nova"/>
                <a:cs typeface="Proxima Nova"/>
                <a:sym typeface="Proxima Nova"/>
              </a:defRPr>
            </a:lvl8pPr>
            <a:lvl9pPr lvl="8" rtl="0">
              <a:lnSpc>
                <a:spcPct val="100000"/>
              </a:lnSpc>
              <a:spcBef>
                <a:spcPts val="0"/>
              </a:spcBef>
              <a:spcAft>
                <a:spcPts val="0"/>
              </a:spcAft>
              <a:buNone/>
              <a:defRPr>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theme" Target="../theme/theme3.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cxnSp>
        <p:nvCxnSpPr>
          <p:cNvPr id="51" name="Shape 51"/>
          <p:cNvCxnSpPr/>
          <p:nvPr/>
        </p:nvCxnSpPr>
        <p:spPr>
          <a:xfrm>
            <a:off x="400050" y="1038225"/>
            <a:ext cx="8344800" cy="0"/>
          </a:xfrm>
          <a:prstGeom prst="straightConnector1">
            <a:avLst/>
          </a:prstGeom>
          <a:noFill/>
          <a:ln cap="flat" cmpd="sng" w="12700">
            <a:solidFill>
              <a:srgbClr val="9A9A9A"/>
            </a:solidFill>
            <a:prstDash val="solid"/>
            <a:miter lim="400000"/>
            <a:headEnd len="sm" w="sm" type="none"/>
            <a:tailEnd len="sm" w="sm" type="none"/>
          </a:ln>
        </p:spPr>
      </p:cxnSp>
      <p:sp>
        <p:nvSpPr>
          <p:cNvPr id="52" name="Shape 52"/>
          <p:cNvSpPr txBox="1"/>
          <p:nvPr>
            <p:ph type="title"/>
          </p:nvPr>
        </p:nvSpPr>
        <p:spPr>
          <a:xfrm>
            <a:off x="400050" y="176213"/>
            <a:ext cx="8339100" cy="738300"/>
          </a:xfrm>
          <a:prstGeom prst="rect">
            <a:avLst/>
          </a:prstGeom>
          <a:noFill/>
          <a:ln>
            <a:noFill/>
          </a:ln>
        </p:spPr>
        <p:txBody>
          <a:bodyPr anchorCtr="0" anchor="b" bIns="34275" lIns="34275" spcFirstLastPara="1" rIns="34275" wrap="square" tIns="34275"/>
          <a:lstStyle>
            <a:lvl1pPr indent="0" lvl="0"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88900" lvl="1"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177800" lvl="2"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254000" lvl="3"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342900" lvl="4"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431800" lvl="5"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520700" lvl="6"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596900" lvl="7"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685800" lvl="8" mar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53" name="Shape 53"/>
          <p:cNvSpPr txBox="1"/>
          <p:nvPr>
            <p:ph idx="1" type="body"/>
          </p:nvPr>
        </p:nvSpPr>
        <p:spPr>
          <a:xfrm>
            <a:off x="400050" y="1171575"/>
            <a:ext cx="8339100" cy="3514800"/>
          </a:xfrm>
          <a:prstGeom prst="rect">
            <a:avLst/>
          </a:prstGeom>
          <a:noFill/>
          <a:ln>
            <a:noFill/>
          </a:ln>
        </p:spPr>
        <p:txBody>
          <a:bodyPr anchorCtr="0" anchor="t" bIns="34275" lIns="34275" spcFirstLastPara="1" rIns="34275" wrap="square" tIns="34275"/>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54" name="Shape 54"/>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noFill/>
      </p:bgPr>
    </p:bg>
    <p:spTree>
      <p:nvGrpSpPr>
        <p:cNvPr id="108" name="Shape 108"/>
        <p:cNvGrpSpPr/>
        <p:nvPr/>
      </p:nvGrpSpPr>
      <p:grpSpPr>
        <a:xfrm>
          <a:off x="0" y="0"/>
          <a:ext cx="0" cy="0"/>
          <a:chOff x="0" y="0"/>
          <a:chExt cx="0" cy="0"/>
        </a:xfrm>
      </p:grpSpPr>
      <p:sp>
        <p:nvSpPr>
          <p:cNvPr id="109" name="Shape 109"/>
          <p:cNvSpPr txBox="1"/>
          <p:nvPr>
            <p:ph idx="1" type="body"/>
          </p:nvPr>
        </p:nvSpPr>
        <p:spPr>
          <a:xfrm>
            <a:off x="826650" y="1360219"/>
            <a:ext cx="7490700" cy="3062100"/>
          </a:xfrm>
          <a:prstGeom prst="rect">
            <a:avLst/>
          </a:prstGeom>
          <a:noFill/>
          <a:ln>
            <a:noFill/>
          </a:ln>
        </p:spPr>
        <p:txBody>
          <a:bodyPr anchorCtr="0" anchor="t" bIns="91425" lIns="91425" spcFirstLastPara="1" rIns="91425" wrap="square" tIns="91425"/>
          <a:lstStyle>
            <a:lvl1pPr indent="-317500" lvl="0" marL="457200" rtl="0">
              <a:lnSpc>
                <a:spcPct val="115000"/>
              </a:lnSpc>
              <a:spcBef>
                <a:spcPts val="600"/>
              </a:spcBef>
              <a:spcAft>
                <a:spcPts val="0"/>
              </a:spcAft>
              <a:buClr>
                <a:schemeClr val="dk1"/>
              </a:buClr>
              <a:buSzPts val="1400"/>
              <a:buFont typeface="Overpass"/>
              <a:buChar char="●"/>
              <a:defRPr sz="1400">
                <a:solidFill>
                  <a:schemeClr val="dk1"/>
                </a:solidFill>
                <a:latin typeface="Overpass"/>
                <a:ea typeface="Overpass"/>
                <a:cs typeface="Overpass"/>
                <a:sym typeface="Overpass"/>
              </a:defRPr>
            </a:lvl1pPr>
            <a:lvl2pPr indent="-317500" lvl="1" marL="914400" rtl="0">
              <a:lnSpc>
                <a:spcPct val="115000"/>
              </a:lnSpc>
              <a:spcBef>
                <a:spcPts val="0"/>
              </a:spcBef>
              <a:spcAft>
                <a:spcPts val="0"/>
              </a:spcAft>
              <a:buClr>
                <a:schemeClr val="dk1"/>
              </a:buClr>
              <a:buSzPts val="1400"/>
              <a:buFont typeface="Overpass"/>
              <a:buChar char="○"/>
              <a:defRPr sz="1400">
                <a:solidFill>
                  <a:schemeClr val="dk1"/>
                </a:solidFill>
                <a:latin typeface="Overpass"/>
                <a:ea typeface="Overpass"/>
                <a:cs typeface="Overpass"/>
                <a:sym typeface="Overpass"/>
              </a:defRPr>
            </a:lvl2pPr>
            <a:lvl3pPr indent="-317500" lvl="2" marL="1371600" rtl="0">
              <a:lnSpc>
                <a:spcPct val="115000"/>
              </a:lnSpc>
              <a:spcBef>
                <a:spcPts val="0"/>
              </a:spcBef>
              <a:spcAft>
                <a:spcPts val="0"/>
              </a:spcAft>
              <a:buClr>
                <a:schemeClr val="dk1"/>
              </a:buClr>
              <a:buSzPts val="1400"/>
              <a:buFont typeface="Overpass"/>
              <a:buChar char="■"/>
              <a:defRPr sz="1400">
                <a:solidFill>
                  <a:schemeClr val="dk1"/>
                </a:solidFill>
                <a:latin typeface="Overpass"/>
                <a:ea typeface="Overpass"/>
                <a:cs typeface="Overpass"/>
                <a:sym typeface="Overpass"/>
              </a:defRPr>
            </a:lvl3pPr>
            <a:lvl4pPr indent="-317500" lvl="3" marL="1828800" rtl="0">
              <a:lnSpc>
                <a:spcPct val="115000"/>
              </a:lnSpc>
              <a:spcBef>
                <a:spcPts val="0"/>
              </a:spcBef>
              <a:spcAft>
                <a:spcPts val="0"/>
              </a:spcAft>
              <a:buClr>
                <a:schemeClr val="dk1"/>
              </a:buClr>
              <a:buSzPts val="1400"/>
              <a:buFont typeface="Overpass"/>
              <a:buChar char="●"/>
              <a:defRPr sz="1400">
                <a:solidFill>
                  <a:schemeClr val="dk1"/>
                </a:solidFill>
                <a:latin typeface="Overpass"/>
                <a:ea typeface="Overpass"/>
                <a:cs typeface="Overpass"/>
                <a:sym typeface="Overpass"/>
              </a:defRPr>
            </a:lvl4pPr>
            <a:lvl5pPr indent="-317500" lvl="4" marL="2286000" rtl="0">
              <a:lnSpc>
                <a:spcPct val="115000"/>
              </a:lnSpc>
              <a:spcBef>
                <a:spcPts val="0"/>
              </a:spcBef>
              <a:spcAft>
                <a:spcPts val="0"/>
              </a:spcAft>
              <a:buClr>
                <a:schemeClr val="dk1"/>
              </a:buClr>
              <a:buSzPts val="1400"/>
              <a:buFont typeface="Overpass"/>
              <a:buChar char="○"/>
              <a:defRPr sz="1400">
                <a:solidFill>
                  <a:schemeClr val="dk1"/>
                </a:solidFill>
                <a:latin typeface="Overpass"/>
                <a:ea typeface="Overpass"/>
                <a:cs typeface="Overpass"/>
                <a:sym typeface="Overpass"/>
              </a:defRPr>
            </a:lvl5pPr>
            <a:lvl6pPr indent="-317500" lvl="5" marL="2743200" rtl="0">
              <a:lnSpc>
                <a:spcPct val="115000"/>
              </a:lnSpc>
              <a:spcBef>
                <a:spcPts val="0"/>
              </a:spcBef>
              <a:spcAft>
                <a:spcPts val="0"/>
              </a:spcAft>
              <a:buClr>
                <a:schemeClr val="dk1"/>
              </a:buClr>
              <a:buSzPts val="1400"/>
              <a:buFont typeface="Overpass"/>
              <a:buChar char="■"/>
              <a:defRPr sz="1400">
                <a:solidFill>
                  <a:schemeClr val="dk1"/>
                </a:solidFill>
                <a:latin typeface="Overpass"/>
                <a:ea typeface="Overpass"/>
                <a:cs typeface="Overpass"/>
                <a:sym typeface="Overpass"/>
              </a:defRPr>
            </a:lvl6pPr>
            <a:lvl7pPr indent="-317500" lvl="6" marL="3200400" rtl="0">
              <a:lnSpc>
                <a:spcPct val="115000"/>
              </a:lnSpc>
              <a:spcBef>
                <a:spcPts val="0"/>
              </a:spcBef>
              <a:spcAft>
                <a:spcPts val="0"/>
              </a:spcAft>
              <a:buClr>
                <a:schemeClr val="dk1"/>
              </a:buClr>
              <a:buSzPts val="1400"/>
              <a:buFont typeface="Overpass"/>
              <a:buChar char="●"/>
              <a:defRPr sz="1400">
                <a:solidFill>
                  <a:schemeClr val="dk1"/>
                </a:solidFill>
                <a:latin typeface="Overpass"/>
                <a:ea typeface="Overpass"/>
                <a:cs typeface="Overpass"/>
                <a:sym typeface="Overpass"/>
              </a:defRPr>
            </a:lvl7pPr>
            <a:lvl8pPr indent="-317500" lvl="7" marL="3657600" rtl="0">
              <a:lnSpc>
                <a:spcPct val="115000"/>
              </a:lnSpc>
              <a:spcBef>
                <a:spcPts val="0"/>
              </a:spcBef>
              <a:spcAft>
                <a:spcPts val="0"/>
              </a:spcAft>
              <a:buClr>
                <a:schemeClr val="dk1"/>
              </a:buClr>
              <a:buSzPts val="1400"/>
              <a:buFont typeface="Overpass"/>
              <a:buChar char="○"/>
              <a:defRPr sz="1400">
                <a:solidFill>
                  <a:schemeClr val="dk1"/>
                </a:solidFill>
                <a:latin typeface="Overpass"/>
                <a:ea typeface="Overpass"/>
                <a:cs typeface="Overpass"/>
                <a:sym typeface="Overpass"/>
              </a:defRPr>
            </a:lvl8pPr>
            <a:lvl9pPr indent="-317500" lvl="8" marL="4114800" rtl="0">
              <a:lnSpc>
                <a:spcPct val="115000"/>
              </a:lnSpc>
              <a:spcBef>
                <a:spcPts val="0"/>
              </a:spcBef>
              <a:spcAft>
                <a:spcPts val="0"/>
              </a:spcAft>
              <a:buClr>
                <a:schemeClr val="dk1"/>
              </a:buClr>
              <a:buSzPts val="1400"/>
              <a:buFont typeface="Overpass"/>
              <a:buChar char="■"/>
              <a:defRPr sz="1400">
                <a:solidFill>
                  <a:schemeClr val="dk1"/>
                </a:solidFill>
                <a:latin typeface="Overpass"/>
                <a:ea typeface="Overpass"/>
                <a:cs typeface="Overpass"/>
                <a:sym typeface="Overpass"/>
              </a:defRPr>
            </a:lvl9pPr>
          </a:lstStyle>
          <a:p/>
        </p:txBody>
      </p:sp>
      <p:sp>
        <p:nvSpPr>
          <p:cNvPr id="110" name="Shape 110"/>
          <p:cNvSpPr txBox="1"/>
          <p:nvPr>
            <p:ph idx="12" type="sldNum"/>
          </p:nvPr>
        </p:nvSpPr>
        <p:spPr>
          <a:xfrm>
            <a:off x="103328" y="4733944"/>
            <a:ext cx="360600" cy="393600"/>
          </a:xfrm>
          <a:prstGeom prst="rect">
            <a:avLst/>
          </a:prstGeom>
          <a:noFill/>
          <a:ln>
            <a:noFill/>
          </a:ln>
        </p:spPr>
        <p:txBody>
          <a:bodyPr anchorCtr="0" anchor="ctr" bIns="91425" lIns="91425" spcFirstLastPara="1" rIns="91425" wrap="square" tIns="91425">
            <a:noAutofit/>
          </a:bodyPr>
          <a:lstStyle>
            <a:lvl1pPr lvl="0" rtl="0" algn="r">
              <a:buNone/>
              <a:defRPr sz="800">
                <a:solidFill>
                  <a:srgbClr val="666666"/>
                </a:solidFill>
                <a:latin typeface="Overpass"/>
                <a:ea typeface="Overpass"/>
                <a:cs typeface="Overpass"/>
                <a:sym typeface="Overpass"/>
              </a:defRPr>
            </a:lvl1pPr>
            <a:lvl2pPr lvl="1" rtl="0" algn="r">
              <a:buNone/>
              <a:defRPr sz="800">
                <a:solidFill>
                  <a:srgbClr val="666666"/>
                </a:solidFill>
                <a:latin typeface="Overpass"/>
                <a:ea typeface="Overpass"/>
                <a:cs typeface="Overpass"/>
                <a:sym typeface="Overpass"/>
              </a:defRPr>
            </a:lvl2pPr>
            <a:lvl3pPr lvl="2" rtl="0" algn="r">
              <a:buNone/>
              <a:defRPr sz="800">
                <a:solidFill>
                  <a:srgbClr val="666666"/>
                </a:solidFill>
                <a:latin typeface="Overpass"/>
                <a:ea typeface="Overpass"/>
                <a:cs typeface="Overpass"/>
                <a:sym typeface="Overpass"/>
              </a:defRPr>
            </a:lvl3pPr>
            <a:lvl4pPr lvl="3" rtl="0" algn="r">
              <a:buNone/>
              <a:defRPr sz="800">
                <a:solidFill>
                  <a:srgbClr val="666666"/>
                </a:solidFill>
                <a:latin typeface="Overpass"/>
                <a:ea typeface="Overpass"/>
                <a:cs typeface="Overpass"/>
                <a:sym typeface="Overpass"/>
              </a:defRPr>
            </a:lvl4pPr>
            <a:lvl5pPr lvl="4" rtl="0" algn="r">
              <a:buNone/>
              <a:defRPr sz="800">
                <a:solidFill>
                  <a:srgbClr val="666666"/>
                </a:solidFill>
                <a:latin typeface="Overpass"/>
                <a:ea typeface="Overpass"/>
                <a:cs typeface="Overpass"/>
                <a:sym typeface="Overpass"/>
              </a:defRPr>
            </a:lvl5pPr>
            <a:lvl6pPr lvl="5" rtl="0" algn="r">
              <a:buNone/>
              <a:defRPr sz="800">
                <a:solidFill>
                  <a:srgbClr val="666666"/>
                </a:solidFill>
                <a:latin typeface="Overpass"/>
                <a:ea typeface="Overpass"/>
                <a:cs typeface="Overpass"/>
                <a:sym typeface="Overpass"/>
              </a:defRPr>
            </a:lvl6pPr>
            <a:lvl7pPr lvl="6" rtl="0" algn="r">
              <a:buNone/>
              <a:defRPr sz="800">
                <a:solidFill>
                  <a:srgbClr val="666666"/>
                </a:solidFill>
                <a:latin typeface="Overpass"/>
                <a:ea typeface="Overpass"/>
                <a:cs typeface="Overpass"/>
                <a:sym typeface="Overpass"/>
              </a:defRPr>
            </a:lvl7pPr>
            <a:lvl8pPr lvl="7" rtl="0" algn="r">
              <a:buNone/>
              <a:defRPr sz="800">
                <a:solidFill>
                  <a:srgbClr val="666666"/>
                </a:solidFill>
                <a:latin typeface="Overpass"/>
                <a:ea typeface="Overpass"/>
                <a:cs typeface="Overpass"/>
                <a:sym typeface="Overpass"/>
              </a:defRPr>
            </a:lvl8pPr>
            <a:lvl9pPr lvl="8" rtl="0" algn="r">
              <a:buNone/>
              <a:defRPr sz="800">
                <a:solidFill>
                  <a:srgbClr val="666666"/>
                </a:solidFill>
                <a:latin typeface="Overpass"/>
                <a:ea typeface="Overpass"/>
                <a:cs typeface="Overpass"/>
                <a:sym typeface="Overpass"/>
              </a:defRPr>
            </a:lvl9pPr>
          </a:lstStyle>
          <a:p>
            <a:pPr indent="0" lvl="0" marL="0">
              <a:spcBef>
                <a:spcPts val="0"/>
              </a:spcBef>
              <a:spcAft>
                <a:spcPts val="0"/>
              </a:spcAft>
              <a:buNone/>
            </a:pPr>
            <a:fld id="{00000000-1234-1234-1234-123412341234}" type="slidenum">
              <a:rPr lang="en"/>
              <a:t>‹#›</a:t>
            </a:fld>
            <a:endParaRPr/>
          </a:p>
        </p:txBody>
      </p:sp>
      <p:sp>
        <p:nvSpPr>
          <p:cNvPr descr="logo_interior_black.png" id="111" name="Shape 111"/>
          <p:cNvSpPr/>
          <p:nvPr/>
        </p:nvSpPr>
        <p:spPr>
          <a:xfrm>
            <a:off x="8327450" y="4819525"/>
            <a:ext cx="654674" cy="209000"/>
          </a:xfrm>
          <a:prstGeom prst="rect">
            <a:avLst/>
          </a:prstGeom>
          <a:noFill/>
          <a:ln>
            <a:noFill/>
          </a:ln>
        </p:spPr>
      </p:sp>
      <p:sp>
        <p:nvSpPr>
          <p:cNvPr id="112" name="Shape 112"/>
          <p:cNvSpPr txBox="1"/>
          <p:nvPr>
            <p:ph type="title"/>
          </p:nvPr>
        </p:nvSpPr>
        <p:spPr>
          <a:xfrm>
            <a:off x="826650" y="0"/>
            <a:ext cx="7490700" cy="10632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2800"/>
              <a:buFont typeface="Overpass"/>
              <a:buNone/>
              <a:defRPr sz="2800">
                <a:solidFill>
                  <a:schemeClr val="dk1"/>
                </a:solidFill>
                <a:latin typeface="Overpass"/>
                <a:ea typeface="Overpass"/>
                <a:cs typeface="Overpass"/>
                <a:sym typeface="Overpass"/>
              </a:defRPr>
            </a:lvl1pPr>
            <a:lvl2pPr lvl="1" rtl="0">
              <a:spcBef>
                <a:spcPts val="0"/>
              </a:spcBef>
              <a:spcAft>
                <a:spcPts val="0"/>
              </a:spcAft>
              <a:buClr>
                <a:schemeClr val="dk1"/>
              </a:buClr>
              <a:buSzPts val="2800"/>
              <a:buFont typeface="Overpass"/>
              <a:buNone/>
              <a:defRPr sz="2800">
                <a:solidFill>
                  <a:schemeClr val="dk1"/>
                </a:solidFill>
                <a:latin typeface="Overpass"/>
                <a:ea typeface="Overpass"/>
                <a:cs typeface="Overpass"/>
                <a:sym typeface="Overpass"/>
              </a:defRPr>
            </a:lvl2pPr>
            <a:lvl3pPr lvl="2" rtl="0">
              <a:spcBef>
                <a:spcPts val="0"/>
              </a:spcBef>
              <a:spcAft>
                <a:spcPts val="0"/>
              </a:spcAft>
              <a:buClr>
                <a:schemeClr val="dk1"/>
              </a:buClr>
              <a:buSzPts val="2800"/>
              <a:buFont typeface="Overpass"/>
              <a:buNone/>
              <a:defRPr sz="2800">
                <a:solidFill>
                  <a:schemeClr val="dk1"/>
                </a:solidFill>
                <a:latin typeface="Overpass"/>
                <a:ea typeface="Overpass"/>
                <a:cs typeface="Overpass"/>
                <a:sym typeface="Overpass"/>
              </a:defRPr>
            </a:lvl3pPr>
            <a:lvl4pPr lvl="3" rtl="0">
              <a:spcBef>
                <a:spcPts val="0"/>
              </a:spcBef>
              <a:spcAft>
                <a:spcPts val="0"/>
              </a:spcAft>
              <a:buClr>
                <a:schemeClr val="dk1"/>
              </a:buClr>
              <a:buSzPts val="2800"/>
              <a:buFont typeface="Overpass"/>
              <a:buNone/>
              <a:defRPr sz="2800">
                <a:solidFill>
                  <a:schemeClr val="dk1"/>
                </a:solidFill>
                <a:latin typeface="Overpass"/>
                <a:ea typeface="Overpass"/>
                <a:cs typeface="Overpass"/>
                <a:sym typeface="Overpass"/>
              </a:defRPr>
            </a:lvl4pPr>
            <a:lvl5pPr lvl="4" rtl="0">
              <a:spcBef>
                <a:spcPts val="0"/>
              </a:spcBef>
              <a:spcAft>
                <a:spcPts val="0"/>
              </a:spcAft>
              <a:buClr>
                <a:schemeClr val="dk1"/>
              </a:buClr>
              <a:buSzPts val="2800"/>
              <a:buFont typeface="Overpass"/>
              <a:buNone/>
              <a:defRPr sz="2800">
                <a:solidFill>
                  <a:schemeClr val="dk1"/>
                </a:solidFill>
                <a:latin typeface="Overpass"/>
                <a:ea typeface="Overpass"/>
                <a:cs typeface="Overpass"/>
                <a:sym typeface="Overpass"/>
              </a:defRPr>
            </a:lvl5pPr>
            <a:lvl6pPr lvl="5" rtl="0">
              <a:spcBef>
                <a:spcPts val="0"/>
              </a:spcBef>
              <a:spcAft>
                <a:spcPts val="0"/>
              </a:spcAft>
              <a:buClr>
                <a:schemeClr val="dk1"/>
              </a:buClr>
              <a:buSzPts val="2800"/>
              <a:buFont typeface="Overpass"/>
              <a:buNone/>
              <a:defRPr sz="2800">
                <a:solidFill>
                  <a:schemeClr val="dk1"/>
                </a:solidFill>
                <a:latin typeface="Overpass"/>
                <a:ea typeface="Overpass"/>
                <a:cs typeface="Overpass"/>
                <a:sym typeface="Overpass"/>
              </a:defRPr>
            </a:lvl6pPr>
            <a:lvl7pPr lvl="6" rtl="0">
              <a:spcBef>
                <a:spcPts val="0"/>
              </a:spcBef>
              <a:spcAft>
                <a:spcPts val="0"/>
              </a:spcAft>
              <a:buClr>
                <a:schemeClr val="dk1"/>
              </a:buClr>
              <a:buSzPts val="2800"/>
              <a:buFont typeface="Overpass"/>
              <a:buNone/>
              <a:defRPr sz="2800">
                <a:solidFill>
                  <a:schemeClr val="dk1"/>
                </a:solidFill>
                <a:latin typeface="Overpass"/>
                <a:ea typeface="Overpass"/>
                <a:cs typeface="Overpass"/>
                <a:sym typeface="Overpass"/>
              </a:defRPr>
            </a:lvl7pPr>
            <a:lvl8pPr lvl="7" rtl="0">
              <a:spcBef>
                <a:spcPts val="0"/>
              </a:spcBef>
              <a:spcAft>
                <a:spcPts val="0"/>
              </a:spcAft>
              <a:buClr>
                <a:schemeClr val="dk1"/>
              </a:buClr>
              <a:buSzPts val="2800"/>
              <a:buFont typeface="Overpass"/>
              <a:buNone/>
              <a:defRPr sz="2800">
                <a:solidFill>
                  <a:schemeClr val="dk1"/>
                </a:solidFill>
                <a:latin typeface="Overpass"/>
                <a:ea typeface="Overpass"/>
                <a:cs typeface="Overpass"/>
                <a:sym typeface="Overpass"/>
              </a:defRPr>
            </a:lvl8pPr>
            <a:lvl9pPr lvl="8" rtl="0">
              <a:spcBef>
                <a:spcPts val="0"/>
              </a:spcBef>
              <a:spcAft>
                <a:spcPts val="0"/>
              </a:spcAft>
              <a:buClr>
                <a:schemeClr val="dk1"/>
              </a:buClr>
              <a:buSzPts val="2800"/>
              <a:buFont typeface="Overpass"/>
              <a:buNone/>
              <a:defRPr sz="2800">
                <a:solidFill>
                  <a:schemeClr val="dk1"/>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7.png"/><Relationship Id="rId13" Type="http://schemas.openxmlformats.org/officeDocument/2006/relationships/image" Target="../media/image15.png"/><Relationship Id="rId12" Type="http://schemas.openxmlformats.org/officeDocument/2006/relationships/image" Target="../media/image13.png"/><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3.png"/><Relationship Id="rId15" Type="http://schemas.openxmlformats.org/officeDocument/2006/relationships/image" Target="../media/image8.png"/><Relationship Id="rId14" Type="http://schemas.openxmlformats.org/officeDocument/2006/relationships/image" Target="../media/image9.png"/><Relationship Id="rId16"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12" type="sldNum"/>
          </p:nvPr>
        </p:nvSpPr>
        <p:spPr>
          <a:xfrm>
            <a:off x="39959" y="4786474"/>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9" name="Shape 229"/>
          <p:cNvSpPr txBox="1"/>
          <p:nvPr>
            <p:ph idx="1" type="body"/>
          </p:nvPr>
        </p:nvSpPr>
        <p:spPr>
          <a:xfrm>
            <a:off x="311700" y="1352900"/>
            <a:ext cx="8832300" cy="1836300"/>
          </a:xfrm>
          <a:prstGeom prst="rect">
            <a:avLst/>
          </a:prstGeom>
        </p:spPr>
        <p:txBody>
          <a:bodyPr anchorCtr="0" anchor="t" bIns="91425" lIns="91425" spcFirstLastPara="1" rIns="91425" wrap="square" tIns="91425">
            <a:noAutofit/>
          </a:bodyPr>
          <a:lstStyle/>
          <a:p>
            <a:pPr indent="-190500" lvl="0" marL="165100" rtl="0">
              <a:spcBef>
                <a:spcPts val="600"/>
              </a:spcBef>
              <a:spcAft>
                <a:spcPts val="0"/>
              </a:spcAft>
              <a:buClr>
                <a:srgbClr val="000000"/>
              </a:buClr>
              <a:buSzPts val="1800"/>
              <a:buChar char="●"/>
            </a:pPr>
            <a:r>
              <a:rPr lang="en" sz="1800">
                <a:solidFill>
                  <a:srgbClr val="000000"/>
                </a:solidFill>
                <a:latin typeface="Helvetica Neue"/>
                <a:ea typeface="Helvetica Neue"/>
                <a:cs typeface="Helvetica Neue"/>
                <a:sym typeface="Helvetica Neue"/>
              </a:rPr>
              <a:t>D</a:t>
            </a:r>
            <a:r>
              <a:rPr lang="en" sz="1800">
                <a:solidFill>
                  <a:srgbClr val="000000"/>
                </a:solidFill>
                <a:latin typeface="Helvetica Neue"/>
                <a:ea typeface="Helvetica Neue"/>
                <a:cs typeface="Helvetica Neue"/>
                <a:sym typeface="Helvetica Neue"/>
              </a:rPr>
              <a:t>efines </a:t>
            </a:r>
            <a:r>
              <a:rPr b="1" lang="en" sz="1800">
                <a:solidFill>
                  <a:srgbClr val="000000"/>
                </a:solidFill>
                <a:latin typeface="Helvetica Neue"/>
                <a:ea typeface="Helvetica Neue"/>
                <a:cs typeface="Helvetica Neue"/>
                <a:sym typeface="Helvetica Neue"/>
              </a:rPr>
              <a:t>open source</a:t>
            </a:r>
            <a:r>
              <a:rPr lang="en" sz="1800">
                <a:solidFill>
                  <a:srgbClr val="000000"/>
                </a:solidFill>
                <a:latin typeface="Helvetica Neue"/>
                <a:ea typeface="Helvetica Neue"/>
                <a:cs typeface="Helvetica Neue"/>
                <a:sym typeface="Helvetica Neue"/>
              </a:rPr>
              <a:t> Java </a:t>
            </a:r>
            <a:r>
              <a:rPr b="1" lang="en" sz="1800">
                <a:solidFill>
                  <a:srgbClr val="000000"/>
                </a:solidFill>
                <a:latin typeface="Helvetica Neue"/>
                <a:ea typeface="Helvetica Neue"/>
                <a:cs typeface="Helvetica Neue"/>
                <a:sym typeface="Helvetica Neue"/>
              </a:rPr>
              <a:t>microservices</a:t>
            </a:r>
            <a:r>
              <a:rPr lang="en" sz="1800">
                <a:solidFill>
                  <a:srgbClr val="000000"/>
                </a:solidFill>
                <a:latin typeface="Helvetica Neue"/>
                <a:ea typeface="Helvetica Neue"/>
                <a:cs typeface="Helvetica Neue"/>
                <a:sym typeface="Helvetica Neue"/>
              </a:rPr>
              <a:t> specifications</a:t>
            </a:r>
            <a:br>
              <a:rPr lang="en" sz="1800">
                <a:solidFill>
                  <a:srgbClr val="000000"/>
                </a:solidFill>
                <a:latin typeface="Helvetica Neue"/>
                <a:ea typeface="Helvetica Neue"/>
                <a:cs typeface="Helvetica Neue"/>
                <a:sym typeface="Helvetica Neue"/>
              </a:rPr>
            </a:br>
            <a:endParaRPr sz="1800">
              <a:solidFill>
                <a:srgbClr val="000000"/>
              </a:solidFill>
              <a:latin typeface="Helvetica Neue"/>
              <a:ea typeface="Helvetica Neue"/>
              <a:cs typeface="Helvetica Neue"/>
              <a:sym typeface="Helvetica Neue"/>
            </a:endParaRPr>
          </a:p>
          <a:p>
            <a:pPr indent="-190500" lvl="0" marL="165100" rtl="0">
              <a:spcBef>
                <a:spcPts val="0"/>
              </a:spcBef>
              <a:spcAft>
                <a:spcPts val="0"/>
              </a:spcAft>
              <a:buClr>
                <a:srgbClr val="000000"/>
              </a:buClr>
              <a:buSzPts val="1800"/>
              <a:buFont typeface="Helvetica Neue"/>
              <a:buChar char="●"/>
            </a:pPr>
            <a:r>
              <a:rPr lang="en" sz="1800">
                <a:solidFill>
                  <a:srgbClr val="000000"/>
                </a:solidFill>
                <a:latin typeface="Helvetica Neue"/>
                <a:ea typeface="Helvetica Neue"/>
                <a:cs typeface="Helvetica Neue"/>
                <a:sym typeface="Helvetica Neue"/>
              </a:rPr>
              <a:t>Multiple implementations; supported by many Java EE application servers</a:t>
            </a:r>
            <a:br>
              <a:rPr lang="en" sz="1800">
                <a:solidFill>
                  <a:srgbClr val="000000"/>
                </a:solidFill>
                <a:latin typeface="Helvetica Neue"/>
                <a:ea typeface="Helvetica Neue"/>
                <a:cs typeface="Helvetica Neue"/>
                <a:sym typeface="Helvetica Neue"/>
              </a:rPr>
            </a:br>
            <a:endParaRPr sz="1800">
              <a:solidFill>
                <a:srgbClr val="000000"/>
              </a:solidFill>
              <a:latin typeface="Helvetica Neue"/>
              <a:ea typeface="Helvetica Neue"/>
              <a:cs typeface="Helvetica Neue"/>
              <a:sym typeface="Helvetica Neue"/>
            </a:endParaRPr>
          </a:p>
          <a:p>
            <a:pPr indent="-190500" lvl="0" marL="165100" rtl="0">
              <a:spcBef>
                <a:spcPts val="0"/>
              </a:spcBef>
              <a:spcAft>
                <a:spcPts val="0"/>
              </a:spcAft>
              <a:buClr>
                <a:srgbClr val="000000"/>
              </a:buClr>
              <a:buSzPts val="1800"/>
              <a:buChar char="●"/>
            </a:pPr>
            <a:r>
              <a:rPr lang="en" sz="1800">
                <a:solidFill>
                  <a:srgbClr val="000000"/>
                </a:solidFill>
                <a:latin typeface="Helvetica Neue"/>
                <a:ea typeface="Helvetica Neue"/>
                <a:cs typeface="Helvetica Neue"/>
                <a:sym typeface="Helvetica Neue"/>
              </a:rPr>
              <a:t>Aligns with Java EE (and JakartaEE), but does not require Java EE</a:t>
            </a:r>
            <a:endParaRPr sz="1800">
              <a:solidFill>
                <a:srgbClr val="000000"/>
              </a:solidFill>
              <a:latin typeface="Helvetica Neue"/>
              <a:ea typeface="Helvetica Neue"/>
              <a:cs typeface="Helvetica Neue"/>
              <a:sym typeface="Helvetica Neue"/>
            </a:endParaRPr>
          </a:p>
        </p:txBody>
      </p:sp>
      <p:pic>
        <p:nvPicPr>
          <p:cNvPr id="230" name="Shape 230"/>
          <p:cNvPicPr preferRelativeResize="0"/>
          <p:nvPr/>
        </p:nvPicPr>
        <p:blipFill>
          <a:blip r:embed="rId3">
            <a:alphaModFix/>
          </a:blip>
          <a:stretch>
            <a:fillRect/>
          </a:stretch>
        </p:blipFill>
        <p:spPr>
          <a:xfrm>
            <a:off x="4585779" y="517748"/>
            <a:ext cx="3646823" cy="641675"/>
          </a:xfrm>
          <a:prstGeom prst="rect">
            <a:avLst/>
          </a:prstGeom>
          <a:noFill/>
          <a:ln>
            <a:noFill/>
          </a:ln>
        </p:spPr>
      </p:pic>
      <p:pic>
        <p:nvPicPr>
          <p:cNvPr id="231" name="Shape 231"/>
          <p:cNvPicPr preferRelativeResize="0"/>
          <p:nvPr/>
        </p:nvPicPr>
        <p:blipFill>
          <a:blip r:embed="rId4">
            <a:alphaModFix/>
          </a:blip>
          <a:stretch>
            <a:fillRect/>
          </a:stretch>
        </p:blipFill>
        <p:spPr>
          <a:xfrm>
            <a:off x="1460077" y="3320342"/>
            <a:ext cx="1244212" cy="349138"/>
          </a:xfrm>
          <a:prstGeom prst="rect">
            <a:avLst/>
          </a:prstGeom>
          <a:noFill/>
          <a:ln>
            <a:noFill/>
          </a:ln>
        </p:spPr>
      </p:pic>
      <p:pic>
        <p:nvPicPr>
          <p:cNvPr id="232" name="Shape 232"/>
          <p:cNvPicPr preferRelativeResize="0"/>
          <p:nvPr/>
        </p:nvPicPr>
        <p:blipFill>
          <a:blip r:embed="rId5">
            <a:alphaModFix/>
          </a:blip>
          <a:stretch>
            <a:fillRect/>
          </a:stretch>
        </p:blipFill>
        <p:spPr>
          <a:xfrm>
            <a:off x="426447" y="3669464"/>
            <a:ext cx="745118" cy="262193"/>
          </a:xfrm>
          <a:prstGeom prst="rect">
            <a:avLst/>
          </a:prstGeom>
          <a:noFill/>
          <a:ln>
            <a:noFill/>
          </a:ln>
        </p:spPr>
      </p:pic>
      <p:pic>
        <p:nvPicPr>
          <p:cNvPr id="233" name="Shape 233"/>
          <p:cNvPicPr preferRelativeResize="0"/>
          <p:nvPr/>
        </p:nvPicPr>
        <p:blipFill>
          <a:blip r:embed="rId6">
            <a:alphaModFix/>
          </a:blip>
          <a:stretch>
            <a:fillRect/>
          </a:stretch>
        </p:blipFill>
        <p:spPr>
          <a:xfrm>
            <a:off x="876304" y="4081954"/>
            <a:ext cx="936654" cy="373217"/>
          </a:xfrm>
          <a:prstGeom prst="rect">
            <a:avLst/>
          </a:prstGeom>
          <a:noFill/>
          <a:ln>
            <a:noFill/>
          </a:ln>
        </p:spPr>
      </p:pic>
      <p:pic>
        <p:nvPicPr>
          <p:cNvPr id="234" name="Shape 234"/>
          <p:cNvPicPr preferRelativeResize="0"/>
          <p:nvPr/>
        </p:nvPicPr>
        <p:blipFill>
          <a:blip r:embed="rId7">
            <a:alphaModFix/>
          </a:blip>
          <a:stretch>
            <a:fillRect/>
          </a:stretch>
        </p:blipFill>
        <p:spPr>
          <a:xfrm>
            <a:off x="2113217" y="4266495"/>
            <a:ext cx="834227" cy="349138"/>
          </a:xfrm>
          <a:prstGeom prst="rect">
            <a:avLst/>
          </a:prstGeom>
          <a:noFill/>
          <a:ln>
            <a:noFill/>
          </a:ln>
        </p:spPr>
      </p:pic>
      <p:pic>
        <p:nvPicPr>
          <p:cNvPr descr="Image result for soujava" id="235" name="Shape 235"/>
          <p:cNvPicPr preferRelativeResize="0"/>
          <p:nvPr/>
        </p:nvPicPr>
        <p:blipFill>
          <a:blip r:embed="rId8">
            <a:alphaModFix/>
          </a:blip>
          <a:stretch>
            <a:fillRect/>
          </a:stretch>
        </p:blipFill>
        <p:spPr>
          <a:xfrm>
            <a:off x="6706792" y="3320361"/>
            <a:ext cx="936654" cy="434947"/>
          </a:xfrm>
          <a:prstGeom prst="rect">
            <a:avLst/>
          </a:prstGeom>
          <a:noFill/>
          <a:ln>
            <a:noFill/>
          </a:ln>
        </p:spPr>
      </p:pic>
      <p:pic>
        <p:nvPicPr>
          <p:cNvPr id="236" name="Shape 236"/>
          <p:cNvPicPr preferRelativeResize="0"/>
          <p:nvPr/>
        </p:nvPicPr>
        <p:blipFill>
          <a:blip r:embed="rId9">
            <a:alphaModFix/>
          </a:blip>
          <a:stretch>
            <a:fillRect/>
          </a:stretch>
        </p:blipFill>
        <p:spPr>
          <a:xfrm>
            <a:off x="5314880" y="3091472"/>
            <a:ext cx="1036605" cy="892705"/>
          </a:xfrm>
          <a:prstGeom prst="rect">
            <a:avLst/>
          </a:prstGeom>
          <a:noFill/>
          <a:ln>
            <a:noFill/>
          </a:ln>
        </p:spPr>
      </p:pic>
      <p:pic>
        <p:nvPicPr>
          <p:cNvPr id="237" name="Shape 237"/>
          <p:cNvPicPr preferRelativeResize="0"/>
          <p:nvPr/>
        </p:nvPicPr>
        <p:blipFill>
          <a:blip r:embed="rId10">
            <a:alphaModFix/>
          </a:blip>
          <a:stretch>
            <a:fillRect/>
          </a:stretch>
        </p:blipFill>
        <p:spPr>
          <a:xfrm>
            <a:off x="1968827" y="3755288"/>
            <a:ext cx="1244212" cy="429814"/>
          </a:xfrm>
          <a:prstGeom prst="rect">
            <a:avLst/>
          </a:prstGeom>
          <a:noFill/>
          <a:ln>
            <a:noFill/>
          </a:ln>
        </p:spPr>
      </p:pic>
      <p:pic>
        <p:nvPicPr>
          <p:cNvPr id="238" name="Shape 238"/>
          <p:cNvPicPr preferRelativeResize="0"/>
          <p:nvPr/>
        </p:nvPicPr>
        <p:blipFill>
          <a:blip r:embed="rId11">
            <a:alphaModFix/>
          </a:blip>
          <a:stretch>
            <a:fillRect/>
          </a:stretch>
        </p:blipFill>
        <p:spPr>
          <a:xfrm>
            <a:off x="3682710" y="3886445"/>
            <a:ext cx="745118" cy="641682"/>
          </a:xfrm>
          <a:prstGeom prst="rect">
            <a:avLst/>
          </a:prstGeom>
          <a:noFill/>
          <a:ln>
            <a:noFill/>
          </a:ln>
        </p:spPr>
      </p:pic>
      <p:pic>
        <p:nvPicPr>
          <p:cNvPr descr="smartbear-color-logo-s.png" id="239" name="Shape 239"/>
          <p:cNvPicPr preferRelativeResize="0"/>
          <p:nvPr/>
        </p:nvPicPr>
        <p:blipFill>
          <a:blip r:embed="rId12">
            <a:alphaModFix/>
          </a:blip>
          <a:stretch>
            <a:fillRect/>
          </a:stretch>
        </p:blipFill>
        <p:spPr>
          <a:xfrm>
            <a:off x="5462600" y="4129071"/>
            <a:ext cx="1244212" cy="132032"/>
          </a:xfrm>
          <a:prstGeom prst="rect">
            <a:avLst/>
          </a:prstGeom>
          <a:noFill/>
          <a:ln>
            <a:noFill/>
          </a:ln>
        </p:spPr>
      </p:pic>
      <p:pic>
        <p:nvPicPr>
          <p:cNvPr descr="tomitribe_400px.png" id="240" name="Shape 240"/>
          <p:cNvPicPr preferRelativeResize="0"/>
          <p:nvPr/>
        </p:nvPicPr>
        <p:blipFill>
          <a:blip r:embed="rId13">
            <a:alphaModFix/>
          </a:blip>
          <a:stretch>
            <a:fillRect/>
          </a:stretch>
        </p:blipFill>
        <p:spPr>
          <a:xfrm>
            <a:off x="3341265" y="3378188"/>
            <a:ext cx="1195832" cy="319261"/>
          </a:xfrm>
          <a:prstGeom prst="rect">
            <a:avLst/>
          </a:prstGeom>
          <a:noFill/>
          <a:ln>
            <a:noFill/>
          </a:ln>
        </p:spPr>
      </p:pic>
      <p:pic>
        <p:nvPicPr>
          <p:cNvPr id="241" name="Shape 241"/>
          <p:cNvPicPr preferRelativeResize="0"/>
          <p:nvPr/>
        </p:nvPicPr>
        <p:blipFill>
          <a:blip r:embed="rId14">
            <a:alphaModFix/>
          </a:blip>
          <a:stretch>
            <a:fillRect/>
          </a:stretch>
        </p:blipFill>
        <p:spPr>
          <a:xfrm>
            <a:off x="4427827" y="4405993"/>
            <a:ext cx="1244212" cy="209638"/>
          </a:xfrm>
          <a:prstGeom prst="rect">
            <a:avLst/>
          </a:prstGeom>
          <a:noFill/>
          <a:ln>
            <a:noFill/>
          </a:ln>
        </p:spPr>
      </p:pic>
      <p:pic>
        <p:nvPicPr>
          <p:cNvPr id="242" name="Shape 242"/>
          <p:cNvPicPr preferRelativeResize="0"/>
          <p:nvPr/>
        </p:nvPicPr>
        <p:blipFill>
          <a:blip r:embed="rId15">
            <a:alphaModFix/>
          </a:blip>
          <a:stretch>
            <a:fillRect/>
          </a:stretch>
        </p:blipFill>
        <p:spPr>
          <a:xfrm>
            <a:off x="7062313" y="4081948"/>
            <a:ext cx="1281712" cy="560078"/>
          </a:xfrm>
          <a:prstGeom prst="rect">
            <a:avLst/>
          </a:prstGeom>
          <a:noFill/>
          <a:ln>
            <a:noFill/>
          </a:ln>
        </p:spPr>
      </p:pic>
      <p:pic>
        <p:nvPicPr>
          <p:cNvPr id="243" name="Shape 243"/>
          <p:cNvPicPr preferRelativeResize="0"/>
          <p:nvPr/>
        </p:nvPicPr>
        <p:blipFill>
          <a:blip r:embed="rId16">
            <a:alphaModFix/>
          </a:blip>
          <a:stretch>
            <a:fillRect/>
          </a:stretch>
        </p:blipFill>
        <p:spPr>
          <a:xfrm>
            <a:off x="924176" y="354520"/>
            <a:ext cx="2692927" cy="968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idx="12" type="sldNum"/>
          </p:nvPr>
        </p:nvSpPr>
        <p:spPr>
          <a:xfrm>
            <a:off x="39959" y="4786474"/>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9" name="Shape 249"/>
          <p:cNvSpPr txBox="1"/>
          <p:nvPr>
            <p:ph idx="1" type="body"/>
          </p:nvPr>
        </p:nvSpPr>
        <p:spPr>
          <a:xfrm>
            <a:off x="311700" y="1352900"/>
            <a:ext cx="8832300" cy="1836300"/>
          </a:xfrm>
          <a:prstGeom prst="rect">
            <a:avLst/>
          </a:prstGeom>
        </p:spPr>
        <p:txBody>
          <a:bodyPr anchorCtr="0" anchor="t" bIns="91425" lIns="91425" spcFirstLastPara="1" rIns="91425" wrap="square" tIns="91425">
            <a:noAutofit/>
          </a:bodyPr>
          <a:lstStyle/>
          <a:p>
            <a:pPr indent="-190500" lvl="0" marL="165100" rtl="0">
              <a:spcBef>
                <a:spcPts val="600"/>
              </a:spcBef>
              <a:spcAft>
                <a:spcPts val="0"/>
              </a:spcAft>
              <a:buClr>
                <a:srgbClr val="000000"/>
              </a:buClr>
              <a:buSzPts val="1800"/>
              <a:buFont typeface="Overpass"/>
              <a:buChar char="●"/>
            </a:pPr>
            <a:r>
              <a:rPr lang="en" sz="1800">
                <a:solidFill>
                  <a:srgbClr val="000000"/>
                </a:solidFill>
                <a:latin typeface="Overpass"/>
                <a:ea typeface="Overpass"/>
                <a:cs typeface="Overpass"/>
                <a:sym typeface="Overpass"/>
              </a:rPr>
              <a:t>Lightweight process that drives new additions and rapid iteration</a:t>
            </a:r>
            <a:endParaRPr sz="1800">
              <a:solidFill>
                <a:srgbClr val="000000"/>
              </a:solidFill>
              <a:latin typeface="Overpass"/>
              <a:ea typeface="Overpass"/>
              <a:cs typeface="Overpass"/>
              <a:sym typeface="Overpass"/>
            </a:endParaRPr>
          </a:p>
          <a:p>
            <a:pPr indent="-190500" lvl="0" marL="165100" rtl="0">
              <a:spcBef>
                <a:spcPts val="0"/>
              </a:spcBef>
              <a:spcAft>
                <a:spcPts val="0"/>
              </a:spcAft>
              <a:buClr>
                <a:srgbClr val="000000"/>
              </a:buClr>
              <a:buSzPts val="1800"/>
              <a:buFont typeface="Overpass"/>
              <a:buChar char="●"/>
            </a:pPr>
            <a:r>
              <a:rPr lang="en" sz="1800">
                <a:solidFill>
                  <a:srgbClr val="000000"/>
                </a:solidFill>
                <a:latin typeface="Overpass"/>
                <a:ea typeface="Overpass"/>
                <a:cs typeface="Overpass"/>
                <a:sym typeface="Overpass"/>
              </a:rPr>
              <a:t>Defines specifications and TCKs</a:t>
            </a:r>
            <a:endParaRPr sz="1800">
              <a:solidFill>
                <a:srgbClr val="000000"/>
              </a:solidFill>
              <a:latin typeface="Overpass"/>
              <a:ea typeface="Overpass"/>
              <a:cs typeface="Overpass"/>
              <a:sym typeface="Overpass"/>
            </a:endParaRPr>
          </a:p>
          <a:p>
            <a:pPr indent="-190500" lvl="0" marL="165100" rtl="0">
              <a:spcBef>
                <a:spcPts val="0"/>
              </a:spcBef>
              <a:spcAft>
                <a:spcPts val="0"/>
              </a:spcAft>
              <a:buClr>
                <a:srgbClr val="000000"/>
              </a:buClr>
              <a:buSzPts val="1800"/>
              <a:buFont typeface="Overpass"/>
              <a:buChar char="●"/>
            </a:pPr>
            <a:r>
              <a:rPr lang="en" sz="1800">
                <a:solidFill>
                  <a:srgbClr val="000000"/>
                </a:solidFill>
                <a:latin typeface="Overpass"/>
                <a:ea typeface="Overpass"/>
                <a:cs typeface="Overpass"/>
                <a:sym typeface="Overpass"/>
              </a:rPr>
              <a:t>Quarterly releases</a:t>
            </a:r>
            <a:endParaRPr sz="1800">
              <a:solidFill>
                <a:srgbClr val="000000"/>
              </a:solidFill>
              <a:latin typeface="Overpass"/>
              <a:ea typeface="Overpass"/>
              <a:cs typeface="Overpass"/>
              <a:sym typeface="Overpass"/>
            </a:endParaRPr>
          </a:p>
          <a:p>
            <a:pPr indent="-190500" lvl="0" marL="165100" rtl="0">
              <a:spcBef>
                <a:spcPts val="0"/>
              </a:spcBef>
              <a:spcAft>
                <a:spcPts val="0"/>
              </a:spcAft>
              <a:buClr>
                <a:srgbClr val="000000"/>
              </a:buClr>
              <a:buSzPts val="1800"/>
              <a:buFont typeface="Overpass"/>
              <a:buChar char="●"/>
            </a:pPr>
            <a:r>
              <a:rPr lang="en" sz="1800">
                <a:solidFill>
                  <a:srgbClr val="000000"/>
                </a:solidFill>
                <a:latin typeface="Overpass"/>
                <a:ea typeface="Overpass"/>
                <a:cs typeface="Overpass"/>
                <a:sym typeface="Overpass"/>
              </a:rPr>
              <a:t>Under discussion/planning: service mesh support, distributed messaging, updating/adding relevant specs to Java EE 8 equivalents, and more!</a:t>
            </a:r>
            <a:endParaRPr sz="1800">
              <a:solidFill>
                <a:srgbClr val="000000"/>
              </a:solidFill>
              <a:latin typeface="Overpass"/>
              <a:ea typeface="Overpass"/>
              <a:cs typeface="Overpass"/>
              <a:sym typeface="Overpass"/>
            </a:endParaRPr>
          </a:p>
        </p:txBody>
      </p:sp>
      <p:sp>
        <p:nvSpPr>
          <p:cNvPr id="250" name="Shape 250"/>
          <p:cNvSpPr/>
          <p:nvPr/>
        </p:nvSpPr>
        <p:spPr>
          <a:xfrm>
            <a:off x="525350" y="3257225"/>
            <a:ext cx="8026800" cy="14100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758175" y="3436325"/>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verpass"/>
                <a:ea typeface="Overpass"/>
                <a:cs typeface="Overpass"/>
                <a:sym typeface="Overpass"/>
              </a:rPr>
              <a:t>JSON-P 1.0</a:t>
            </a:r>
            <a:endParaRPr sz="1400">
              <a:latin typeface="Overpass"/>
              <a:ea typeface="Overpass"/>
              <a:cs typeface="Overpass"/>
              <a:sym typeface="Overpass"/>
            </a:endParaRPr>
          </a:p>
        </p:txBody>
      </p:sp>
      <p:sp>
        <p:nvSpPr>
          <p:cNvPr id="252" name="Shape 252"/>
          <p:cNvSpPr/>
          <p:nvPr/>
        </p:nvSpPr>
        <p:spPr>
          <a:xfrm>
            <a:off x="3342510" y="3436325"/>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verpass"/>
                <a:ea typeface="Overpass"/>
                <a:cs typeface="Overpass"/>
                <a:sym typeface="Overpass"/>
              </a:rPr>
              <a:t>Health Check</a:t>
            </a:r>
            <a:endParaRPr sz="1400">
              <a:latin typeface="Overpass"/>
              <a:ea typeface="Overpass"/>
              <a:cs typeface="Overpass"/>
              <a:sym typeface="Overpass"/>
            </a:endParaRPr>
          </a:p>
        </p:txBody>
      </p:sp>
      <p:sp>
        <p:nvSpPr>
          <p:cNvPr id="253" name="Shape 253"/>
          <p:cNvSpPr/>
          <p:nvPr/>
        </p:nvSpPr>
        <p:spPr>
          <a:xfrm>
            <a:off x="758175" y="4050450"/>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verpass"/>
                <a:ea typeface="Overpass"/>
                <a:cs typeface="Overpass"/>
                <a:sym typeface="Overpass"/>
              </a:rPr>
              <a:t>CDI 1.2</a:t>
            </a:r>
            <a:endParaRPr sz="1400">
              <a:latin typeface="Overpass"/>
              <a:ea typeface="Overpass"/>
              <a:cs typeface="Overpass"/>
              <a:sym typeface="Overpass"/>
            </a:endParaRPr>
          </a:p>
        </p:txBody>
      </p:sp>
      <p:sp>
        <p:nvSpPr>
          <p:cNvPr id="254" name="Shape 254"/>
          <p:cNvSpPr/>
          <p:nvPr/>
        </p:nvSpPr>
        <p:spPr>
          <a:xfrm>
            <a:off x="2050335" y="4050450"/>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verpass"/>
                <a:ea typeface="Overpass"/>
                <a:cs typeface="Overpass"/>
                <a:sym typeface="Overpass"/>
              </a:rPr>
              <a:t>JAX-RS 2.0</a:t>
            </a:r>
            <a:endParaRPr sz="1400">
              <a:latin typeface="Overpass"/>
              <a:ea typeface="Overpass"/>
              <a:cs typeface="Overpass"/>
              <a:sym typeface="Overpass"/>
            </a:endParaRPr>
          </a:p>
        </p:txBody>
      </p:sp>
      <p:sp>
        <p:nvSpPr>
          <p:cNvPr id="255" name="Shape 255"/>
          <p:cNvSpPr/>
          <p:nvPr/>
        </p:nvSpPr>
        <p:spPr>
          <a:xfrm>
            <a:off x="2047094" y="3436325"/>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Common</a:t>
            </a:r>
            <a:br>
              <a:rPr lang="en" sz="1200">
                <a:latin typeface="Overpass"/>
                <a:ea typeface="Overpass"/>
                <a:cs typeface="Overpass"/>
                <a:sym typeface="Overpass"/>
              </a:rPr>
            </a:br>
            <a:r>
              <a:rPr lang="en" sz="1200">
                <a:latin typeface="Overpass"/>
                <a:ea typeface="Overpass"/>
                <a:cs typeface="Overpass"/>
                <a:sym typeface="Overpass"/>
              </a:rPr>
              <a:t>Annotations</a:t>
            </a:r>
            <a:endParaRPr sz="1200">
              <a:latin typeface="Overpass"/>
              <a:ea typeface="Overpass"/>
              <a:cs typeface="Overpass"/>
              <a:sym typeface="Overpass"/>
            </a:endParaRPr>
          </a:p>
        </p:txBody>
      </p:sp>
      <p:sp>
        <p:nvSpPr>
          <p:cNvPr id="256" name="Shape 256"/>
          <p:cNvSpPr/>
          <p:nvPr/>
        </p:nvSpPr>
        <p:spPr>
          <a:xfrm>
            <a:off x="3342494" y="4050450"/>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verpass"/>
                <a:ea typeface="Overpass"/>
                <a:cs typeface="Overpass"/>
                <a:sym typeface="Overpass"/>
              </a:rPr>
              <a:t>Fault Tolerance</a:t>
            </a:r>
            <a:endParaRPr sz="1400">
              <a:latin typeface="Overpass"/>
              <a:ea typeface="Overpass"/>
              <a:cs typeface="Overpass"/>
              <a:sym typeface="Overpass"/>
            </a:endParaRPr>
          </a:p>
        </p:txBody>
      </p:sp>
      <p:sp>
        <p:nvSpPr>
          <p:cNvPr id="257" name="Shape 257"/>
          <p:cNvSpPr/>
          <p:nvPr/>
        </p:nvSpPr>
        <p:spPr>
          <a:xfrm>
            <a:off x="4624308" y="4050450"/>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verpass"/>
                <a:ea typeface="Overpass"/>
                <a:cs typeface="Overpass"/>
                <a:sym typeface="Overpass"/>
              </a:rPr>
              <a:t>Metrics</a:t>
            </a:r>
            <a:endParaRPr sz="1400">
              <a:latin typeface="Overpass"/>
              <a:ea typeface="Overpass"/>
              <a:cs typeface="Overpass"/>
              <a:sym typeface="Overpass"/>
            </a:endParaRPr>
          </a:p>
        </p:txBody>
      </p:sp>
      <p:sp>
        <p:nvSpPr>
          <p:cNvPr id="258" name="Shape 258"/>
          <p:cNvSpPr/>
          <p:nvPr/>
        </p:nvSpPr>
        <p:spPr>
          <a:xfrm>
            <a:off x="4624308" y="3440850"/>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verpass"/>
                <a:ea typeface="Overpass"/>
                <a:cs typeface="Overpass"/>
                <a:sym typeface="Overpass"/>
              </a:rPr>
              <a:t>Config</a:t>
            </a:r>
            <a:endParaRPr sz="1400">
              <a:latin typeface="Overpass"/>
              <a:ea typeface="Overpass"/>
              <a:cs typeface="Overpass"/>
              <a:sym typeface="Overpass"/>
            </a:endParaRPr>
          </a:p>
        </p:txBody>
      </p:sp>
      <p:sp>
        <p:nvSpPr>
          <p:cNvPr id="259" name="Shape 259"/>
          <p:cNvSpPr/>
          <p:nvPr/>
        </p:nvSpPr>
        <p:spPr>
          <a:xfrm>
            <a:off x="5919708" y="4050450"/>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verpass"/>
                <a:ea typeface="Overpass"/>
                <a:cs typeface="Overpass"/>
                <a:sym typeface="Overpass"/>
              </a:rPr>
              <a:t>Open</a:t>
            </a:r>
            <a:br>
              <a:rPr lang="en" sz="1400">
                <a:latin typeface="Overpass"/>
                <a:ea typeface="Overpass"/>
                <a:cs typeface="Overpass"/>
                <a:sym typeface="Overpass"/>
              </a:rPr>
            </a:br>
            <a:r>
              <a:rPr lang="en" sz="1400">
                <a:latin typeface="Overpass"/>
                <a:ea typeface="Overpass"/>
                <a:cs typeface="Overpass"/>
                <a:sym typeface="Overpass"/>
              </a:rPr>
              <a:t>Tracing</a:t>
            </a:r>
            <a:endParaRPr sz="1400">
              <a:latin typeface="Overpass"/>
              <a:ea typeface="Overpass"/>
              <a:cs typeface="Overpass"/>
              <a:sym typeface="Overpass"/>
            </a:endParaRPr>
          </a:p>
        </p:txBody>
      </p:sp>
      <p:sp>
        <p:nvSpPr>
          <p:cNvPr id="260" name="Shape 260"/>
          <p:cNvSpPr/>
          <p:nvPr/>
        </p:nvSpPr>
        <p:spPr>
          <a:xfrm>
            <a:off x="5919708" y="3440850"/>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verpass"/>
                <a:ea typeface="Overpass"/>
                <a:cs typeface="Overpass"/>
                <a:sym typeface="Overpass"/>
              </a:rPr>
              <a:t>OpenAPI</a:t>
            </a:r>
            <a:endParaRPr sz="1400">
              <a:latin typeface="Overpass"/>
              <a:ea typeface="Overpass"/>
              <a:cs typeface="Overpass"/>
              <a:sym typeface="Overpass"/>
            </a:endParaRPr>
          </a:p>
        </p:txBody>
      </p:sp>
      <p:sp>
        <p:nvSpPr>
          <p:cNvPr id="261" name="Shape 261"/>
          <p:cNvSpPr/>
          <p:nvPr/>
        </p:nvSpPr>
        <p:spPr>
          <a:xfrm>
            <a:off x="7215108" y="3440850"/>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Overpass"/>
                <a:ea typeface="Overpass"/>
                <a:cs typeface="Overpass"/>
                <a:sym typeface="Overpass"/>
              </a:rPr>
              <a:t>REST</a:t>
            </a:r>
            <a:br>
              <a:rPr lang="en" sz="1400">
                <a:latin typeface="Overpass"/>
                <a:ea typeface="Overpass"/>
                <a:cs typeface="Overpass"/>
                <a:sym typeface="Overpass"/>
              </a:rPr>
            </a:br>
            <a:r>
              <a:rPr lang="en" sz="1400">
                <a:latin typeface="Overpass"/>
                <a:ea typeface="Overpass"/>
                <a:cs typeface="Overpass"/>
                <a:sym typeface="Overpass"/>
              </a:rPr>
              <a:t>Client</a:t>
            </a:r>
            <a:endParaRPr sz="1400">
              <a:latin typeface="Overpass"/>
              <a:ea typeface="Overpass"/>
              <a:cs typeface="Overpass"/>
              <a:sym typeface="Overpass"/>
            </a:endParaRPr>
          </a:p>
        </p:txBody>
      </p:sp>
      <p:pic>
        <p:nvPicPr>
          <p:cNvPr id="262" name="Shape 262"/>
          <p:cNvPicPr preferRelativeResize="0"/>
          <p:nvPr/>
        </p:nvPicPr>
        <p:blipFill>
          <a:blip r:embed="rId3">
            <a:alphaModFix/>
          </a:blip>
          <a:stretch>
            <a:fillRect/>
          </a:stretch>
        </p:blipFill>
        <p:spPr>
          <a:xfrm>
            <a:off x="1812952" y="262519"/>
            <a:ext cx="5451554" cy="959242"/>
          </a:xfrm>
          <a:prstGeom prst="rect">
            <a:avLst/>
          </a:prstGeom>
          <a:noFill/>
          <a:ln>
            <a:noFill/>
          </a:ln>
        </p:spPr>
      </p:pic>
      <p:sp>
        <p:nvSpPr>
          <p:cNvPr id="263" name="Shape 263"/>
          <p:cNvSpPr/>
          <p:nvPr/>
        </p:nvSpPr>
        <p:spPr>
          <a:xfrm>
            <a:off x="7232298" y="4050450"/>
            <a:ext cx="1143900" cy="49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JWT Propagation</a:t>
            </a:r>
            <a:endParaRPr sz="1200">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id="268" name="Shape 268"/>
          <p:cNvPicPr preferRelativeResize="0"/>
          <p:nvPr/>
        </p:nvPicPr>
        <p:blipFill>
          <a:blip r:embed="rId3">
            <a:alphaModFix/>
          </a:blip>
          <a:stretch>
            <a:fillRect/>
          </a:stretch>
        </p:blipFill>
        <p:spPr>
          <a:xfrm>
            <a:off x="228600" y="57150"/>
            <a:ext cx="3460687" cy="943819"/>
          </a:xfrm>
          <a:prstGeom prst="rect">
            <a:avLst/>
          </a:prstGeom>
          <a:noFill/>
          <a:ln>
            <a:noFill/>
          </a:ln>
        </p:spPr>
      </p:pic>
      <p:pic>
        <p:nvPicPr>
          <p:cNvPr id="269" name="Shape 269"/>
          <p:cNvPicPr preferRelativeResize="0"/>
          <p:nvPr/>
        </p:nvPicPr>
        <p:blipFill>
          <a:blip r:embed="rId4">
            <a:alphaModFix/>
          </a:blip>
          <a:stretch>
            <a:fillRect/>
          </a:stretch>
        </p:blipFill>
        <p:spPr>
          <a:xfrm>
            <a:off x="4351688" y="249131"/>
            <a:ext cx="3460688" cy="608936"/>
          </a:xfrm>
          <a:prstGeom prst="rect">
            <a:avLst/>
          </a:prstGeom>
          <a:noFill/>
          <a:ln>
            <a:noFill/>
          </a:ln>
        </p:spPr>
      </p:pic>
      <p:sp>
        <p:nvSpPr>
          <p:cNvPr id="270" name="Shape 270"/>
          <p:cNvSpPr/>
          <p:nvPr/>
        </p:nvSpPr>
        <p:spPr>
          <a:xfrm>
            <a:off x="5277703" y="1489753"/>
            <a:ext cx="2309700" cy="21852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ctr">
              <a:spcBef>
                <a:spcPts val="0"/>
              </a:spcBef>
              <a:spcAft>
                <a:spcPts val="0"/>
              </a:spcAft>
              <a:buNone/>
            </a:pPr>
            <a:r>
              <a:rPr lang="en" sz="500">
                <a:latin typeface="Overpass"/>
                <a:ea typeface="Overpass"/>
                <a:cs typeface="Overpass"/>
                <a:sym typeface="Overpass"/>
              </a:rPr>
              <a:t>My Svc</a:t>
            </a:r>
            <a:endParaRPr sz="500">
              <a:latin typeface="Overpass"/>
              <a:ea typeface="Overpass"/>
              <a:cs typeface="Overpass"/>
              <a:sym typeface="Overpass"/>
            </a:endParaRPr>
          </a:p>
        </p:txBody>
      </p:sp>
      <p:sp>
        <p:nvSpPr>
          <p:cNvPr id="271" name="Shape 271"/>
          <p:cNvSpPr/>
          <p:nvPr/>
        </p:nvSpPr>
        <p:spPr>
          <a:xfrm>
            <a:off x="5405966" y="1611105"/>
            <a:ext cx="2053200" cy="1942500"/>
          </a:xfrm>
          <a:prstGeom prst="pie">
            <a:avLst>
              <a:gd fmla="val 3011541" name="adj1"/>
              <a:gd fmla="val 16200000" name="adj2"/>
            </a:avLst>
          </a:prstGeom>
          <a:solidFill>
            <a:schemeClr val="dk2"/>
          </a:solidFill>
          <a:ln>
            <a:noFill/>
          </a:ln>
        </p:spPr>
        <p:txBody>
          <a:bodyPr anchorCtr="0" anchor="b" bIns="34275" lIns="34275" spcFirstLastPara="1" rIns="34275" wrap="square" tIns="34275">
            <a:noAutofit/>
          </a:bodyPr>
          <a:lstStyle/>
          <a:p>
            <a:pPr indent="0" lvl="0" marL="0" rtl="0">
              <a:spcBef>
                <a:spcPts val="0"/>
              </a:spcBef>
              <a:spcAft>
                <a:spcPts val="0"/>
              </a:spcAft>
              <a:buNone/>
            </a:pPr>
            <a:r>
              <a:t/>
            </a:r>
            <a:endParaRPr sz="500">
              <a:latin typeface="Overpass"/>
              <a:ea typeface="Overpass"/>
              <a:cs typeface="Overpass"/>
              <a:sym typeface="Overpass"/>
            </a:endParaRPr>
          </a:p>
          <a:p>
            <a:pPr indent="0" lvl="0" marL="0" rtl="0">
              <a:spcBef>
                <a:spcPts val="0"/>
              </a:spcBef>
              <a:spcAft>
                <a:spcPts val="0"/>
              </a:spcAft>
              <a:buNone/>
            </a:pPr>
            <a:r>
              <a:t/>
            </a:r>
            <a:endParaRPr sz="500">
              <a:latin typeface="Overpass"/>
              <a:ea typeface="Overpass"/>
              <a:cs typeface="Overpass"/>
              <a:sym typeface="Overpass"/>
            </a:endParaRPr>
          </a:p>
          <a:p>
            <a:pPr indent="0" lvl="0" marL="0" rtl="0">
              <a:spcBef>
                <a:spcPts val="0"/>
              </a:spcBef>
              <a:spcAft>
                <a:spcPts val="0"/>
              </a:spcAft>
              <a:buNone/>
            </a:pPr>
            <a:r>
              <a:t/>
            </a:r>
            <a:endParaRPr sz="500">
              <a:latin typeface="Overpass"/>
              <a:ea typeface="Overpass"/>
              <a:cs typeface="Overpass"/>
              <a:sym typeface="Overpass"/>
            </a:endParaRPr>
          </a:p>
          <a:p>
            <a:pPr indent="0" lvl="0" marL="0" rtl="0">
              <a:spcBef>
                <a:spcPts val="0"/>
              </a:spcBef>
              <a:spcAft>
                <a:spcPts val="0"/>
              </a:spcAft>
              <a:buNone/>
            </a:pPr>
            <a:r>
              <a:t/>
            </a:r>
            <a:endParaRPr sz="500">
              <a:latin typeface="Overpass"/>
              <a:ea typeface="Overpass"/>
              <a:cs typeface="Overpass"/>
              <a:sym typeface="Overpass"/>
            </a:endParaRPr>
          </a:p>
          <a:p>
            <a:pPr indent="0" lvl="0" marL="0" rtl="0">
              <a:spcBef>
                <a:spcPts val="0"/>
              </a:spcBef>
              <a:spcAft>
                <a:spcPts val="0"/>
              </a:spcAft>
              <a:buNone/>
            </a:pPr>
            <a:r>
              <a:t/>
            </a:r>
            <a:endParaRPr sz="500">
              <a:latin typeface="Overpass"/>
              <a:ea typeface="Overpass"/>
              <a:cs typeface="Overpass"/>
              <a:sym typeface="Overpass"/>
            </a:endParaRPr>
          </a:p>
        </p:txBody>
      </p:sp>
      <p:sp>
        <p:nvSpPr>
          <p:cNvPr id="272" name="Shape 272"/>
          <p:cNvSpPr/>
          <p:nvPr/>
        </p:nvSpPr>
        <p:spPr>
          <a:xfrm>
            <a:off x="5891172" y="2070166"/>
            <a:ext cx="1082700" cy="1024500"/>
          </a:xfrm>
          <a:prstGeom prst="ellipse">
            <a:avLst/>
          </a:prstGeom>
          <a:solidFill>
            <a:srgbClr val="F0AB00"/>
          </a:solidFill>
          <a:ln>
            <a:noFill/>
          </a:ln>
        </p:spPr>
        <p:txBody>
          <a:bodyPr anchorCtr="0" anchor="ctr" bIns="34275" lIns="34275" spcFirstLastPara="1" rIns="34275" wrap="square" tIns="34275">
            <a:noAutofit/>
          </a:bodyPr>
          <a:lstStyle/>
          <a:p>
            <a:pPr indent="0" lvl="0" marL="0" rtl="0" algn="ctr">
              <a:spcBef>
                <a:spcPts val="0"/>
              </a:spcBef>
              <a:spcAft>
                <a:spcPts val="0"/>
              </a:spcAft>
              <a:buNone/>
            </a:pPr>
            <a:r>
              <a:rPr lang="en" sz="1800">
                <a:solidFill>
                  <a:srgbClr val="FFFFFF"/>
                </a:solidFill>
                <a:latin typeface="Overpass"/>
                <a:ea typeface="Overpass"/>
                <a:cs typeface="Overpass"/>
                <a:sym typeface="Overpass"/>
              </a:rPr>
              <a:t>My Svc</a:t>
            </a:r>
            <a:endParaRPr sz="1800">
              <a:solidFill>
                <a:srgbClr val="FFFFFF"/>
              </a:solidFill>
              <a:latin typeface="Overpass"/>
              <a:ea typeface="Overpass"/>
              <a:cs typeface="Overpass"/>
              <a:sym typeface="Overpass"/>
            </a:endParaRPr>
          </a:p>
        </p:txBody>
      </p:sp>
      <p:sp>
        <p:nvSpPr>
          <p:cNvPr id="273" name="Shape 273"/>
          <p:cNvSpPr txBox="1"/>
          <p:nvPr/>
        </p:nvSpPr>
        <p:spPr>
          <a:xfrm>
            <a:off x="5891172" y="3094656"/>
            <a:ext cx="925200" cy="432000"/>
          </a:xfrm>
          <a:prstGeom prst="rect">
            <a:avLst/>
          </a:prstGeom>
          <a:noFill/>
          <a:ln>
            <a:noFill/>
          </a:ln>
        </p:spPr>
        <p:txBody>
          <a:bodyPr anchorCtr="0" anchor="ctr" bIns="34275" lIns="34275" spcFirstLastPara="1" rIns="34275" wrap="square" tIns="34275">
            <a:noAutofit/>
          </a:bodyPr>
          <a:lstStyle/>
          <a:p>
            <a:pPr indent="0" lvl="0" marL="0" rtl="0">
              <a:spcBef>
                <a:spcPts val="0"/>
              </a:spcBef>
              <a:spcAft>
                <a:spcPts val="0"/>
              </a:spcAft>
              <a:buNone/>
            </a:pPr>
            <a:r>
              <a:rPr lang="en" sz="1800">
                <a:solidFill>
                  <a:srgbClr val="FFFFFF"/>
                </a:solidFill>
                <a:latin typeface="Overpass"/>
                <a:ea typeface="Overpass"/>
                <a:cs typeface="Overpass"/>
                <a:sym typeface="Overpass"/>
              </a:rPr>
              <a:t>JAX-RS</a:t>
            </a:r>
            <a:endParaRPr sz="1800">
              <a:solidFill>
                <a:srgbClr val="FFFFFF"/>
              </a:solidFill>
              <a:latin typeface="Overpass"/>
              <a:ea typeface="Overpass"/>
              <a:cs typeface="Overpass"/>
              <a:sym typeface="Overpass"/>
            </a:endParaRPr>
          </a:p>
        </p:txBody>
      </p:sp>
      <p:sp>
        <p:nvSpPr>
          <p:cNvPr id="274" name="Shape 274"/>
          <p:cNvSpPr txBox="1"/>
          <p:nvPr/>
        </p:nvSpPr>
        <p:spPr>
          <a:xfrm>
            <a:off x="4423941" y="3772894"/>
            <a:ext cx="4410600" cy="808200"/>
          </a:xfrm>
          <a:prstGeom prst="rect">
            <a:avLst/>
          </a:prstGeom>
          <a:noFill/>
          <a:ln>
            <a:noFill/>
          </a:ln>
        </p:spPr>
        <p:txBody>
          <a:bodyPr anchorCtr="0" anchor="ctr" bIns="34275" lIns="34275" spcFirstLastPara="1" rIns="34275" wrap="square" tIns="34275">
            <a:noAutofit/>
          </a:bodyPr>
          <a:lstStyle/>
          <a:p>
            <a:pPr indent="0" lvl="0" marL="0" rtl="0">
              <a:lnSpc>
                <a:spcPct val="115000"/>
              </a:lnSpc>
              <a:spcBef>
                <a:spcPts val="200"/>
              </a:spcBef>
              <a:spcAft>
                <a:spcPts val="0"/>
              </a:spcAft>
              <a:buNone/>
            </a:pPr>
            <a:r>
              <a:rPr lang="en" sz="1400">
                <a:solidFill>
                  <a:srgbClr val="000000"/>
                </a:solidFill>
                <a:latin typeface="Courier New"/>
                <a:ea typeface="Courier New"/>
                <a:cs typeface="Courier New"/>
                <a:sym typeface="Courier New"/>
              </a:rPr>
              <a:t>$ java -jar my_microservice.jar</a:t>
            </a:r>
            <a:endParaRPr sz="1400">
              <a:solidFill>
                <a:srgbClr val="000000"/>
              </a:solidFill>
              <a:latin typeface="Courier New"/>
              <a:ea typeface="Courier New"/>
              <a:cs typeface="Courier New"/>
              <a:sym typeface="Courier New"/>
            </a:endParaRPr>
          </a:p>
          <a:p>
            <a:pPr indent="0" lvl="0" marL="0" rtl="0">
              <a:lnSpc>
                <a:spcPct val="115000"/>
              </a:lnSpc>
              <a:spcBef>
                <a:spcPts val="200"/>
              </a:spcBef>
              <a:spcAft>
                <a:spcPts val="0"/>
              </a:spcAft>
              <a:buNone/>
            </a:pPr>
            <a:r>
              <a:rPr lang="en" sz="1400">
                <a:latin typeface="Courier New"/>
                <a:ea typeface="Courier New"/>
                <a:cs typeface="Courier New"/>
                <a:sym typeface="Courier New"/>
              </a:rPr>
              <a:t>                  or</a:t>
            </a:r>
            <a:endParaRPr sz="1400">
              <a:latin typeface="Courier New"/>
              <a:ea typeface="Courier New"/>
              <a:cs typeface="Courier New"/>
              <a:sym typeface="Courier New"/>
            </a:endParaRPr>
          </a:p>
          <a:p>
            <a:pPr indent="0" lvl="0" marL="0" rtl="0">
              <a:lnSpc>
                <a:spcPct val="115000"/>
              </a:lnSpc>
              <a:spcBef>
                <a:spcPts val="200"/>
              </a:spcBef>
              <a:spcAft>
                <a:spcPts val="0"/>
              </a:spcAft>
              <a:buNone/>
            </a:pPr>
            <a:r>
              <a:rPr lang="en" sz="1400">
                <a:latin typeface="Courier New"/>
                <a:ea typeface="Courier New"/>
                <a:cs typeface="Courier New"/>
                <a:sym typeface="Courier New"/>
              </a:rPr>
              <a:t>$ java -jar custom-runtime.jar myapp.war</a:t>
            </a:r>
            <a:endParaRPr sz="1400">
              <a:latin typeface="Courier New"/>
              <a:ea typeface="Courier New"/>
              <a:cs typeface="Courier New"/>
              <a:sym typeface="Courier New"/>
            </a:endParaRPr>
          </a:p>
        </p:txBody>
      </p:sp>
      <p:sp>
        <p:nvSpPr>
          <p:cNvPr id="275" name="Shape 275"/>
          <p:cNvSpPr txBox="1"/>
          <p:nvPr/>
        </p:nvSpPr>
        <p:spPr>
          <a:xfrm>
            <a:off x="427359" y="1367184"/>
            <a:ext cx="3460800" cy="3134100"/>
          </a:xfrm>
          <a:prstGeom prst="rect">
            <a:avLst/>
          </a:prstGeom>
          <a:noFill/>
          <a:ln>
            <a:noFill/>
          </a:ln>
        </p:spPr>
        <p:txBody>
          <a:bodyPr anchorCtr="0" anchor="t" bIns="34275" lIns="34275" spcFirstLastPara="1" rIns="34275" wrap="square" tIns="34275">
            <a:noAutofit/>
          </a:bodyPr>
          <a:lstStyle/>
          <a:p>
            <a:pPr indent="0" lvl="0" marL="0" rtl="0">
              <a:lnSpc>
                <a:spcPct val="115000"/>
              </a:lnSpc>
              <a:spcBef>
                <a:spcPts val="200"/>
              </a:spcBef>
              <a:spcAft>
                <a:spcPts val="0"/>
              </a:spcAft>
              <a:buClr>
                <a:srgbClr val="000000"/>
              </a:buClr>
              <a:buSzPts val="400"/>
              <a:buFont typeface="Arial"/>
              <a:buNone/>
            </a:pPr>
            <a:r>
              <a:rPr b="1" lang="en" sz="1800">
                <a:latin typeface="Helvetica Neue"/>
                <a:ea typeface="Helvetica Neue"/>
                <a:cs typeface="Helvetica Neue"/>
                <a:sym typeface="Helvetica Neue"/>
              </a:rPr>
              <a:t>Java EE microservices</a:t>
            </a:r>
            <a:br>
              <a:rPr b="1" lang="en" sz="1800">
                <a:latin typeface="Helvetica Neue"/>
                <a:ea typeface="Helvetica Neue"/>
                <a:cs typeface="Helvetica Neue"/>
                <a:sym typeface="Helvetica Neue"/>
              </a:rPr>
            </a:br>
            <a:endParaRPr b="1" sz="1800">
              <a:latin typeface="Helvetica Neue"/>
              <a:ea typeface="Helvetica Neue"/>
              <a:cs typeface="Helvetica Neue"/>
              <a:sym typeface="Helvetica Neue"/>
            </a:endParaRPr>
          </a:p>
          <a:p>
            <a:pPr indent="-203200" lvl="0" marL="177800" rtl="0">
              <a:lnSpc>
                <a:spcPct val="115000"/>
              </a:lnSpc>
              <a:spcBef>
                <a:spcPts val="200"/>
              </a:spcBef>
              <a:spcAft>
                <a:spcPts val="0"/>
              </a:spcAft>
              <a:buClr>
                <a:srgbClr val="000000"/>
              </a:buClr>
              <a:buSzPts val="1800"/>
              <a:buFont typeface="Helvetica Neue Light"/>
              <a:buChar char="●"/>
            </a:pPr>
            <a:r>
              <a:rPr lang="en" sz="1800">
                <a:latin typeface="Helvetica Neue Light"/>
                <a:ea typeface="Helvetica Neue Light"/>
                <a:cs typeface="Helvetica Neue Light"/>
                <a:sym typeface="Helvetica Neue Light"/>
              </a:rPr>
              <a:t>Leverage Java EE expertise</a:t>
            </a:r>
            <a:endParaRPr sz="1800">
              <a:latin typeface="Helvetica Neue Light"/>
              <a:ea typeface="Helvetica Neue Light"/>
              <a:cs typeface="Helvetica Neue Light"/>
              <a:sym typeface="Helvetica Neue Light"/>
            </a:endParaRPr>
          </a:p>
          <a:p>
            <a:pPr indent="-203200" lvl="0" marL="177800" rtl="0">
              <a:lnSpc>
                <a:spcPct val="115000"/>
              </a:lnSpc>
              <a:spcBef>
                <a:spcPts val="0"/>
              </a:spcBef>
              <a:spcAft>
                <a:spcPts val="0"/>
              </a:spcAft>
              <a:buSzPts val="1800"/>
              <a:buFont typeface="Helvetica Neue Light"/>
              <a:buChar char="●"/>
            </a:pPr>
            <a:r>
              <a:rPr lang="en" sz="1800">
                <a:latin typeface="Helvetica Neue Light"/>
                <a:ea typeface="Helvetica Neue Light"/>
                <a:cs typeface="Helvetica Neue Light"/>
                <a:sym typeface="Helvetica Neue Light"/>
              </a:rPr>
              <a:t>Open Standard</a:t>
            </a:r>
            <a:endParaRPr sz="1800">
              <a:latin typeface="Helvetica Neue Light"/>
              <a:ea typeface="Helvetica Neue Light"/>
              <a:cs typeface="Helvetica Neue Light"/>
              <a:sym typeface="Helvetica Neue Light"/>
            </a:endParaRPr>
          </a:p>
          <a:p>
            <a:pPr indent="-203200" lvl="0" marL="177800" rtl="0">
              <a:lnSpc>
                <a:spcPct val="115000"/>
              </a:lnSpc>
              <a:spcBef>
                <a:spcPts val="0"/>
              </a:spcBef>
              <a:spcAft>
                <a:spcPts val="0"/>
              </a:spcAft>
              <a:buSzPts val="1800"/>
              <a:buFont typeface="Helvetica Neue Light"/>
              <a:buChar char="●"/>
            </a:pPr>
            <a:r>
              <a:rPr lang="en" sz="1800">
                <a:latin typeface="Helvetica Neue Light"/>
                <a:ea typeface="Helvetica Neue Light"/>
                <a:cs typeface="Helvetica Neue Light"/>
                <a:sym typeface="Helvetica Neue Light"/>
              </a:rPr>
              <a:t>Microservices focus</a:t>
            </a:r>
            <a:endParaRPr sz="1800">
              <a:latin typeface="Helvetica Neue Light"/>
              <a:ea typeface="Helvetica Neue Light"/>
              <a:cs typeface="Helvetica Neue Light"/>
              <a:sym typeface="Helvetica Neue Light"/>
            </a:endParaRPr>
          </a:p>
          <a:p>
            <a:pPr indent="-203200" lvl="0" marL="177800" rtl="0">
              <a:lnSpc>
                <a:spcPct val="115000"/>
              </a:lnSpc>
              <a:spcBef>
                <a:spcPts val="0"/>
              </a:spcBef>
              <a:spcAft>
                <a:spcPts val="0"/>
              </a:spcAft>
              <a:buSzPts val="1800"/>
              <a:buFont typeface="Helvetica Neue Light"/>
              <a:buChar char="●"/>
            </a:pPr>
            <a:r>
              <a:rPr lang="en" sz="1800">
                <a:latin typeface="Helvetica Neue Light"/>
                <a:ea typeface="Helvetica Neue Light"/>
                <a:cs typeface="Helvetica Neue Light"/>
                <a:sym typeface="Helvetica Neue Light"/>
              </a:rPr>
              <a:t>Optimized for OpenShift</a:t>
            </a:r>
            <a:endParaRPr sz="1800">
              <a:latin typeface="Helvetica Neue Light"/>
              <a:ea typeface="Helvetica Neue Light"/>
              <a:cs typeface="Helvetica Neue Light"/>
              <a:sym typeface="Helvetica Neue Light"/>
            </a:endParaRPr>
          </a:p>
          <a:p>
            <a:pPr indent="-203200" lvl="0" marL="177800" rtl="0">
              <a:lnSpc>
                <a:spcPct val="115000"/>
              </a:lnSpc>
              <a:spcBef>
                <a:spcPts val="0"/>
              </a:spcBef>
              <a:spcAft>
                <a:spcPts val="0"/>
              </a:spcAft>
              <a:buClr>
                <a:srgbClr val="000000"/>
              </a:buClr>
              <a:buSzPts val="1800"/>
              <a:buFont typeface="Helvetica Neue Light"/>
              <a:buChar char="●"/>
            </a:pPr>
            <a:r>
              <a:rPr lang="en" sz="1800">
                <a:latin typeface="Helvetica Neue Light"/>
                <a:ea typeface="Helvetica Neue Light"/>
                <a:cs typeface="Helvetica Neue Light"/>
                <a:sym typeface="Helvetica Neue Light"/>
              </a:rPr>
              <a:t>Super </a:t>
            </a:r>
            <a:r>
              <a:rPr lang="en" sz="1800">
                <a:solidFill>
                  <a:srgbClr val="000000"/>
                </a:solidFill>
                <a:latin typeface="Helvetica Neue Light"/>
                <a:ea typeface="Helvetica Neue Light"/>
                <a:cs typeface="Helvetica Neue Light"/>
                <a:sym typeface="Helvetica Neue Light"/>
              </a:rPr>
              <a:t>Lightweight</a:t>
            </a:r>
            <a:endParaRPr sz="1800">
              <a:solidFill>
                <a:srgbClr val="000000"/>
              </a:solidFill>
              <a:latin typeface="Helvetica Neue Light"/>
              <a:ea typeface="Helvetica Neue Light"/>
              <a:cs typeface="Helvetica Neue Light"/>
              <a:sym typeface="Helvetica Neue Light"/>
            </a:endParaRPr>
          </a:p>
          <a:p>
            <a:pPr indent="-203200" lvl="0" marL="177800" rtl="0">
              <a:lnSpc>
                <a:spcPct val="115000"/>
              </a:lnSpc>
              <a:spcBef>
                <a:spcPts val="0"/>
              </a:spcBef>
              <a:spcAft>
                <a:spcPts val="0"/>
              </a:spcAft>
              <a:buSzPts val="1800"/>
              <a:buFont typeface="Helvetica Neue Light"/>
              <a:buChar char="●"/>
            </a:pPr>
            <a:r>
              <a:rPr lang="en" sz="1800">
                <a:latin typeface="Helvetica Neue Light"/>
                <a:ea typeface="Helvetica Neue Light"/>
                <a:cs typeface="Helvetica Neue Light"/>
                <a:sym typeface="Helvetica Neue Light"/>
              </a:rPr>
              <a:t>uber-jar and war support</a:t>
            </a:r>
            <a:endParaRPr sz="1800">
              <a:latin typeface="Helvetica Neue Light"/>
              <a:ea typeface="Helvetica Neue Light"/>
              <a:cs typeface="Helvetica Neue Light"/>
              <a:sym typeface="Helvetica Neue Light"/>
            </a:endParaRPr>
          </a:p>
          <a:p>
            <a:pPr indent="0" lvl="0" marL="0" rtl="0">
              <a:lnSpc>
                <a:spcPct val="115000"/>
              </a:lnSpc>
              <a:spcBef>
                <a:spcPts val="200"/>
              </a:spcBef>
              <a:spcAft>
                <a:spcPts val="0"/>
              </a:spcAft>
              <a:buNone/>
            </a:pPr>
            <a:r>
              <a:t/>
            </a:r>
            <a:endParaRPr sz="180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00050" y="176213"/>
            <a:ext cx="8339100" cy="738300"/>
          </a:xfrm>
          <a:prstGeom prst="rect">
            <a:avLst/>
          </a:prstGeom>
        </p:spPr>
        <p:txBody>
          <a:bodyPr anchorCtr="0" anchor="b" bIns="34275" lIns="34275" spcFirstLastPara="1" rIns="34275" wrap="square" tIns="34275">
            <a:noAutofit/>
          </a:bodyPr>
          <a:lstStyle/>
          <a:p>
            <a:pPr indent="0" lvl="0" marL="0" rtl="0">
              <a:spcBef>
                <a:spcPts val="0"/>
              </a:spcBef>
              <a:spcAft>
                <a:spcPts val="0"/>
              </a:spcAft>
              <a:buNone/>
            </a:pPr>
            <a:r>
              <a:rPr lang="en"/>
              <a:t>WildFly Swarm Fractions</a:t>
            </a:r>
            <a:endParaRPr/>
          </a:p>
        </p:txBody>
      </p:sp>
      <p:sp>
        <p:nvSpPr>
          <p:cNvPr id="281" name="Shape 281"/>
          <p:cNvSpPr txBox="1"/>
          <p:nvPr>
            <p:ph idx="1" type="body"/>
          </p:nvPr>
        </p:nvSpPr>
        <p:spPr>
          <a:xfrm>
            <a:off x="400050" y="1171575"/>
            <a:ext cx="8339100" cy="3514800"/>
          </a:xfrm>
          <a:prstGeom prst="rect">
            <a:avLst/>
          </a:prstGeom>
        </p:spPr>
        <p:txBody>
          <a:bodyPr anchorCtr="0" anchor="t" bIns="34275" lIns="34275" spcFirstLastPara="1" rIns="34275" wrap="square" tIns="34275">
            <a:noAutofit/>
          </a:bodyPr>
          <a:lstStyle/>
          <a:p>
            <a:pPr indent="-177800" lvl="0" marL="177800" rtl="0">
              <a:spcBef>
                <a:spcPts val="2200"/>
              </a:spcBef>
              <a:spcAft>
                <a:spcPts val="0"/>
              </a:spcAft>
              <a:buSzPts val="1400"/>
              <a:buChar char="•"/>
            </a:pPr>
            <a:r>
              <a:rPr lang="en"/>
              <a:t>Fraction of an application server</a:t>
            </a:r>
            <a:br>
              <a:rPr lang="en"/>
            </a:br>
            <a:endParaRPr/>
          </a:p>
          <a:p>
            <a:pPr indent="-177800" lvl="0" marL="177800" rtl="0">
              <a:spcBef>
                <a:spcPts val="0"/>
              </a:spcBef>
              <a:spcAft>
                <a:spcPts val="0"/>
              </a:spcAft>
              <a:buSzPts val="1400"/>
              <a:buChar char="•"/>
            </a:pPr>
            <a:r>
              <a:rPr lang="en"/>
              <a:t>Maps to one or more WildFly subsystems</a:t>
            </a:r>
            <a:br>
              <a:rPr lang="en"/>
            </a:br>
            <a:endParaRPr/>
          </a:p>
          <a:p>
            <a:pPr indent="-177800" lvl="0" marL="177800" rtl="0">
              <a:spcBef>
                <a:spcPts val="0"/>
              </a:spcBef>
              <a:spcAft>
                <a:spcPts val="0"/>
              </a:spcAft>
              <a:buSzPts val="1400"/>
              <a:buChar char="•"/>
            </a:pPr>
            <a:r>
              <a:rPr lang="en"/>
              <a:t>Repackages them as maven dependencies</a:t>
            </a:r>
            <a:br>
              <a:rPr lang="en"/>
            </a:br>
            <a:endParaRPr/>
          </a:p>
          <a:p>
            <a:pPr indent="-177800" lvl="0" marL="177800" rtl="0">
              <a:spcBef>
                <a:spcPts val="0"/>
              </a:spcBef>
              <a:spcAft>
                <a:spcPts val="0"/>
              </a:spcAft>
              <a:buSzPts val="1400"/>
              <a:buChar char="•"/>
            </a:pPr>
            <a:r>
              <a:rPr lang="en"/>
              <a:t>Packages Additional capabilities and integrations</a:t>
            </a:r>
            <a:endParaRPr/>
          </a:p>
          <a:p>
            <a:pPr indent="-177800" lvl="1" marL="342900" rtl="0">
              <a:spcBef>
                <a:spcPts val="0"/>
              </a:spcBef>
              <a:spcAft>
                <a:spcPts val="0"/>
              </a:spcAft>
              <a:buSzPts val="1400"/>
              <a:buChar char="•"/>
            </a:pPr>
            <a:r>
              <a:rPr lang="en"/>
              <a:t>OpenShift, MicroProfile, Consul, NetFlix OSS, Apache Camel, and more</a:t>
            </a:r>
            <a:br>
              <a:rPr lang="en"/>
            </a:br>
            <a:endParaRPr/>
          </a:p>
          <a:p>
            <a:pPr indent="-177800" lvl="0" marL="177800" rtl="0">
              <a:spcBef>
                <a:spcPts val="0"/>
              </a:spcBef>
              <a:spcAft>
                <a:spcPts val="0"/>
              </a:spcAft>
              <a:buSzPts val="1400"/>
              <a:buChar char="•"/>
            </a:pPr>
            <a:r>
              <a:rPr lang="en"/>
              <a:t>Reasonable defaults (“convention over configuration”)</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p:nvPr/>
        </p:nvSpPr>
        <p:spPr>
          <a:xfrm>
            <a:off x="4848825" y="1309988"/>
            <a:ext cx="4021800" cy="2987100"/>
          </a:xfrm>
          <a:prstGeom prst="rect">
            <a:avLst/>
          </a:prstGeom>
          <a:noFill/>
          <a:ln cap="flat" cmpd="sng" w="38100">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a:spcBef>
                <a:spcPts val="0"/>
              </a:spcBef>
              <a:spcAft>
                <a:spcPts val="0"/>
              </a:spcAft>
              <a:buNone/>
            </a:pPr>
            <a:r>
              <a:t/>
            </a:r>
            <a:endParaRPr/>
          </a:p>
        </p:txBody>
      </p:sp>
      <p:sp>
        <p:nvSpPr>
          <p:cNvPr id="287" name="Shape 287"/>
          <p:cNvSpPr txBox="1"/>
          <p:nvPr>
            <p:ph type="title"/>
          </p:nvPr>
        </p:nvSpPr>
        <p:spPr>
          <a:xfrm>
            <a:off x="402413" y="162825"/>
            <a:ext cx="8339100" cy="738300"/>
          </a:xfrm>
          <a:prstGeom prst="rect">
            <a:avLst/>
          </a:prstGeom>
        </p:spPr>
        <p:txBody>
          <a:bodyPr anchorCtr="0" anchor="b" bIns="34275" lIns="34275" spcFirstLastPara="1" rIns="34275" wrap="square" tIns="34275">
            <a:noAutofit/>
          </a:bodyPr>
          <a:lstStyle/>
          <a:p>
            <a:pPr indent="0" lvl="0" marL="0" rtl="0">
              <a:spcBef>
                <a:spcPts val="0"/>
              </a:spcBef>
              <a:spcAft>
                <a:spcPts val="0"/>
              </a:spcAft>
              <a:buNone/>
            </a:pPr>
            <a:r>
              <a:rPr lang="en"/>
              <a:t>MicroProfile </a:t>
            </a:r>
            <a:r>
              <a:rPr lang="en"/>
              <a:t>Configuration Integration and Support</a:t>
            </a:r>
            <a:endParaRPr/>
          </a:p>
        </p:txBody>
      </p:sp>
      <p:sp>
        <p:nvSpPr>
          <p:cNvPr id="288" name="Shape 288"/>
          <p:cNvSpPr txBox="1"/>
          <p:nvPr>
            <p:ph idx="1" type="body"/>
          </p:nvPr>
        </p:nvSpPr>
        <p:spPr>
          <a:xfrm>
            <a:off x="400050" y="1171575"/>
            <a:ext cx="4569300" cy="3514800"/>
          </a:xfrm>
          <a:prstGeom prst="rect">
            <a:avLst/>
          </a:prstGeom>
        </p:spPr>
        <p:txBody>
          <a:bodyPr anchorCtr="0" anchor="t" bIns="34275" lIns="34275" spcFirstLastPara="1" rIns="34275" wrap="square" tIns="34275">
            <a:noAutofit/>
          </a:bodyPr>
          <a:lstStyle/>
          <a:p>
            <a:pPr indent="-177800" lvl="0" marL="177800" rtl="0">
              <a:spcBef>
                <a:spcPts val="2200"/>
              </a:spcBef>
              <a:spcAft>
                <a:spcPts val="0"/>
              </a:spcAft>
              <a:buSzPts val="1400"/>
              <a:buChar char="•"/>
            </a:pPr>
            <a:r>
              <a:rPr b="1" lang="en">
                <a:latin typeface="Helvetica Neue"/>
                <a:ea typeface="Helvetica Neue"/>
                <a:cs typeface="Helvetica Neue"/>
                <a:sym typeface="Helvetica Neue"/>
              </a:rPr>
              <a:t>Maven Plugin</a:t>
            </a:r>
            <a:br>
              <a:rPr lang="en"/>
            </a:br>
            <a:r>
              <a:rPr lang="en" sz="1700"/>
              <a:t>&lt;swarm.http.port&gt;8081&lt;/swarm.http.port&gt;</a:t>
            </a:r>
            <a:br>
              <a:rPr lang="en"/>
            </a:br>
            <a:endParaRPr/>
          </a:p>
          <a:p>
            <a:pPr indent="-177800" lvl="0" marL="177800" rtl="0">
              <a:spcBef>
                <a:spcPts val="0"/>
              </a:spcBef>
              <a:spcAft>
                <a:spcPts val="0"/>
              </a:spcAft>
              <a:buSzPts val="1400"/>
              <a:buChar char="•"/>
            </a:pPr>
            <a:r>
              <a:rPr b="1" lang="en">
                <a:latin typeface="Helvetica Neue"/>
                <a:ea typeface="Helvetica Neue"/>
                <a:cs typeface="Helvetica Neue"/>
                <a:sym typeface="Helvetica Neue"/>
              </a:rPr>
              <a:t>Java Properties</a:t>
            </a:r>
            <a:br>
              <a:rPr lang="en"/>
            </a:br>
            <a:r>
              <a:rPr lang="en" sz="1700"/>
              <a:t>java </a:t>
            </a:r>
            <a:r>
              <a:rPr lang="en" sz="1700" u="sng"/>
              <a:t>-Dswarm.http.port=8081</a:t>
            </a:r>
            <a:r>
              <a:rPr lang="en" sz="1700"/>
              <a:t> myapp.jar</a:t>
            </a:r>
            <a:br>
              <a:rPr lang="en"/>
            </a:br>
            <a:endParaRPr/>
          </a:p>
          <a:p>
            <a:pPr indent="-177800" lvl="0" marL="177800" rtl="0">
              <a:spcBef>
                <a:spcPts val="0"/>
              </a:spcBef>
              <a:spcAft>
                <a:spcPts val="0"/>
              </a:spcAft>
              <a:buSzPts val="1400"/>
              <a:buChar char="•"/>
            </a:pPr>
            <a:r>
              <a:rPr b="1" lang="en">
                <a:latin typeface="Helvetica Neue"/>
                <a:ea typeface="Helvetica Neue"/>
                <a:cs typeface="Helvetica Neue"/>
                <a:sym typeface="Helvetica Neue"/>
              </a:rPr>
              <a:t>JBoss EAP (WildFly) Configuration</a:t>
            </a:r>
            <a:br>
              <a:rPr lang="en"/>
            </a:br>
            <a:r>
              <a:rPr lang="en" sz="1700"/>
              <a:t>java -jar -c standalone.xml</a:t>
            </a:r>
            <a:br>
              <a:rPr lang="en"/>
            </a:br>
            <a:endParaRPr/>
          </a:p>
          <a:p>
            <a:pPr indent="-177800" lvl="0" marL="177800" rtl="0">
              <a:spcBef>
                <a:spcPts val="0"/>
              </a:spcBef>
              <a:spcAft>
                <a:spcPts val="0"/>
              </a:spcAft>
              <a:buSzPts val="1400"/>
              <a:buChar char="•"/>
            </a:pPr>
            <a:r>
              <a:rPr b="1" lang="en">
                <a:latin typeface="Helvetica Neue"/>
                <a:ea typeface="Helvetica Neue"/>
                <a:cs typeface="Helvetica Neue"/>
                <a:sym typeface="Helvetica Neue"/>
              </a:rPr>
              <a:t>Environment-specific configuration</a:t>
            </a:r>
            <a:br>
              <a:rPr lang="en"/>
            </a:br>
            <a:r>
              <a:rPr lang="en" sz="1700"/>
              <a:t>java -jar myapp.jar  -s project-production.yml</a:t>
            </a:r>
            <a:endParaRPr sz="1700"/>
          </a:p>
        </p:txBody>
      </p:sp>
      <p:sp>
        <p:nvSpPr>
          <p:cNvPr id="289" name="Shape 289"/>
          <p:cNvSpPr txBox="1"/>
          <p:nvPr>
            <p:ph idx="1" type="body"/>
          </p:nvPr>
        </p:nvSpPr>
        <p:spPr>
          <a:xfrm>
            <a:off x="4914900" y="1171575"/>
            <a:ext cx="4021800" cy="3514800"/>
          </a:xfrm>
          <a:prstGeom prst="rect">
            <a:avLst/>
          </a:prstGeom>
        </p:spPr>
        <p:txBody>
          <a:bodyPr anchorCtr="0" anchor="t" bIns="34275" lIns="34275" spcFirstLastPara="1" rIns="34275" wrap="square" tIns="34275">
            <a:noAutofit/>
          </a:bodyPr>
          <a:lstStyle/>
          <a:p>
            <a:pPr indent="0" lvl="0" marL="0" rtl="0" algn="ctr">
              <a:spcBef>
                <a:spcPts val="2200"/>
              </a:spcBef>
              <a:spcAft>
                <a:spcPts val="0"/>
              </a:spcAft>
              <a:buNone/>
            </a:pPr>
            <a:r>
              <a:rPr b="1" lang="en" u="sng">
                <a:latin typeface="Helvetica Neue"/>
                <a:ea typeface="Helvetica Neue"/>
                <a:cs typeface="Helvetica Neue"/>
                <a:sym typeface="Helvetica Neue"/>
              </a:rPr>
              <a:t>MicroProfile Config Support</a:t>
            </a:r>
            <a:br>
              <a:rPr lang="en"/>
            </a:br>
            <a:endParaRPr/>
          </a:p>
          <a:p>
            <a:pPr indent="0" lvl="0" marL="0" rtl="0">
              <a:spcBef>
                <a:spcPts val="2200"/>
              </a:spcBef>
              <a:spcAft>
                <a:spcPts val="0"/>
              </a:spcAft>
              <a:buNone/>
            </a:pPr>
            <a:r>
              <a:rPr lang="en" sz="1700">
                <a:latin typeface="Courier New"/>
                <a:ea typeface="Courier New"/>
                <a:cs typeface="Courier New"/>
                <a:sym typeface="Courier New"/>
              </a:rPr>
              <a:t>@Inject</a:t>
            </a:r>
            <a:br>
              <a:rPr lang="en" sz="1700">
                <a:latin typeface="Courier New"/>
                <a:ea typeface="Courier New"/>
                <a:cs typeface="Courier New"/>
                <a:sym typeface="Courier New"/>
              </a:rPr>
            </a:br>
            <a:r>
              <a:rPr lang="en" sz="1700">
                <a:latin typeface="Courier New"/>
                <a:ea typeface="Courier New"/>
                <a:cs typeface="Courier New"/>
                <a:sym typeface="Courier New"/>
              </a:rPr>
              <a:t>@ConfigProperty(</a:t>
            </a:r>
            <a:r>
              <a:rPr lang="en" sz="1500">
                <a:latin typeface="Courier New"/>
                <a:ea typeface="Courier New"/>
                <a:cs typeface="Courier New"/>
                <a:sym typeface="Courier New"/>
              </a:rPr>
              <a:t>name=”property”,</a:t>
            </a:r>
            <a:r>
              <a:rPr lang="en" sz="1700">
                <a:latin typeface="Courier New"/>
                <a:ea typeface="Courier New"/>
                <a:cs typeface="Courier New"/>
                <a:sym typeface="Courier New"/>
              </a:rPr>
              <a:t>                                   </a:t>
            </a:r>
            <a:br>
              <a:rPr lang="en" sz="1700">
                <a:latin typeface="Courier New"/>
                <a:ea typeface="Courier New"/>
                <a:cs typeface="Courier New"/>
                <a:sym typeface="Courier New"/>
              </a:rPr>
            </a:br>
            <a:r>
              <a:rPr lang="en" sz="1700">
                <a:latin typeface="Courier New"/>
                <a:ea typeface="Courier New"/>
                <a:cs typeface="Courier New"/>
                <a:sym typeface="Courier New"/>
              </a:rPr>
              <a:t>          </a:t>
            </a:r>
            <a:r>
              <a:rPr lang="en" sz="1500">
                <a:latin typeface="Courier New"/>
                <a:ea typeface="Courier New"/>
                <a:cs typeface="Courier New"/>
                <a:sym typeface="Courier New"/>
              </a:rPr>
              <a:t>defaultValue=”default”</a:t>
            </a:r>
            <a:r>
              <a:rPr lang="en" sz="1700">
                <a:latin typeface="Courier New"/>
                <a:ea typeface="Courier New"/>
                <a:cs typeface="Courier New"/>
                <a:sym typeface="Courier New"/>
              </a:rPr>
              <a:t>)</a:t>
            </a:r>
            <a:br>
              <a:rPr lang="en" sz="1700">
                <a:latin typeface="Courier New"/>
                <a:ea typeface="Courier New"/>
                <a:cs typeface="Courier New"/>
                <a:sym typeface="Courier New"/>
              </a:rPr>
            </a:br>
            <a:r>
              <a:rPr lang="en" sz="1700">
                <a:latin typeface="Courier New"/>
                <a:ea typeface="Courier New"/>
                <a:cs typeface="Courier New"/>
                <a:sym typeface="Courier New"/>
              </a:rPr>
              <a:t>String hostname;</a:t>
            </a:r>
            <a:endParaRPr sz="17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400050" y="176213"/>
            <a:ext cx="8339100" cy="738300"/>
          </a:xfrm>
          <a:prstGeom prst="rect">
            <a:avLst/>
          </a:prstGeom>
        </p:spPr>
        <p:txBody>
          <a:bodyPr anchorCtr="0" anchor="b" bIns="34275" lIns="34275" spcFirstLastPara="1" rIns="34275" wrap="square" tIns="34275">
            <a:noAutofit/>
          </a:bodyPr>
          <a:lstStyle/>
          <a:p>
            <a:pPr indent="0" lvl="0" marL="0" rtl="0">
              <a:spcBef>
                <a:spcPts val="0"/>
              </a:spcBef>
              <a:spcAft>
                <a:spcPts val="0"/>
              </a:spcAft>
              <a:buNone/>
            </a:pPr>
            <a:r>
              <a:rPr lang="en"/>
              <a:t>Hollow Jars - Customize your appserver</a:t>
            </a:r>
            <a:endParaRPr/>
          </a:p>
        </p:txBody>
      </p:sp>
      <p:sp>
        <p:nvSpPr>
          <p:cNvPr id="295" name="Shape 295"/>
          <p:cNvSpPr txBox="1"/>
          <p:nvPr>
            <p:ph idx="1" type="body"/>
          </p:nvPr>
        </p:nvSpPr>
        <p:spPr>
          <a:xfrm>
            <a:off x="400050" y="1171575"/>
            <a:ext cx="4502400" cy="3514800"/>
          </a:xfrm>
          <a:prstGeom prst="rect">
            <a:avLst/>
          </a:prstGeom>
        </p:spPr>
        <p:txBody>
          <a:bodyPr anchorCtr="0" anchor="t" bIns="34275" lIns="34275" spcFirstLastPara="1" rIns="34275" wrap="square" tIns="34275">
            <a:noAutofit/>
          </a:bodyPr>
          <a:lstStyle/>
          <a:p>
            <a:pPr indent="-177800" lvl="0" marL="177800" rtl="0">
              <a:spcBef>
                <a:spcPts val="2200"/>
              </a:spcBef>
              <a:spcAft>
                <a:spcPts val="0"/>
              </a:spcAft>
              <a:buSzPts val="1400"/>
              <a:buChar char="•"/>
            </a:pPr>
            <a:r>
              <a:rPr lang="en"/>
              <a:t>Define a set of maven dependencies …</a:t>
            </a:r>
            <a:br>
              <a:rPr lang="en"/>
            </a:br>
            <a:r>
              <a:rPr lang="en"/>
              <a:t>(swarm.hollow=true)</a:t>
            </a:r>
            <a:br>
              <a:rPr lang="en"/>
            </a:br>
            <a:endParaRPr/>
          </a:p>
          <a:p>
            <a:pPr indent="-177800" lvl="0" marL="177800" rtl="0">
              <a:spcBef>
                <a:spcPts val="0"/>
              </a:spcBef>
              <a:spcAft>
                <a:spcPts val="0"/>
              </a:spcAft>
              <a:buSzPts val="1400"/>
              <a:buChar char="•"/>
            </a:pPr>
            <a:r>
              <a:rPr lang="en"/>
              <a:t>… without the application .war file ...</a:t>
            </a:r>
            <a:br>
              <a:rPr lang="en"/>
            </a:br>
            <a:endParaRPr/>
          </a:p>
          <a:p>
            <a:pPr indent="-177800" lvl="0" marL="177800" rtl="0">
              <a:spcBef>
                <a:spcPts val="0"/>
              </a:spcBef>
              <a:spcAft>
                <a:spcPts val="0"/>
              </a:spcAft>
              <a:buSzPts val="1400"/>
              <a:buChar char="•"/>
            </a:pPr>
            <a:r>
              <a:rPr lang="en"/>
              <a:t>Package them up into an uberjar</a:t>
            </a:r>
            <a:br>
              <a:rPr lang="en"/>
            </a:br>
            <a:endParaRPr/>
          </a:p>
          <a:p>
            <a:pPr indent="-177800" lvl="0" marL="177800" rtl="0">
              <a:spcBef>
                <a:spcPts val="0"/>
              </a:spcBef>
              <a:spcAft>
                <a:spcPts val="0"/>
              </a:spcAft>
              <a:buSzPts val="1400"/>
              <a:buChar char="•"/>
            </a:pPr>
            <a:r>
              <a:rPr lang="en"/>
              <a:t>Pass in the war file on the command line</a:t>
            </a:r>
            <a:br>
              <a:rPr lang="en"/>
            </a:br>
            <a:endParaRPr/>
          </a:p>
          <a:p>
            <a:pPr indent="-177800" lvl="0" marL="177800" rtl="0">
              <a:spcBef>
                <a:spcPts val="0"/>
              </a:spcBef>
              <a:spcAft>
                <a:spcPts val="0"/>
              </a:spcAft>
              <a:buSzPts val="1400"/>
              <a:buChar char="•"/>
            </a:pPr>
            <a:r>
              <a:rPr lang="en"/>
              <a:t>Great for enforcing corporate standards</a:t>
            </a:r>
            <a:br>
              <a:rPr lang="en"/>
            </a:br>
            <a:endParaRPr/>
          </a:p>
          <a:p>
            <a:pPr indent="-177800" lvl="0" marL="177800" rtl="0">
              <a:spcBef>
                <a:spcPts val="0"/>
              </a:spcBef>
              <a:spcAft>
                <a:spcPts val="0"/>
              </a:spcAft>
              <a:buSzPts val="1400"/>
              <a:buChar char="•"/>
            </a:pPr>
            <a:r>
              <a:rPr lang="en"/>
              <a:t>Ideal for containerization!</a:t>
            </a:r>
            <a:endParaRPr/>
          </a:p>
        </p:txBody>
      </p:sp>
      <p:sp>
        <p:nvSpPr>
          <p:cNvPr id="296" name="Shape 296"/>
          <p:cNvSpPr/>
          <p:nvPr/>
        </p:nvSpPr>
        <p:spPr>
          <a:xfrm>
            <a:off x="4902450" y="1243025"/>
            <a:ext cx="4003800" cy="547800"/>
          </a:xfrm>
          <a:prstGeom prst="rect">
            <a:avLst/>
          </a:prstGeom>
          <a:no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a:spcBef>
                <a:spcPts val="0"/>
              </a:spcBef>
              <a:spcAft>
                <a:spcPts val="0"/>
              </a:spcAft>
              <a:buNone/>
            </a:pPr>
            <a:r>
              <a:t/>
            </a:r>
            <a:endParaRPr/>
          </a:p>
        </p:txBody>
      </p:sp>
      <p:sp>
        <p:nvSpPr>
          <p:cNvPr id="297" name="Shape 297"/>
          <p:cNvSpPr txBox="1"/>
          <p:nvPr/>
        </p:nvSpPr>
        <p:spPr>
          <a:xfrm>
            <a:off x="5003300" y="1377550"/>
            <a:ext cx="3824100" cy="342900"/>
          </a:xfrm>
          <a:prstGeom prst="rect">
            <a:avLst/>
          </a:prstGeom>
          <a:noFill/>
          <a:ln>
            <a:noFill/>
          </a:ln>
        </p:spPr>
        <p:txBody>
          <a:bodyPr anchorCtr="0" anchor="t" bIns="34275" lIns="34275" spcFirstLastPara="1" rIns="34275" wrap="square" tIns="34275">
            <a:noAutofit/>
          </a:bodyPr>
          <a:lstStyle/>
          <a:p>
            <a:pPr indent="0" lvl="0" marL="0" rtl="0">
              <a:spcBef>
                <a:spcPts val="0"/>
              </a:spcBef>
              <a:spcAft>
                <a:spcPts val="0"/>
              </a:spcAft>
              <a:buNone/>
            </a:pPr>
            <a:r>
              <a:rPr lang="en" sz="1400">
                <a:latin typeface="Courier New"/>
                <a:ea typeface="Courier New"/>
                <a:cs typeface="Courier New"/>
                <a:sym typeface="Courier New"/>
              </a:rPr>
              <a:t>$ java -jar my-custom.jar myapp.war </a:t>
            </a:r>
            <a:endParaRPr sz="1400">
              <a:latin typeface="Courier New"/>
              <a:ea typeface="Courier New"/>
              <a:cs typeface="Courier New"/>
              <a:sym typeface="Courier New"/>
            </a:endParaRPr>
          </a:p>
        </p:txBody>
      </p:sp>
      <p:sp>
        <p:nvSpPr>
          <p:cNvPr id="298" name="Shape 298"/>
          <p:cNvSpPr/>
          <p:nvPr/>
        </p:nvSpPr>
        <p:spPr>
          <a:xfrm>
            <a:off x="5679281" y="4307293"/>
            <a:ext cx="2424300" cy="378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ctr">
              <a:spcBef>
                <a:spcPts val="0"/>
              </a:spcBef>
              <a:spcAft>
                <a:spcPts val="0"/>
              </a:spcAft>
              <a:buNone/>
            </a:pPr>
            <a:r>
              <a:rPr lang="en" sz="1800">
                <a:latin typeface="Courier New"/>
                <a:ea typeface="Courier New"/>
                <a:cs typeface="Courier New"/>
                <a:sym typeface="Courier New"/>
              </a:rPr>
              <a:t>Linux Kernel</a:t>
            </a:r>
            <a:endParaRPr sz="1800">
              <a:latin typeface="Courier New"/>
              <a:ea typeface="Courier New"/>
              <a:cs typeface="Courier New"/>
              <a:sym typeface="Courier New"/>
            </a:endParaRPr>
          </a:p>
        </p:txBody>
      </p:sp>
      <p:sp>
        <p:nvSpPr>
          <p:cNvPr id="299" name="Shape 299"/>
          <p:cNvSpPr/>
          <p:nvPr/>
        </p:nvSpPr>
        <p:spPr>
          <a:xfrm>
            <a:off x="5679281" y="3863340"/>
            <a:ext cx="2424300" cy="378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ctr">
              <a:spcBef>
                <a:spcPts val="0"/>
              </a:spcBef>
              <a:spcAft>
                <a:spcPts val="0"/>
              </a:spcAft>
              <a:buNone/>
            </a:pPr>
            <a:r>
              <a:rPr lang="en" sz="1800">
                <a:latin typeface="Courier New"/>
                <a:ea typeface="Courier New"/>
                <a:cs typeface="Courier New"/>
                <a:sym typeface="Courier New"/>
              </a:rPr>
              <a:t>Base Linux Image</a:t>
            </a:r>
            <a:endParaRPr sz="1800">
              <a:latin typeface="Courier New"/>
              <a:ea typeface="Courier New"/>
              <a:cs typeface="Courier New"/>
              <a:sym typeface="Courier New"/>
            </a:endParaRPr>
          </a:p>
        </p:txBody>
      </p:sp>
      <p:sp>
        <p:nvSpPr>
          <p:cNvPr id="300" name="Shape 300"/>
          <p:cNvSpPr/>
          <p:nvPr/>
        </p:nvSpPr>
        <p:spPr>
          <a:xfrm>
            <a:off x="5679281" y="3419388"/>
            <a:ext cx="2424300" cy="378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ctr">
              <a:spcBef>
                <a:spcPts val="0"/>
              </a:spcBef>
              <a:spcAft>
                <a:spcPts val="0"/>
              </a:spcAft>
              <a:buNone/>
            </a:pPr>
            <a:r>
              <a:rPr lang="en" sz="1800">
                <a:latin typeface="Courier New"/>
                <a:ea typeface="Courier New"/>
                <a:cs typeface="Courier New"/>
                <a:sym typeface="Courier New"/>
              </a:rPr>
              <a:t>Java/JDK</a:t>
            </a:r>
            <a:endParaRPr sz="1800">
              <a:latin typeface="Courier New"/>
              <a:ea typeface="Courier New"/>
              <a:cs typeface="Courier New"/>
              <a:sym typeface="Courier New"/>
            </a:endParaRPr>
          </a:p>
        </p:txBody>
      </p:sp>
      <p:sp>
        <p:nvSpPr>
          <p:cNvPr id="301" name="Shape 301"/>
          <p:cNvSpPr/>
          <p:nvPr/>
        </p:nvSpPr>
        <p:spPr>
          <a:xfrm>
            <a:off x="5679281" y="2975436"/>
            <a:ext cx="2424300" cy="378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ctr">
              <a:spcBef>
                <a:spcPts val="0"/>
              </a:spcBef>
              <a:spcAft>
                <a:spcPts val="0"/>
              </a:spcAft>
              <a:buNone/>
            </a:pPr>
            <a:r>
              <a:rPr lang="en" sz="1800">
                <a:latin typeface="Courier New"/>
                <a:ea typeface="Courier New"/>
                <a:cs typeface="Courier New"/>
                <a:sym typeface="Courier New"/>
              </a:rPr>
              <a:t>Hollow Jar</a:t>
            </a:r>
            <a:endParaRPr sz="1800">
              <a:latin typeface="Courier New"/>
              <a:ea typeface="Courier New"/>
              <a:cs typeface="Courier New"/>
              <a:sym typeface="Courier New"/>
            </a:endParaRPr>
          </a:p>
        </p:txBody>
      </p:sp>
      <p:sp>
        <p:nvSpPr>
          <p:cNvPr id="302" name="Shape 302"/>
          <p:cNvSpPr/>
          <p:nvPr/>
        </p:nvSpPr>
        <p:spPr>
          <a:xfrm>
            <a:off x="5679281" y="2531484"/>
            <a:ext cx="2424300" cy="378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ctr">
              <a:spcBef>
                <a:spcPts val="0"/>
              </a:spcBef>
              <a:spcAft>
                <a:spcPts val="0"/>
              </a:spcAft>
              <a:buNone/>
            </a:pPr>
            <a:r>
              <a:rPr lang="en" sz="1800">
                <a:latin typeface="Courier New"/>
                <a:ea typeface="Courier New"/>
                <a:cs typeface="Courier New"/>
                <a:sym typeface="Courier New"/>
              </a:rPr>
              <a:t>application.war</a:t>
            </a:r>
            <a:endParaRPr sz="18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400050" y="176213"/>
            <a:ext cx="8339100" cy="738300"/>
          </a:xfrm>
          <a:prstGeom prst="rect">
            <a:avLst/>
          </a:prstGeom>
        </p:spPr>
        <p:txBody>
          <a:bodyPr anchorCtr="0" anchor="b" bIns="34275" lIns="34275" spcFirstLastPara="1" rIns="34275" wrap="square" tIns="34275">
            <a:noAutofit/>
          </a:bodyPr>
          <a:lstStyle/>
          <a:p>
            <a:pPr indent="0" lvl="0" marL="0">
              <a:spcBef>
                <a:spcPts val="0"/>
              </a:spcBef>
              <a:spcAft>
                <a:spcPts val="0"/>
              </a:spcAft>
              <a:buNone/>
            </a:pPr>
            <a:r>
              <a:rPr lang="en"/>
              <a:t>Optimized for Kubernetes and DevOps</a:t>
            </a:r>
            <a:endParaRPr/>
          </a:p>
        </p:txBody>
      </p:sp>
      <p:sp>
        <p:nvSpPr>
          <p:cNvPr id="308" name="Shape 308"/>
          <p:cNvSpPr txBox="1"/>
          <p:nvPr>
            <p:ph idx="1" type="body"/>
          </p:nvPr>
        </p:nvSpPr>
        <p:spPr>
          <a:xfrm>
            <a:off x="400050" y="1171575"/>
            <a:ext cx="8339100" cy="3371700"/>
          </a:xfrm>
          <a:prstGeom prst="rect">
            <a:avLst/>
          </a:prstGeom>
        </p:spPr>
        <p:txBody>
          <a:bodyPr anchorCtr="0" anchor="t" bIns="34275" lIns="34275" spcFirstLastPara="1" rIns="34275" wrap="square" tIns="34275">
            <a:noAutofit/>
          </a:bodyPr>
          <a:lstStyle/>
          <a:p>
            <a:pPr indent="-317500" lvl="0" marL="457200" rtl="0">
              <a:spcBef>
                <a:spcPts val="2200"/>
              </a:spcBef>
              <a:spcAft>
                <a:spcPts val="0"/>
              </a:spcAft>
              <a:buSzPts val="1400"/>
              <a:buChar char="•"/>
            </a:pPr>
            <a:r>
              <a:rPr lang="en"/>
              <a:t>Reduce complexity of build cloud native applications</a:t>
            </a:r>
            <a:endParaRPr/>
          </a:p>
          <a:p>
            <a:pPr indent="-317500" lvl="0" marL="457200" rtl="0">
              <a:spcBef>
                <a:spcPts val="0"/>
              </a:spcBef>
              <a:spcAft>
                <a:spcPts val="0"/>
              </a:spcAft>
              <a:buSzPts val="1400"/>
              <a:buChar char="•"/>
            </a:pPr>
            <a:r>
              <a:rPr lang="en"/>
              <a:t>Supports kubernetes features that replace traditional standalone backing services</a:t>
            </a:r>
            <a:endParaRPr/>
          </a:p>
          <a:p>
            <a:pPr indent="-336550" lvl="1" marL="914400" rtl="0">
              <a:spcBef>
                <a:spcPts val="0"/>
              </a:spcBef>
              <a:spcAft>
                <a:spcPts val="0"/>
              </a:spcAft>
              <a:buSzPts val="1700"/>
              <a:buChar char="•"/>
            </a:pPr>
            <a:r>
              <a:rPr b="1" lang="en" sz="1700">
                <a:latin typeface="Helvetica Neue"/>
                <a:ea typeface="Helvetica Neue"/>
                <a:cs typeface="Helvetica Neue"/>
                <a:sym typeface="Helvetica Neue"/>
              </a:rPr>
              <a:t>Externalized Configuration:</a:t>
            </a:r>
            <a:r>
              <a:rPr lang="en" sz="1700"/>
              <a:t> Kubernetes ConfigMap or mounted git repo volume</a:t>
            </a:r>
            <a:endParaRPr sz="1700"/>
          </a:p>
          <a:p>
            <a:pPr indent="-336550" lvl="1" marL="914400" rtl="0">
              <a:spcBef>
                <a:spcPts val="0"/>
              </a:spcBef>
              <a:spcAft>
                <a:spcPts val="0"/>
              </a:spcAft>
              <a:buSzPts val="1700"/>
              <a:buChar char="•"/>
            </a:pPr>
            <a:r>
              <a:rPr b="1" lang="en" sz="1700">
                <a:latin typeface="Helvetica Neue"/>
                <a:ea typeface="Helvetica Neue"/>
                <a:cs typeface="Helvetica Neue"/>
                <a:sym typeface="Helvetica Neue"/>
              </a:rPr>
              <a:t>Service Discovery</a:t>
            </a:r>
            <a:r>
              <a:rPr lang="en" sz="1700"/>
              <a:t>: Kubernetes Services (DNS)</a:t>
            </a:r>
            <a:endParaRPr sz="1700"/>
          </a:p>
          <a:p>
            <a:pPr indent="-336550" lvl="1" marL="914400" rtl="0">
              <a:spcBef>
                <a:spcPts val="0"/>
              </a:spcBef>
              <a:spcAft>
                <a:spcPts val="0"/>
              </a:spcAft>
              <a:buSzPts val="1700"/>
              <a:buChar char="•"/>
            </a:pPr>
            <a:r>
              <a:rPr b="1" lang="en" sz="1700">
                <a:latin typeface="Helvetica Neue"/>
                <a:ea typeface="Helvetica Neue"/>
                <a:cs typeface="Helvetica Neue"/>
                <a:sym typeface="Helvetica Neue"/>
              </a:rPr>
              <a:t>Load Balancing</a:t>
            </a:r>
            <a:r>
              <a:rPr lang="en" sz="1700"/>
              <a:t>: Kubernetes Replication Controller</a:t>
            </a:r>
            <a:endParaRPr sz="1700"/>
          </a:p>
          <a:p>
            <a:pPr indent="-336550" lvl="1" marL="914400" rtl="0">
              <a:spcBef>
                <a:spcPts val="0"/>
              </a:spcBef>
              <a:spcAft>
                <a:spcPts val="0"/>
              </a:spcAft>
              <a:buSzPts val="1700"/>
              <a:buChar char="•"/>
            </a:pPr>
            <a:r>
              <a:rPr b="1" lang="en" sz="1700">
                <a:latin typeface="Helvetica Neue"/>
                <a:ea typeface="Helvetica Neue"/>
                <a:cs typeface="Helvetica Neue"/>
                <a:sym typeface="Helvetica Neue"/>
              </a:rPr>
              <a:t>Auto-Restart</a:t>
            </a:r>
            <a:r>
              <a:rPr lang="en" sz="1700"/>
              <a:t>: Kubernetes Health Check (MicroProfile Health Check API)</a:t>
            </a:r>
            <a:endParaRPr sz="1700"/>
          </a:p>
          <a:p>
            <a:pPr indent="-336550" lvl="1" marL="914400" rtl="0">
              <a:spcBef>
                <a:spcPts val="0"/>
              </a:spcBef>
              <a:spcAft>
                <a:spcPts val="0"/>
              </a:spcAft>
              <a:buSzPts val="1700"/>
              <a:buChar char="•"/>
            </a:pPr>
            <a:r>
              <a:rPr b="1" lang="en" sz="1700">
                <a:latin typeface="Helvetica Neue"/>
                <a:ea typeface="Helvetica Neue"/>
                <a:cs typeface="Helvetica Neue"/>
                <a:sym typeface="Helvetica Neue"/>
              </a:rPr>
              <a:t>Metrics</a:t>
            </a:r>
            <a:r>
              <a:rPr lang="en" sz="1700"/>
              <a:t>: MicroProfile Metrics API with CNCF Prometheus</a:t>
            </a:r>
            <a:endParaRPr sz="1700"/>
          </a:p>
          <a:p>
            <a:pPr indent="-336550" lvl="1" marL="914400" rtl="0">
              <a:spcBef>
                <a:spcPts val="0"/>
              </a:spcBef>
              <a:spcAft>
                <a:spcPts val="0"/>
              </a:spcAft>
              <a:buSzPts val="1700"/>
              <a:buChar char="•"/>
            </a:pPr>
            <a:r>
              <a:rPr b="1" lang="en" sz="1700">
                <a:latin typeface="Helvetica Neue"/>
                <a:ea typeface="Helvetica Neue"/>
                <a:cs typeface="Helvetica Neue"/>
                <a:sym typeface="Helvetica Neue"/>
              </a:rPr>
              <a:t>Distributed Tracing</a:t>
            </a:r>
            <a:r>
              <a:rPr lang="en" sz="1700"/>
              <a:t>: MicroProfile OpenTracing with CNCF Jaeger</a:t>
            </a:r>
            <a:endParaRPr sz="1700"/>
          </a:p>
          <a:p>
            <a:pPr indent="-349250" lvl="0" marL="457200">
              <a:spcBef>
                <a:spcPts val="0"/>
              </a:spcBef>
              <a:spcAft>
                <a:spcPts val="0"/>
              </a:spcAft>
              <a:buSzPts val="1900"/>
              <a:buChar char="•"/>
            </a:pPr>
            <a:r>
              <a:rPr lang="en"/>
              <a:t>Extending Kubernetes support to Istio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