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GrainPalette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Deep Learning Odyssey in Rice Type Classification</a:t>
            </a:r>
          </a:p>
          <a:p/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with 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Traditional ML models ~75% accuracy</a:t>
            </a:r>
          </a:p>
          <a:p>
            <a:r>
              <a:t>• Transfer learning improved accuracy to ~95%</a:t>
            </a:r>
          </a:p>
          <a:p>
            <a:r>
              <a:t>• Reduced feature engineering efforts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Possibility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Deploy as web or mobile app</a:t>
            </a:r>
          </a:p>
          <a:p>
            <a:r>
              <a:t>• Use TensorFlow Lite or ONNX for optimization</a:t>
            </a:r>
          </a:p>
          <a:p>
            <a:r>
              <a:t>• Real-time classification via camera input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Transfer learning is effective for rice classification</a:t>
            </a:r>
          </a:p>
          <a:p>
            <a:r>
              <a:t>• Future work: Expand dataset, mobile app, more rice types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Kaggle/OpenRice dataset</a:t>
            </a:r>
          </a:p>
          <a:p>
            <a:r>
              <a:t>• Papers on transfer learning</a:t>
            </a:r>
          </a:p>
          <a:p>
            <a:r>
              <a:t>• TensorFlow, Keras documentation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Importance of rice classification in agriculture</a:t>
            </a:r>
          </a:p>
          <a:p>
            <a:r>
              <a:t>• Goal: Automate rice type classification using deep learning</a:t>
            </a:r>
          </a:p>
          <a:p>
            <a:r>
              <a:t>• Method: Transfer learning for high accuracy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Manual classification is labor-intensive and error-prone</a:t>
            </a:r>
          </a:p>
          <a:p>
            <a:r>
              <a:t>• Need for scalable, automated, and accurate classification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 collection and preprocessing</a:t>
            </a:r>
          </a:p>
          <a:p>
            <a:r>
              <a:t>• Transfer learning using pre-trained models</a:t>
            </a:r>
          </a:p>
          <a:p>
            <a:r>
              <a:t>• Model training, evaluation, and testing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Classes: Basmati, Sona Masoori, Jasmine, etc.</a:t>
            </a:r>
          </a:p>
          <a:p>
            <a:r>
              <a:t>• Images per class: ~1000</a:t>
            </a:r>
          </a:p>
          <a:p>
            <a:r>
              <a:t>• Preprocessing: resizing, normalization, augmentation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Leveraging pre-trained models like ResNet50/VGG16</a:t>
            </a:r>
          </a:p>
          <a:p>
            <a:r>
              <a:t>• Benefits: reduced training time, better performance</a:t>
            </a:r>
          </a:p>
          <a:p>
            <a:r>
              <a:t>• Fine-tuning for rice classification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Base: Pre-trained CNN model</a:t>
            </a:r>
          </a:p>
          <a:p>
            <a:r>
              <a:t>• Added layers: GlobalAveragePooling, Dense, Dropout</a:t>
            </a:r>
          </a:p>
          <a:p>
            <a:r>
              <a:t>• Output: Softmax activation for multi-class classification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Epochs: 20-30</a:t>
            </a:r>
          </a:p>
          <a:p>
            <a:r>
              <a:t>• Batch size: 32</a:t>
            </a:r>
          </a:p>
          <a:p>
            <a:r>
              <a:t>• Optimizer: Adam</a:t>
            </a:r>
          </a:p>
          <a:p>
            <a:r>
              <a:t>• Metrics: Accuracy, Precision, Recall</a:t>
            </a:r>
          </a:p>
          <a:p>
            <a:r>
              <a:t>• Loss: Categorical Crossentropy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Accuracy: ~95% on test data</a:t>
            </a:r>
          </a:p>
          <a:p>
            <a:r>
              <a:t>• Confusion matrix shows class-wise performance</a:t>
            </a:r>
          </a:p>
          <a:p>
            <a:r>
              <a:t>• High precision and recall across all classes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