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3.svg"/><Relationship Id="rId17" Type="http://schemas.openxmlformats.org/officeDocument/2006/relationships/image" Target="../media/image14.pn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6.png"/><Relationship Id="rId6" Type="http://schemas.openxmlformats.org/officeDocument/2006/relationships/image" Target="../media/image17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3.svg"/><Relationship Id="rId17" Type="http://schemas.openxmlformats.org/officeDocument/2006/relationships/image" Target="../media/image14.pn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6.png"/><Relationship Id="rId6" Type="http://schemas.openxmlformats.org/officeDocument/2006/relationships/image" Target="../media/image17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  <dgm:t>
        <a:bodyPr/>
        <a:lstStyle/>
        <a:p>
          <a:endParaRPr lang="en-IN"/>
        </a:p>
      </dgm:t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on Amazon.</a:t>
          </a: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FRAUD REVIEW DETECTION WEB APP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 dirty="0" smtClean="0"/>
              <a:t>ANANTHAKRISHNAN JAYADEV (100886199)</a:t>
            </a:r>
            <a:endParaRPr lang="en-US" sz="4900" b="1" dirty="0"/>
          </a:p>
          <a:p>
            <a:pPr algn="ctr"/>
            <a:r>
              <a:rPr lang="en-US" sz="4900" b="1" dirty="0" smtClean="0"/>
              <a:t>ATHUL KUNNIL VINAYAN (100936894)</a:t>
            </a:r>
            <a:endParaRPr lang="en-US" sz="4900" b="1" dirty="0"/>
          </a:p>
          <a:p>
            <a:pPr algn="ctr"/>
            <a:r>
              <a:rPr lang="en-US" sz="4900" b="1" dirty="0" smtClean="0"/>
              <a:t>BIBINDAS KIZHAKKE KAMMIL (100940754)</a:t>
            </a:r>
            <a:endParaRPr lang="en-US" sz="4900" b="1" dirty="0"/>
          </a:p>
          <a:p>
            <a:pPr algn="ctr"/>
            <a:r>
              <a:rPr lang="en-US" sz="4900" b="1" dirty="0" smtClean="0"/>
              <a:t>ROOPESH NAIR PERAYIL (100858755)</a:t>
            </a:r>
          </a:p>
          <a:p>
            <a:pPr algn="ctr"/>
            <a:r>
              <a:rPr lang="en-US" sz="4900" b="1" dirty="0" smtClean="0"/>
              <a:t> 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1933303" y="3122024"/>
            <a:ext cx="9000308" cy="219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 can easily copy-paste reviews from any e-commerce websites and get the result, whether the review is fake or true. </a:t>
            </a:r>
            <a:endParaRPr lang="en-US" dirty="0"/>
          </a:p>
          <a:p>
            <a:r>
              <a:rPr lang="en-US" dirty="0" smtClean="0"/>
              <a:t>In our second version we are planning to expand our solution to scrap reviews from the user provided link, and list out true reviews from it.</a:t>
            </a:r>
            <a:endParaRPr lang="en-US" dirty="0"/>
          </a:p>
          <a:p>
            <a:r>
              <a:rPr lang="en-US" dirty="0" smtClean="0"/>
              <a:t>Users can see their historical activity.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Stages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9" y="4047740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20" y="4179451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Functionalities</a:t>
            </a:r>
          </a:p>
          <a:p>
            <a:r>
              <a:rPr lang="en-US" dirty="0" smtClean="0"/>
              <a:t>User registration</a:t>
            </a:r>
            <a:endParaRPr lang="en-US" dirty="0"/>
          </a:p>
          <a:p>
            <a:r>
              <a:rPr lang="en-US" dirty="0" smtClean="0"/>
              <a:t>User login</a:t>
            </a:r>
            <a:endParaRPr lang="en-US" dirty="0"/>
          </a:p>
          <a:p>
            <a:r>
              <a:rPr lang="en-US" dirty="0" smtClean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Functionalities</a:t>
            </a:r>
          </a:p>
          <a:p>
            <a:r>
              <a:rPr lang="en-US" dirty="0" smtClean="0"/>
              <a:t>Registering user details to DB</a:t>
            </a:r>
          </a:p>
          <a:p>
            <a:r>
              <a:rPr lang="en-US" dirty="0" smtClean="0"/>
              <a:t>Authenticate login operation</a:t>
            </a:r>
          </a:p>
          <a:p>
            <a:r>
              <a:rPr lang="en-US" dirty="0" smtClean="0"/>
              <a:t>Natural Language Processing on review text data.</a:t>
            </a:r>
            <a:endParaRPr lang="en-US" dirty="0"/>
          </a:p>
          <a:p>
            <a:r>
              <a:rPr lang="en-US" dirty="0" smtClean="0"/>
              <a:t>Develop and deploy ML/DL model using the amazon review dataset (supervised learning).</a:t>
            </a:r>
          </a:p>
          <a:p>
            <a:r>
              <a:rPr lang="en-US" dirty="0" smtClean="0"/>
              <a:t>Use Ml/DL models to predict whether the real-time review text is fake or not</a:t>
            </a:r>
            <a:endParaRPr lang="en-US" dirty="0"/>
          </a:p>
          <a:p>
            <a:r>
              <a:rPr lang="en-US" dirty="0" smtClean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6" y="3608532"/>
            <a:ext cx="1940580" cy="1181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81" y="3846936"/>
            <a:ext cx="1361303" cy="70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572416" y="5440593"/>
            <a:ext cx="1408386" cy="566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7" y="3608532"/>
            <a:ext cx="1408386" cy="900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13670" y="4789920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2207622" y="2717073"/>
            <a:ext cx="8412480" cy="280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We are planning to use MySQL DB for storing the registration details, authentication details, and review texts with results.</a:t>
            </a:r>
          </a:p>
          <a:p>
            <a:pPr marL="0" indent="0">
              <a:buNone/>
            </a:pPr>
            <a:r>
              <a:rPr lang="en-US" dirty="0" smtClean="0"/>
              <a:t>The tables will be</a:t>
            </a:r>
            <a:endParaRPr lang="en-US" dirty="0"/>
          </a:p>
          <a:p>
            <a:r>
              <a:rPr lang="en-US" dirty="0" smtClean="0"/>
              <a:t>User registration table</a:t>
            </a:r>
            <a:endParaRPr lang="en-US" dirty="0"/>
          </a:p>
          <a:p>
            <a:r>
              <a:rPr lang="en-US" dirty="0" smtClean="0"/>
              <a:t>Login details table</a:t>
            </a:r>
            <a:endParaRPr lang="en-US" dirty="0"/>
          </a:p>
          <a:p>
            <a:r>
              <a:rPr lang="en-US" dirty="0" smtClean="0"/>
              <a:t>Reviews with results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2" y="3416749"/>
            <a:ext cx="1361303" cy="7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436915" y="2690949"/>
            <a:ext cx="9353005" cy="273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Learning Models</a:t>
            </a:r>
            <a:r>
              <a:rPr lang="en-US" dirty="0"/>
              <a:t>: Machine </a:t>
            </a:r>
            <a:r>
              <a:rPr lang="en-US" dirty="0" smtClean="0"/>
              <a:t>learning or Deep learning </a:t>
            </a:r>
            <a:r>
              <a:rPr lang="en-US" dirty="0"/>
              <a:t>models can be trained on large </a:t>
            </a:r>
            <a:r>
              <a:rPr lang="en-US" dirty="0" smtClean="0"/>
              <a:t>datasets (amazon review dataset) </a:t>
            </a:r>
            <a:r>
              <a:rPr lang="en-US" dirty="0"/>
              <a:t>of genuine and fake reviews to learn patterns and </a:t>
            </a:r>
            <a:r>
              <a:rPr lang="en-US" dirty="0" smtClean="0"/>
              <a:t>predict fake </a:t>
            </a:r>
            <a:r>
              <a:rPr lang="en-US" dirty="0"/>
              <a:t>reviews. </a:t>
            </a:r>
          </a:p>
          <a:p>
            <a:r>
              <a:rPr lang="en-US" b="1" dirty="0"/>
              <a:t>Natural Language Processing (NLP): </a:t>
            </a:r>
            <a:r>
              <a:rPr lang="en-US" dirty="0" smtClean="0"/>
              <a:t>With </a:t>
            </a:r>
            <a:r>
              <a:rPr lang="en-US" dirty="0"/>
              <a:t>the help of NLP the system will analyze the </a:t>
            </a:r>
            <a:r>
              <a:rPr lang="en-US" dirty="0" smtClean="0"/>
              <a:t>semantics and context </a:t>
            </a:r>
            <a:r>
              <a:rPr lang="en-US" dirty="0"/>
              <a:t>of the review text which will help to detect inconsistencies or signs of manipulation.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1472</TotalTime>
  <Words>420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63</cp:revision>
  <dcterms:created xsi:type="dcterms:W3CDTF">2023-05-20T20:29:00Z</dcterms:created>
  <dcterms:modified xsi:type="dcterms:W3CDTF">2023-10-05T20:52:26Z</dcterms:modified>
</cp:coreProperties>
</file>