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7" r:id="rId5"/>
    <p:sldId id="266" r:id="rId6"/>
    <p:sldId id="260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B0EF7-2B68-449C-A755-986A27029EF2}" v="7" dt="2023-10-05T21:19:06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pesh Perayil" userId="S::roopesh.perayil@dcmail.ca::c5ed5ca1-300f-4a9a-b60b-cfe17cb61004" providerId="AD" clId="Web-{41CB0EF7-2B68-449C-A755-986A27029EF2}"/>
    <pc:docChg chg="modSld">
      <pc:chgData name="Roopesh Perayil" userId="S::roopesh.perayil@dcmail.ca::c5ed5ca1-300f-4a9a-b60b-cfe17cb61004" providerId="AD" clId="Web-{41CB0EF7-2B68-449C-A755-986A27029EF2}" dt="2023-10-05T21:19:05.777" v="11" actId="20577"/>
      <pc:docMkLst>
        <pc:docMk/>
      </pc:docMkLst>
      <pc:sldChg chg="addSp modSp mod setBg setClrOvrMap">
        <pc:chgData name="Roopesh Perayil" userId="S::roopesh.perayil@dcmail.ca::c5ed5ca1-300f-4a9a-b60b-cfe17cb61004" providerId="AD" clId="Web-{41CB0EF7-2B68-449C-A755-986A27029EF2}" dt="2023-10-05T21:19:05.777" v="11" actId="20577"/>
        <pc:sldMkLst>
          <pc:docMk/>
          <pc:sldMk cId="409096845" sldId="256"/>
        </pc:sldMkLst>
        <pc:spChg chg="mod">
          <ac:chgData name="Roopesh Perayil" userId="S::roopesh.perayil@dcmail.ca::c5ed5ca1-300f-4a9a-b60b-cfe17cb61004" providerId="AD" clId="Web-{41CB0EF7-2B68-449C-A755-986A27029EF2}" dt="2023-10-05T21:12:34.841" v="0"/>
          <ac:spMkLst>
            <pc:docMk/>
            <pc:sldMk cId="409096845" sldId="256"/>
            <ac:spMk id="2" creationId="{00000000-0000-0000-0000-000000000000}"/>
          </ac:spMkLst>
        </pc:spChg>
        <pc:spChg chg="mod">
          <ac:chgData name="Roopesh Perayil" userId="S::roopesh.perayil@dcmail.ca::c5ed5ca1-300f-4a9a-b60b-cfe17cb61004" providerId="AD" clId="Web-{41CB0EF7-2B68-449C-A755-986A27029EF2}" dt="2023-10-05T21:19:05.777" v="11" actId="20577"/>
          <ac:spMkLst>
            <pc:docMk/>
            <pc:sldMk cId="409096845" sldId="256"/>
            <ac:spMk id="3" creationId="{00000000-0000-0000-0000-000000000000}"/>
          </ac:spMkLst>
        </pc:spChg>
        <pc:spChg chg="add">
          <ac:chgData name="Roopesh Perayil" userId="S::roopesh.perayil@dcmail.ca::c5ed5ca1-300f-4a9a-b60b-cfe17cb61004" providerId="AD" clId="Web-{41CB0EF7-2B68-449C-A755-986A27029EF2}" dt="2023-10-05T21:12:34.841" v="0"/>
          <ac:spMkLst>
            <pc:docMk/>
            <pc:sldMk cId="409096845" sldId="256"/>
            <ac:spMk id="19" creationId="{20E145FF-1D18-4246-A2BA-9F6B4D53364C}"/>
          </ac:spMkLst>
        </pc:spChg>
        <pc:spChg chg="add">
          <ac:chgData name="Roopesh Perayil" userId="S::roopesh.perayil@dcmail.ca::c5ed5ca1-300f-4a9a-b60b-cfe17cb61004" providerId="AD" clId="Web-{41CB0EF7-2B68-449C-A755-986A27029EF2}" dt="2023-10-05T21:12:34.841" v="0"/>
          <ac:spMkLst>
            <pc:docMk/>
            <pc:sldMk cId="409096845" sldId="256"/>
            <ac:spMk id="21" creationId="{C314C310-850D-4491-AA52-C75BEA68B68C}"/>
          </ac:spMkLst>
        </pc:spChg>
        <pc:grpChg chg="add">
          <ac:chgData name="Roopesh Perayil" userId="S::roopesh.perayil@dcmail.ca::c5ed5ca1-300f-4a9a-b60b-cfe17cb61004" providerId="AD" clId="Web-{41CB0EF7-2B68-449C-A755-986A27029EF2}" dt="2023-10-05T21:12:34.841" v="0"/>
          <ac:grpSpMkLst>
            <pc:docMk/>
            <pc:sldMk cId="409096845" sldId="256"/>
            <ac:grpSpMk id="8" creationId="{7084313B-C03D-4981-9786-879159A60395}"/>
          </ac:grpSpMkLst>
        </pc:grpChg>
        <pc:grpChg chg="add">
          <ac:chgData name="Roopesh Perayil" userId="S::roopesh.perayil@dcmail.ca::c5ed5ca1-300f-4a9a-b60b-cfe17cb61004" providerId="AD" clId="Web-{41CB0EF7-2B68-449C-A755-986A27029EF2}" dt="2023-10-05T21:12:34.841" v="0"/>
          <ac:grpSpMkLst>
            <pc:docMk/>
            <pc:sldMk cId="409096845" sldId="256"/>
            <ac:grpSpMk id="23" creationId="{D4EC3799-3F52-48CE-85CC-83AED368EB42}"/>
          </ac:grpSpMkLst>
        </pc:grpChg>
        <pc:cxnChg chg="add">
          <ac:chgData name="Roopesh Perayil" userId="S::roopesh.perayil@dcmail.ca::c5ed5ca1-300f-4a9a-b60b-cfe17cb61004" providerId="AD" clId="Web-{41CB0EF7-2B68-449C-A755-986A27029EF2}" dt="2023-10-05T21:12:34.841" v="0"/>
          <ac:cxnSpMkLst>
            <pc:docMk/>
            <pc:sldMk cId="409096845" sldId="256"/>
            <ac:cxnSpMk id="27" creationId="{789E20C7-BB50-4317-93C7-90C8ED80B275}"/>
          </ac:cxnSpMkLst>
        </pc:cxnChg>
      </pc:sldChg>
      <pc:sldChg chg="addSp delSp modSp mod setBg">
        <pc:chgData name="Roopesh Perayil" userId="S::roopesh.perayil@dcmail.ca::c5ed5ca1-300f-4a9a-b60b-cfe17cb61004" providerId="AD" clId="Web-{41CB0EF7-2B68-449C-A755-986A27029EF2}" dt="2023-10-05T21:14:44.668" v="1"/>
        <pc:sldMkLst>
          <pc:docMk/>
          <pc:sldMk cId="3736591812" sldId="258"/>
        </pc:sldMkLst>
        <pc:spChg chg="mod">
          <ac:chgData name="Roopesh Perayil" userId="S::roopesh.perayil@dcmail.ca::c5ed5ca1-300f-4a9a-b60b-cfe17cb61004" providerId="AD" clId="Web-{41CB0EF7-2B68-449C-A755-986A27029EF2}" dt="2023-10-05T21:14:44.668" v="1"/>
          <ac:spMkLst>
            <pc:docMk/>
            <pc:sldMk cId="3736591812" sldId="258"/>
            <ac:spMk id="2" creationId="{00000000-0000-0000-0000-000000000000}"/>
          </ac:spMkLst>
        </pc:spChg>
        <pc:spChg chg="del">
          <ac:chgData name="Roopesh Perayil" userId="S::roopesh.perayil@dcmail.ca::c5ed5ca1-300f-4a9a-b60b-cfe17cb61004" providerId="AD" clId="Web-{41CB0EF7-2B68-449C-A755-986A27029EF2}" dt="2023-10-05T21:14:44.668" v="1"/>
          <ac:spMkLst>
            <pc:docMk/>
            <pc:sldMk cId="3736591812" sldId="258"/>
            <ac:spMk id="7" creationId="{958B0344-B257-97E7-E45F-8E9A4D7E301A}"/>
          </ac:spMkLst>
        </pc:spChg>
        <pc:spChg chg="add">
          <ac:chgData name="Roopesh Perayil" userId="S::roopesh.perayil@dcmail.ca::c5ed5ca1-300f-4a9a-b60b-cfe17cb61004" providerId="AD" clId="Web-{41CB0EF7-2B68-449C-A755-986A27029EF2}" dt="2023-10-05T21:14:44.668" v="1"/>
          <ac:spMkLst>
            <pc:docMk/>
            <pc:sldMk cId="3736591812" sldId="258"/>
            <ac:spMk id="22" creationId="{CC28BCC9-4093-4FD5-83EB-7EC297F51396}"/>
          </ac:spMkLst>
        </pc:spChg>
        <pc:grpChg chg="add">
          <ac:chgData name="Roopesh Perayil" userId="S::roopesh.perayil@dcmail.ca::c5ed5ca1-300f-4a9a-b60b-cfe17cb61004" providerId="AD" clId="Web-{41CB0EF7-2B68-449C-A755-986A27029EF2}" dt="2023-10-05T21:14:44.668" v="1"/>
          <ac:grpSpMkLst>
            <pc:docMk/>
            <pc:sldMk cId="3736591812" sldId="258"/>
            <ac:grpSpMk id="13" creationId="{08BCF048-8940-4354-B9EC-5AD74E283CE3}"/>
          </ac:grpSpMkLst>
        </pc:grpChg>
        <pc:graphicFrameChg chg="add">
          <ac:chgData name="Roopesh Perayil" userId="S::roopesh.perayil@dcmail.ca::c5ed5ca1-300f-4a9a-b60b-cfe17cb61004" providerId="AD" clId="Web-{41CB0EF7-2B68-449C-A755-986A27029EF2}" dt="2023-10-05T21:14:44.668" v="1"/>
          <ac:graphicFrameMkLst>
            <pc:docMk/>
            <pc:sldMk cId="3736591812" sldId="258"/>
            <ac:graphicFrameMk id="9" creationId="{B12F77AF-AA51-FD88-DC07-690DE1E2861A}"/>
          </ac:graphicFrameMkLst>
        </pc:graphicFrameChg>
      </pc:sldChg>
      <pc:sldChg chg="modSp mod setBg">
        <pc:chgData name="Roopesh Perayil" userId="S::roopesh.perayil@dcmail.ca::c5ed5ca1-300f-4a9a-b60b-cfe17cb61004" providerId="AD" clId="Web-{41CB0EF7-2B68-449C-A755-986A27029EF2}" dt="2023-10-05T21:16:15.387" v="5" actId="20577"/>
        <pc:sldMkLst>
          <pc:docMk/>
          <pc:sldMk cId="1846885450" sldId="263"/>
        </pc:sldMkLst>
        <pc:spChg chg="mod">
          <ac:chgData name="Roopesh Perayil" userId="S::roopesh.perayil@dcmail.ca::c5ed5ca1-300f-4a9a-b60b-cfe17cb61004" providerId="AD" clId="Web-{41CB0EF7-2B68-449C-A755-986A27029EF2}" dt="2023-10-05T21:16:07.824" v="4"/>
          <ac:spMkLst>
            <pc:docMk/>
            <pc:sldMk cId="1846885450" sldId="263"/>
            <ac:spMk id="2" creationId="{00000000-0000-0000-0000-000000000000}"/>
          </ac:spMkLst>
        </pc:spChg>
        <pc:spChg chg="mod ord">
          <ac:chgData name="Roopesh Perayil" userId="S::roopesh.perayil@dcmail.ca::c5ed5ca1-300f-4a9a-b60b-cfe17cb61004" providerId="AD" clId="Web-{41CB0EF7-2B68-449C-A755-986A27029EF2}" dt="2023-10-05T21:16:15.387" v="5" actId="20577"/>
          <ac:spMkLst>
            <pc:docMk/>
            <pc:sldMk cId="1846885450" sldId="263"/>
            <ac:spMk id="7" creationId="{C9EBDD78-A191-22B1-156A-FE912359E511}"/>
          </ac:spMkLst>
        </pc:spChg>
        <pc:picChg chg="mod">
          <ac:chgData name="Roopesh Perayil" userId="S::roopesh.perayil@dcmail.ca::c5ed5ca1-300f-4a9a-b60b-cfe17cb61004" providerId="AD" clId="Web-{41CB0EF7-2B68-449C-A755-986A27029EF2}" dt="2023-10-05T21:16:07.824" v="4"/>
          <ac:picMkLst>
            <pc:docMk/>
            <pc:sldMk cId="1846885450" sldId="263"/>
            <ac:picMk id="4" creationId="{00000000-0000-0000-0000-000000000000}"/>
          </ac:picMkLst>
        </pc:picChg>
      </pc:sldChg>
      <pc:sldChg chg="addSp delSp modSp mod setBg">
        <pc:chgData name="Roopesh Perayil" userId="S::roopesh.perayil@dcmail.ca::c5ed5ca1-300f-4a9a-b60b-cfe17cb61004" providerId="AD" clId="Web-{41CB0EF7-2B68-449C-A755-986A27029EF2}" dt="2023-10-05T21:18:35.683" v="6"/>
        <pc:sldMkLst>
          <pc:docMk/>
          <pc:sldMk cId="753007867" sldId="264"/>
        </pc:sldMkLst>
        <pc:spChg chg="mod">
          <ac:chgData name="Roopesh Perayil" userId="S::roopesh.perayil@dcmail.ca::c5ed5ca1-300f-4a9a-b60b-cfe17cb61004" providerId="AD" clId="Web-{41CB0EF7-2B68-449C-A755-986A27029EF2}" dt="2023-10-05T21:18:35.683" v="6"/>
          <ac:spMkLst>
            <pc:docMk/>
            <pc:sldMk cId="753007867" sldId="264"/>
            <ac:spMk id="2" creationId="{00000000-0000-0000-0000-000000000000}"/>
          </ac:spMkLst>
        </pc:spChg>
        <pc:spChg chg="del">
          <ac:chgData name="Roopesh Perayil" userId="S::roopesh.perayil@dcmail.ca::c5ed5ca1-300f-4a9a-b60b-cfe17cb61004" providerId="AD" clId="Web-{41CB0EF7-2B68-449C-A755-986A27029EF2}" dt="2023-10-05T21:18:35.683" v="6"/>
          <ac:spMkLst>
            <pc:docMk/>
            <pc:sldMk cId="753007867" sldId="264"/>
            <ac:spMk id="7" creationId="{F0523156-0C06-9CF1-A35E-2AC8FDE4182C}"/>
          </ac:spMkLst>
        </pc:spChg>
        <pc:spChg chg="add">
          <ac:chgData name="Roopesh Perayil" userId="S::roopesh.perayil@dcmail.ca::c5ed5ca1-300f-4a9a-b60b-cfe17cb61004" providerId="AD" clId="Web-{41CB0EF7-2B68-449C-A755-986A27029EF2}" dt="2023-10-05T21:18:35.683" v="6"/>
          <ac:spMkLst>
            <pc:docMk/>
            <pc:sldMk cId="753007867" sldId="264"/>
            <ac:spMk id="22" creationId="{CC28BCC9-4093-4FD5-83EB-7EC297F51396}"/>
          </ac:spMkLst>
        </pc:spChg>
        <pc:grpChg chg="add">
          <ac:chgData name="Roopesh Perayil" userId="S::roopesh.perayil@dcmail.ca::c5ed5ca1-300f-4a9a-b60b-cfe17cb61004" providerId="AD" clId="Web-{41CB0EF7-2B68-449C-A755-986A27029EF2}" dt="2023-10-05T21:18:35.683" v="6"/>
          <ac:grpSpMkLst>
            <pc:docMk/>
            <pc:sldMk cId="753007867" sldId="264"/>
            <ac:grpSpMk id="13" creationId="{08BCF048-8940-4354-B9EC-5AD74E283CE3}"/>
          </ac:grpSpMkLst>
        </pc:grpChg>
        <pc:graphicFrameChg chg="add">
          <ac:chgData name="Roopesh Perayil" userId="S::roopesh.perayil@dcmail.ca::c5ed5ca1-300f-4a9a-b60b-cfe17cb61004" providerId="AD" clId="Web-{41CB0EF7-2B68-449C-A755-986A27029EF2}" dt="2023-10-05T21:18:35.683" v="6"/>
          <ac:graphicFrameMkLst>
            <pc:docMk/>
            <pc:sldMk cId="753007867" sldId="264"/>
            <ac:graphicFrameMk id="9" creationId="{9CC0AA32-EFE0-7C73-18A3-6D1A3BD2A5C9}"/>
          </ac:graphicFrameMkLst>
        </pc:graphicFrameChg>
      </pc:sldChg>
      <pc:sldChg chg="addSp delSp mod setBg">
        <pc:chgData name="Roopesh Perayil" userId="S::roopesh.perayil@dcmail.ca::c5ed5ca1-300f-4a9a-b60b-cfe17cb61004" providerId="AD" clId="Web-{41CB0EF7-2B68-449C-A755-986A27029EF2}" dt="2023-10-05T21:18:48.699" v="7"/>
        <pc:sldMkLst>
          <pc:docMk/>
          <pc:sldMk cId="3134127034" sldId="265"/>
        </pc:sldMkLst>
        <pc:spChg chg="del">
          <ac:chgData name="Roopesh Perayil" userId="S::roopesh.perayil@dcmail.ca::c5ed5ca1-300f-4a9a-b60b-cfe17cb61004" providerId="AD" clId="Web-{41CB0EF7-2B68-449C-A755-986A27029EF2}" dt="2023-10-05T21:18:48.699" v="7"/>
          <ac:spMkLst>
            <pc:docMk/>
            <pc:sldMk cId="3134127034" sldId="265"/>
            <ac:spMk id="3" creationId="{00000000-0000-0000-0000-000000000000}"/>
          </ac:spMkLst>
        </pc:spChg>
        <pc:spChg chg="add">
          <ac:chgData name="Roopesh Perayil" userId="S::roopesh.perayil@dcmail.ca::c5ed5ca1-300f-4a9a-b60b-cfe17cb61004" providerId="AD" clId="Web-{41CB0EF7-2B68-449C-A755-986A27029EF2}" dt="2023-10-05T21:18:48.699" v="7"/>
          <ac:spMkLst>
            <pc:docMk/>
            <pc:sldMk cId="3134127034" sldId="265"/>
            <ac:spMk id="18" creationId="{CC28BCC9-4093-4FD5-83EB-7EC297F51396}"/>
          </ac:spMkLst>
        </pc:spChg>
        <pc:grpChg chg="add">
          <ac:chgData name="Roopesh Perayil" userId="S::roopesh.perayil@dcmail.ca::c5ed5ca1-300f-4a9a-b60b-cfe17cb61004" providerId="AD" clId="Web-{41CB0EF7-2B68-449C-A755-986A27029EF2}" dt="2023-10-05T21:18:48.699" v="7"/>
          <ac:grpSpMkLst>
            <pc:docMk/>
            <pc:sldMk cId="3134127034" sldId="265"/>
            <ac:grpSpMk id="9" creationId="{08BCF048-8940-4354-B9EC-5AD74E283CE3}"/>
          </ac:grpSpMkLst>
        </pc:grpChg>
        <pc:graphicFrameChg chg="add">
          <ac:chgData name="Roopesh Perayil" userId="S::roopesh.perayil@dcmail.ca::c5ed5ca1-300f-4a9a-b60b-cfe17cb61004" providerId="AD" clId="Web-{41CB0EF7-2B68-449C-A755-986A27029EF2}" dt="2023-10-05T21:18:48.699" v="7"/>
          <ac:graphicFrameMkLst>
            <pc:docMk/>
            <pc:sldMk cId="3134127034" sldId="265"/>
            <ac:graphicFrameMk id="5" creationId="{B0E43E12-9505-22F1-0FCF-55586137BA3A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svg"/><Relationship Id="rId1" Type="http://schemas.openxmlformats.org/officeDocument/2006/relationships/image" Target="../media/image6.png"/><Relationship Id="rId6" Type="http://schemas.openxmlformats.org/officeDocument/2006/relationships/image" Target="../media/image15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27.svg"/><Relationship Id="rId17" Type="http://schemas.openxmlformats.org/officeDocument/2006/relationships/image" Target="../media/image17.png"/><Relationship Id="rId2" Type="http://schemas.openxmlformats.org/officeDocument/2006/relationships/image" Target="../media/image17.svg"/><Relationship Id="rId16" Type="http://schemas.openxmlformats.org/officeDocument/2006/relationships/image" Target="../media/image31.svg"/><Relationship Id="rId1" Type="http://schemas.openxmlformats.org/officeDocument/2006/relationships/image" Target="../media/image9.png"/><Relationship Id="rId6" Type="http://schemas.openxmlformats.org/officeDocument/2006/relationships/image" Target="../media/image21.sv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13.png"/><Relationship Id="rId1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3.svg"/><Relationship Id="rId1" Type="http://schemas.openxmlformats.org/officeDocument/2006/relationships/image" Target="../media/image28.png"/><Relationship Id="rId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svg"/><Relationship Id="rId1" Type="http://schemas.openxmlformats.org/officeDocument/2006/relationships/image" Target="../media/image6.png"/><Relationship Id="rId6" Type="http://schemas.openxmlformats.org/officeDocument/2006/relationships/image" Target="../media/image15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27.svg"/><Relationship Id="rId17" Type="http://schemas.openxmlformats.org/officeDocument/2006/relationships/image" Target="../media/image17.png"/><Relationship Id="rId2" Type="http://schemas.openxmlformats.org/officeDocument/2006/relationships/image" Target="../media/image17.svg"/><Relationship Id="rId16" Type="http://schemas.openxmlformats.org/officeDocument/2006/relationships/image" Target="../media/image31.svg"/><Relationship Id="rId1" Type="http://schemas.openxmlformats.org/officeDocument/2006/relationships/image" Target="../media/image9.png"/><Relationship Id="rId6" Type="http://schemas.openxmlformats.org/officeDocument/2006/relationships/image" Target="../media/image21.sv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13.png"/><Relationship Id="rId1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3.svg"/><Relationship Id="rId1" Type="http://schemas.openxmlformats.org/officeDocument/2006/relationships/image" Target="../media/image28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DE643-749D-4D03-B51E-E197617FC5C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93BA9CB-7ADA-4D23-8142-A90433B5C734}">
      <dgm:prSet custT="1"/>
      <dgm:spPr/>
      <dgm:t>
        <a:bodyPr/>
        <a:lstStyle/>
        <a:p>
          <a:r>
            <a:rPr lang="en-US" sz="1800" b="1" dirty="0"/>
            <a:t>AIM</a:t>
          </a:r>
          <a:r>
            <a:rPr lang="en-US" sz="1800" dirty="0"/>
            <a:t>: </a:t>
          </a:r>
          <a:r>
            <a:rPr lang="en-US" sz="1600" dirty="0">
              <a:latin typeface="+mj-lt"/>
            </a:rPr>
            <a:t>to develop a real-time Fraud Product Review Detection application for products </a:t>
          </a:r>
          <a:r>
            <a:rPr lang="en-US" sz="1600" dirty="0" smtClean="0">
              <a:latin typeface="+mj-lt"/>
            </a:rPr>
            <a:t>on e-commerce sites.</a:t>
          </a:r>
          <a:endParaRPr lang="en-US" sz="1600" dirty="0">
            <a:latin typeface="+mj-lt"/>
          </a:endParaRPr>
        </a:p>
      </dgm:t>
    </dgm:pt>
    <dgm:pt modelId="{C7591A8C-972D-4A7C-9DD4-A0D9CA7C7346}" type="parTrans" cxnId="{64149687-E782-4003-8B6F-769B98C879CF}">
      <dgm:prSet/>
      <dgm:spPr/>
      <dgm:t>
        <a:bodyPr/>
        <a:lstStyle/>
        <a:p>
          <a:endParaRPr lang="en-US"/>
        </a:p>
      </dgm:t>
    </dgm:pt>
    <dgm:pt modelId="{4389B6FC-21FC-4379-B0DE-6A1D653A8525}" type="sibTrans" cxnId="{64149687-E782-4003-8B6F-769B98C879CF}">
      <dgm:prSet/>
      <dgm:spPr/>
      <dgm:t>
        <a:bodyPr/>
        <a:lstStyle/>
        <a:p>
          <a:endParaRPr lang="en-US"/>
        </a:p>
      </dgm:t>
    </dgm:pt>
    <dgm:pt modelId="{9504B75A-4805-41E0-A9BB-19E1FF6789B8}">
      <dgm:prSet custT="1"/>
      <dgm:spPr/>
      <dgm:t>
        <a:bodyPr/>
        <a:lstStyle/>
        <a:p>
          <a:r>
            <a:rPr lang="en-US" sz="1800" b="1" dirty="0"/>
            <a:t>WHY</a:t>
          </a:r>
          <a:r>
            <a:rPr lang="en-US" sz="1800" b="1" dirty="0">
              <a:latin typeface="+mj-lt"/>
            </a:rPr>
            <a:t>? </a:t>
          </a:r>
          <a:r>
            <a:rPr lang="en-US" sz="1600" dirty="0">
              <a:latin typeface="+mj-lt"/>
            </a:rPr>
            <a:t>By detecting and filtering out fraudulent product reviews, it ensures that customers receive accurate and unbiased information, leading to improved consumer confidence, and reduced reputational risks </a:t>
          </a:r>
        </a:p>
      </dgm:t>
    </dgm:pt>
    <dgm:pt modelId="{5044B46B-86A3-4499-9DF3-ED8E9C87D1A1}" type="parTrans" cxnId="{5AB1A423-C323-4841-A261-4E3AD06EE62F}">
      <dgm:prSet/>
      <dgm:spPr/>
      <dgm:t>
        <a:bodyPr/>
        <a:lstStyle/>
        <a:p>
          <a:endParaRPr lang="en-US"/>
        </a:p>
      </dgm:t>
    </dgm:pt>
    <dgm:pt modelId="{7D7F7B28-BB7A-4D2D-BBF0-EAAB63474533}" type="sibTrans" cxnId="{5AB1A423-C323-4841-A261-4E3AD06EE62F}">
      <dgm:prSet/>
      <dgm:spPr/>
      <dgm:t>
        <a:bodyPr/>
        <a:lstStyle/>
        <a:p>
          <a:endParaRPr lang="en-US"/>
        </a:p>
      </dgm:t>
    </dgm:pt>
    <dgm:pt modelId="{90AEBEF4-0F9A-4C84-BE1B-3981300FE7B6}">
      <dgm:prSet custT="1"/>
      <dgm:spPr/>
      <dgm:t>
        <a:bodyPr/>
        <a:lstStyle/>
        <a:p>
          <a:r>
            <a:rPr lang="en-US" sz="1800" b="1" dirty="0"/>
            <a:t>WHY NOW</a:t>
          </a:r>
          <a:r>
            <a:rPr lang="en-US" sz="1800" dirty="0"/>
            <a:t>: </a:t>
          </a:r>
          <a:r>
            <a:rPr lang="en-US" sz="1600" dirty="0"/>
            <a:t>Due to the increase in online purchases and the rise in concerns about review manipulation and the need for a transparent and trustworthy online shopping experience.</a:t>
          </a:r>
        </a:p>
      </dgm:t>
    </dgm:pt>
    <dgm:pt modelId="{C84E0CC8-48AE-4234-8578-3DD678DB3283}" type="parTrans" cxnId="{E0E05FE1-4728-43ED-9A84-CFC91D2355B7}">
      <dgm:prSet/>
      <dgm:spPr/>
      <dgm:t>
        <a:bodyPr/>
        <a:lstStyle/>
        <a:p>
          <a:endParaRPr lang="en-US"/>
        </a:p>
      </dgm:t>
    </dgm:pt>
    <dgm:pt modelId="{31E1B7E1-C9F1-446E-BFC8-189161E22162}" type="sibTrans" cxnId="{E0E05FE1-4728-43ED-9A84-CFC91D2355B7}">
      <dgm:prSet/>
      <dgm:spPr/>
      <dgm:t>
        <a:bodyPr/>
        <a:lstStyle/>
        <a:p>
          <a:endParaRPr lang="en-US"/>
        </a:p>
      </dgm:t>
    </dgm:pt>
    <dgm:pt modelId="{EC09DD4C-D5C9-4E6F-BDFF-9A6920246101}">
      <dgm:prSet custT="1"/>
      <dgm:spPr/>
      <dgm:t>
        <a:bodyPr/>
        <a:lstStyle/>
        <a:p>
          <a:r>
            <a:rPr lang="en-US" sz="1800" b="1" dirty="0"/>
            <a:t>APPROACH</a:t>
          </a:r>
          <a:r>
            <a:rPr lang="en-US" sz="1800" dirty="0"/>
            <a:t>: </a:t>
          </a:r>
          <a:r>
            <a:rPr lang="en-US" sz="1600" dirty="0"/>
            <a:t>Implement a combination of NLP analysis, machine learning models, and real-time monitoring to identify and filter out suspicious reviews.</a:t>
          </a:r>
        </a:p>
      </dgm:t>
    </dgm:pt>
    <dgm:pt modelId="{68DF10D0-365C-471C-9110-510120A3DAF0}" type="parTrans" cxnId="{0C9C7EBD-F4CC-49E4-95F4-54F8E65860D9}">
      <dgm:prSet/>
      <dgm:spPr/>
      <dgm:t>
        <a:bodyPr/>
        <a:lstStyle/>
        <a:p>
          <a:endParaRPr lang="en-US"/>
        </a:p>
      </dgm:t>
    </dgm:pt>
    <dgm:pt modelId="{3FE0D473-30FC-409E-B3B6-C77B26B4D9B0}" type="sibTrans" cxnId="{0C9C7EBD-F4CC-49E4-95F4-54F8E65860D9}">
      <dgm:prSet/>
      <dgm:spPr/>
      <dgm:t>
        <a:bodyPr/>
        <a:lstStyle/>
        <a:p>
          <a:endParaRPr lang="en-US"/>
        </a:p>
      </dgm:t>
    </dgm:pt>
    <dgm:pt modelId="{AB587DA8-050A-44EA-8F60-D7F3585335AC}" type="pres">
      <dgm:prSet presAssocID="{FF4DE643-749D-4D03-B51E-E197617FC5C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E7B5C84-016F-4FD2-8827-26F072A63976}" type="pres">
      <dgm:prSet presAssocID="{093BA9CB-7ADA-4D23-8142-A90433B5C734}" presName="compNode" presStyleCnt="0"/>
      <dgm:spPr/>
    </dgm:pt>
    <dgm:pt modelId="{1CB33FB6-7919-4BC6-85D5-C5BAB6A19739}" type="pres">
      <dgm:prSet presAssocID="{093BA9CB-7ADA-4D23-8142-A90433B5C734}" presName="bgRect" presStyleLbl="bgShp" presStyleIdx="0" presStyleCnt="4" custLinFactNeighborX="-8" custLinFactNeighborY="2529"/>
      <dgm:spPr/>
    </dgm:pt>
    <dgm:pt modelId="{21BA6B43-6606-4C2B-B0A6-52BEAD727C69}" type="pres">
      <dgm:prSet presAssocID="{093BA9CB-7ADA-4D23-8142-A90433B5C73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7CD55830-D6E5-4B8C-8B65-B8C3D17D50CA}" type="pres">
      <dgm:prSet presAssocID="{093BA9CB-7ADA-4D23-8142-A90433B5C734}" presName="spaceRect" presStyleCnt="0"/>
      <dgm:spPr/>
    </dgm:pt>
    <dgm:pt modelId="{1CD585A5-794C-4B9A-9007-2C4CFEDAC759}" type="pres">
      <dgm:prSet presAssocID="{093BA9CB-7ADA-4D23-8142-A90433B5C734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BDC0ADA9-A2D9-4748-8D55-0AA74F9F7538}" type="pres">
      <dgm:prSet presAssocID="{4389B6FC-21FC-4379-B0DE-6A1D653A8525}" presName="sibTrans" presStyleCnt="0"/>
      <dgm:spPr/>
    </dgm:pt>
    <dgm:pt modelId="{962C8338-779F-46D1-83A9-24EF6C3CB88B}" type="pres">
      <dgm:prSet presAssocID="{9504B75A-4805-41E0-A9BB-19E1FF6789B8}" presName="compNode" presStyleCnt="0"/>
      <dgm:spPr/>
    </dgm:pt>
    <dgm:pt modelId="{DE27B39E-5BBE-4738-8DB2-42E51394026F}" type="pres">
      <dgm:prSet presAssocID="{9504B75A-4805-41E0-A9BB-19E1FF6789B8}" presName="bgRect" presStyleLbl="bgShp" presStyleIdx="1" presStyleCnt="4"/>
      <dgm:spPr/>
    </dgm:pt>
    <dgm:pt modelId="{CBA0E43A-F76F-43AA-8833-1DC757A66857}" type="pres">
      <dgm:prSet presAssocID="{9504B75A-4805-41E0-A9BB-19E1FF6789B8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5DAC260-96BB-4570-8300-902D53E99C5D}" type="pres">
      <dgm:prSet presAssocID="{9504B75A-4805-41E0-A9BB-19E1FF6789B8}" presName="spaceRect" presStyleCnt="0"/>
      <dgm:spPr/>
    </dgm:pt>
    <dgm:pt modelId="{49EAAA9D-2708-43D5-8CD2-7B0BAA6F9223}" type="pres">
      <dgm:prSet presAssocID="{9504B75A-4805-41E0-A9BB-19E1FF6789B8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C2552A43-62FE-4735-96D2-F6AC86E21268}" type="pres">
      <dgm:prSet presAssocID="{7D7F7B28-BB7A-4D2D-BBF0-EAAB63474533}" presName="sibTrans" presStyleCnt="0"/>
      <dgm:spPr/>
    </dgm:pt>
    <dgm:pt modelId="{9A5ED8DE-46A3-4561-BE5B-2D78D15A29D3}" type="pres">
      <dgm:prSet presAssocID="{90AEBEF4-0F9A-4C84-BE1B-3981300FE7B6}" presName="compNode" presStyleCnt="0"/>
      <dgm:spPr/>
    </dgm:pt>
    <dgm:pt modelId="{612F0BAE-ECB5-45F7-86FF-AF81F32C04EE}" type="pres">
      <dgm:prSet presAssocID="{90AEBEF4-0F9A-4C84-BE1B-3981300FE7B6}" presName="bgRect" presStyleLbl="bgShp" presStyleIdx="2" presStyleCnt="4"/>
      <dgm:spPr/>
    </dgm:pt>
    <dgm:pt modelId="{1CE446E6-BFE1-442A-B783-454130EE6FE9}" type="pres">
      <dgm:prSet presAssocID="{90AEBEF4-0F9A-4C84-BE1B-3981300FE7B6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5D0E035-6DC6-4A32-ADE1-7442AA4BE5E7}" type="pres">
      <dgm:prSet presAssocID="{90AEBEF4-0F9A-4C84-BE1B-3981300FE7B6}" presName="spaceRect" presStyleCnt="0"/>
      <dgm:spPr/>
    </dgm:pt>
    <dgm:pt modelId="{A28257E5-C0E5-4347-B366-6CAAE6C1FA96}" type="pres">
      <dgm:prSet presAssocID="{90AEBEF4-0F9A-4C84-BE1B-3981300FE7B6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135F730A-4AD4-4900-AD0A-CD4E9658FA85}" type="pres">
      <dgm:prSet presAssocID="{31E1B7E1-C9F1-446E-BFC8-189161E22162}" presName="sibTrans" presStyleCnt="0"/>
      <dgm:spPr/>
    </dgm:pt>
    <dgm:pt modelId="{D4A37FF9-A973-432C-9049-1EE4E84C3554}" type="pres">
      <dgm:prSet presAssocID="{EC09DD4C-D5C9-4E6F-BDFF-9A6920246101}" presName="compNode" presStyleCnt="0"/>
      <dgm:spPr/>
    </dgm:pt>
    <dgm:pt modelId="{AB1B3E7F-7DD8-430E-99FD-58D257349502}" type="pres">
      <dgm:prSet presAssocID="{EC09DD4C-D5C9-4E6F-BDFF-9A6920246101}" presName="bgRect" presStyleLbl="bgShp" presStyleIdx="3" presStyleCnt="4"/>
      <dgm:spPr/>
    </dgm:pt>
    <dgm:pt modelId="{AF41DF93-083D-40FE-919B-52425C5ADC9D}" type="pres">
      <dgm:prSet presAssocID="{EC09DD4C-D5C9-4E6F-BDFF-9A6920246101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03A539C-3DEA-4222-A202-CF9CA75C4696}" type="pres">
      <dgm:prSet presAssocID="{EC09DD4C-D5C9-4E6F-BDFF-9A6920246101}" presName="spaceRect" presStyleCnt="0"/>
      <dgm:spPr/>
    </dgm:pt>
    <dgm:pt modelId="{EBBBC12E-53CE-48CB-A145-1521A35AD05A}" type="pres">
      <dgm:prSet presAssocID="{EC09DD4C-D5C9-4E6F-BDFF-9A6920246101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E8AA02CC-F03F-4764-BB75-65757C991FE7}" type="presOf" srcId="{90AEBEF4-0F9A-4C84-BE1B-3981300FE7B6}" destId="{A28257E5-C0E5-4347-B366-6CAAE6C1FA96}" srcOrd="0" destOrd="0" presId="urn:microsoft.com/office/officeart/2018/2/layout/IconVerticalSolidList"/>
    <dgm:cxn modelId="{64149687-E782-4003-8B6F-769B98C879CF}" srcId="{FF4DE643-749D-4D03-B51E-E197617FC5CF}" destId="{093BA9CB-7ADA-4D23-8142-A90433B5C734}" srcOrd="0" destOrd="0" parTransId="{C7591A8C-972D-4A7C-9DD4-A0D9CA7C7346}" sibTransId="{4389B6FC-21FC-4379-B0DE-6A1D653A8525}"/>
    <dgm:cxn modelId="{42EE3F45-C7CD-4870-848A-5A5D324689C3}" type="presOf" srcId="{9504B75A-4805-41E0-A9BB-19E1FF6789B8}" destId="{49EAAA9D-2708-43D5-8CD2-7B0BAA6F9223}" srcOrd="0" destOrd="0" presId="urn:microsoft.com/office/officeart/2018/2/layout/IconVerticalSolidList"/>
    <dgm:cxn modelId="{79567E59-6BA3-4CB8-BA13-540F5F38F4A2}" type="presOf" srcId="{093BA9CB-7ADA-4D23-8142-A90433B5C734}" destId="{1CD585A5-794C-4B9A-9007-2C4CFEDAC759}" srcOrd="0" destOrd="0" presId="urn:microsoft.com/office/officeart/2018/2/layout/IconVerticalSolidList"/>
    <dgm:cxn modelId="{AF03E74C-DEEC-41B2-94BA-F0D20EDD6D20}" type="presOf" srcId="{EC09DD4C-D5C9-4E6F-BDFF-9A6920246101}" destId="{EBBBC12E-53CE-48CB-A145-1521A35AD05A}" srcOrd="0" destOrd="0" presId="urn:microsoft.com/office/officeart/2018/2/layout/IconVerticalSolidList"/>
    <dgm:cxn modelId="{0C9C7EBD-F4CC-49E4-95F4-54F8E65860D9}" srcId="{FF4DE643-749D-4D03-B51E-E197617FC5CF}" destId="{EC09DD4C-D5C9-4E6F-BDFF-9A6920246101}" srcOrd="3" destOrd="0" parTransId="{68DF10D0-365C-471C-9110-510120A3DAF0}" sibTransId="{3FE0D473-30FC-409E-B3B6-C77B26B4D9B0}"/>
    <dgm:cxn modelId="{F3F97AEF-F7B6-46AD-A809-939E5C9B7EB0}" type="presOf" srcId="{FF4DE643-749D-4D03-B51E-E197617FC5CF}" destId="{AB587DA8-050A-44EA-8F60-D7F3585335AC}" srcOrd="0" destOrd="0" presId="urn:microsoft.com/office/officeart/2018/2/layout/IconVerticalSolidList"/>
    <dgm:cxn modelId="{5AB1A423-C323-4841-A261-4E3AD06EE62F}" srcId="{FF4DE643-749D-4D03-B51E-E197617FC5CF}" destId="{9504B75A-4805-41E0-A9BB-19E1FF6789B8}" srcOrd="1" destOrd="0" parTransId="{5044B46B-86A3-4499-9DF3-ED8E9C87D1A1}" sibTransId="{7D7F7B28-BB7A-4D2D-BBF0-EAAB63474533}"/>
    <dgm:cxn modelId="{E0E05FE1-4728-43ED-9A84-CFC91D2355B7}" srcId="{FF4DE643-749D-4D03-B51E-E197617FC5CF}" destId="{90AEBEF4-0F9A-4C84-BE1B-3981300FE7B6}" srcOrd="2" destOrd="0" parTransId="{C84E0CC8-48AE-4234-8578-3DD678DB3283}" sibTransId="{31E1B7E1-C9F1-446E-BFC8-189161E22162}"/>
    <dgm:cxn modelId="{02CF19B7-AEB6-4BDA-9DA1-B785F3221C56}" type="presParOf" srcId="{AB587DA8-050A-44EA-8F60-D7F3585335AC}" destId="{9E7B5C84-016F-4FD2-8827-26F072A63976}" srcOrd="0" destOrd="0" presId="urn:microsoft.com/office/officeart/2018/2/layout/IconVerticalSolidList"/>
    <dgm:cxn modelId="{05B3D79A-BB9B-41BF-AA43-E074634A8060}" type="presParOf" srcId="{9E7B5C84-016F-4FD2-8827-26F072A63976}" destId="{1CB33FB6-7919-4BC6-85D5-C5BAB6A19739}" srcOrd="0" destOrd="0" presId="urn:microsoft.com/office/officeart/2018/2/layout/IconVerticalSolidList"/>
    <dgm:cxn modelId="{3E4F34E9-FBD6-4C7E-BE64-4058CBA1B179}" type="presParOf" srcId="{9E7B5C84-016F-4FD2-8827-26F072A63976}" destId="{21BA6B43-6606-4C2B-B0A6-52BEAD727C69}" srcOrd="1" destOrd="0" presId="urn:microsoft.com/office/officeart/2018/2/layout/IconVerticalSolidList"/>
    <dgm:cxn modelId="{A6C5DE0B-7988-426D-A907-E758CF404A3E}" type="presParOf" srcId="{9E7B5C84-016F-4FD2-8827-26F072A63976}" destId="{7CD55830-D6E5-4B8C-8B65-B8C3D17D50CA}" srcOrd="2" destOrd="0" presId="urn:microsoft.com/office/officeart/2018/2/layout/IconVerticalSolidList"/>
    <dgm:cxn modelId="{30B8E734-7EC3-4C03-8430-839FA296F436}" type="presParOf" srcId="{9E7B5C84-016F-4FD2-8827-26F072A63976}" destId="{1CD585A5-794C-4B9A-9007-2C4CFEDAC759}" srcOrd="3" destOrd="0" presId="urn:microsoft.com/office/officeart/2018/2/layout/IconVerticalSolidList"/>
    <dgm:cxn modelId="{66ABFF0B-41CE-4AEC-8157-EF1B53514C14}" type="presParOf" srcId="{AB587DA8-050A-44EA-8F60-D7F3585335AC}" destId="{BDC0ADA9-A2D9-4748-8D55-0AA74F9F7538}" srcOrd="1" destOrd="0" presId="urn:microsoft.com/office/officeart/2018/2/layout/IconVerticalSolidList"/>
    <dgm:cxn modelId="{EB0E21BF-0D30-4125-90A1-3F7D4F2F9D89}" type="presParOf" srcId="{AB587DA8-050A-44EA-8F60-D7F3585335AC}" destId="{962C8338-779F-46D1-83A9-24EF6C3CB88B}" srcOrd="2" destOrd="0" presId="urn:microsoft.com/office/officeart/2018/2/layout/IconVerticalSolidList"/>
    <dgm:cxn modelId="{0AA11C10-F0E0-446C-BDFD-C21091512DC3}" type="presParOf" srcId="{962C8338-779F-46D1-83A9-24EF6C3CB88B}" destId="{DE27B39E-5BBE-4738-8DB2-42E51394026F}" srcOrd="0" destOrd="0" presId="urn:microsoft.com/office/officeart/2018/2/layout/IconVerticalSolidList"/>
    <dgm:cxn modelId="{08FE838F-A87F-4399-A9DD-2C444530AF85}" type="presParOf" srcId="{962C8338-779F-46D1-83A9-24EF6C3CB88B}" destId="{CBA0E43A-F76F-43AA-8833-1DC757A66857}" srcOrd="1" destOrd="0" presId="urn:microsoft.com/office/officeart/2018/2/layout/IconVerticalSolidList"/>
    <dgm:cxn modelId="{7D22F904-AE07-4670-9D87-4D59CA90594C}" type="presParOf" srcId="{962C8338-779F-46D1-83A9-24EF6C3CB88B}" destId="{A5DAC260-96BB-4570-8300-902D53E99C5D}" srcOrd="2" destOrd="0" presId="urn:microsoft.com/office/officeart/2018/2/layout/IconVerticalSolidList"/>
    <dgm:cxn modelId="{A22E7953-8852-40D6-BBC5-267282A6841B}" type="presParOf" srcId="{962C8338-779F-46D1-83A9-24EF6C3CB88B}" destId="{49EAAA9D-2708-43D5-8CD2-7B0BAA6F9223}" srcOrd="3" destOrd="0" presId="urn:microsoft.com/office/officeart/2018/2/layout/IconVerticalSolidList"/>
    <dgm:cxn modelId="{1DBF4FD2-60E0-43AD-B7FD-8C044B258BFB}" type="presParOf" srcId="{AB587DA8-050A-44EA-8F60-D7F3585335AC}" destId="{C2552A43-62FE-4735-96D2-F6AC86E21268}" srcOrd="3" destOrd="0" presId="urn:microsoft.com/office/officeart/2018/2/layout/IconVerticalSolidList"/>
    <dgm:cxn modelId="{FD77E7F6-6D69-45D2-8598-489D5DD2D564}" type="presParOf" srcId="{AB587DA8-050A-44EA-8F60-D7F3585335AC}" destId="{9A5ED8DE-46A3-4561-BE5B-2D78D15A29D3}" srcOrd="4" destOrd="0" presId="urn:microsoft.com/office/officeart/2018/2/layout/IconVerticalSolidList"/>
    <dgm:cxn modelId="{009E4AFC-3127-4C64-A69B-9950D1D49F94}" type="presParOf" srcId="{9A5ED8DE-46A3-4561-BE5B-2D78D15A29D3}" destId="{612F0BAE-ECB5-45F7-86FF-AF81F32C04EE}" srcOrd="0" destOrd="0" presId="urn:microsoft.com/office/officeart/2018/2/layout/IconVerticalSolidList"/>
    <dgm:cxn modelId="{900045EB-B45D-445E-BEB8-159E1E6524E4}" type="presParOf" srcId="{9A5ED8DE-46A3-4561-BE5B-2D78D15A29D3}" destId="{1CE446E6-BFE1-442A-B783-454130EE6FE9}" srcOrd="1" destOrd="0" presId="urn:microsoft.com/office/officeart/2018/2/layout/IconVerticalSolidList"/>
    <dgm:cxn modelId="{E6EEDB37-EBA7-4718-A55B-ED8EC614B86B}" type="presParOf" srcId="{9A5ED8DE-46A3-4561-BE5B-2D78D15A29D3}" destId="{45D0E035-6DC6-4A32-ADE1-7442AA4BE5E7}" srcOrd="2" destOrd="0" presId="urn:microsoft.com/office/officeart/2018/2/layout/IconVerticalSolidList"/>
    <dgm:cxn modelId="{C0BF5748-85A4-4F7A-B8E8-9FD7680958E0}" type="presParOf" srcId="{9A5ED8DE-46A3-4561-BE5B-2D78D15A29D3}" destId="{A28257E5-C0E5-4347-B366-6CAAE6C1FA96}" srcOrd="3" destOrd="0" presId="urn:microsoft.com/office/officeart/2018/2/layout/IconVerticalSolidList"/>
    <dgm:cxn modelId="{1045A84C-2705-4877-8A9B-7E65C0986877}" type="presParOf" srcId="{AB587DA8-050A-44EA-8F60-D7F3585335AC}" destId="{135F730A-4AD4-4900-AD0A-CD4E9658FA85}" srcOrd="5" destOrd="0" presId="urn:microsoft.com/office/officeart/2018/2/layout/IconVerticalSolidList"/>
    <dgm:cxn modelId="{C67C956D-EA85-47E4-9429-8769A4AE3CA2}" type="presParOf" srcId="{AB587DA8-050A-44EA-8F60-D7F3585335AC}" destId="{D4A37FF9-A973-432C-9049-1EE4E84C3554}" srcOrd="6" destOrd="0" presId="urn:microsoft.com/office/officeart/2018/2/layout/IconVerticalSolidList"/>
    <dgm:cxn modelId="{AA5F8900-B2E5-4716-A42F-D99CE621BA48}" type="presParOf" srcId="{D4A37FF9-A973-432C-9049-1EE4E84C3554}" destId="{AB1B3E7F-7DD8-430E-99FD-58D257349502}" srcOrd="0" destOrd="0" presId="urn:microsoft.com/office/officeart/2018/2/layout/IconVerticalSolidList"/>
    <dgm:cxn modelId="{E7DE0E35-CB13-4454-BA8E-8D088345A905}" type="presParOf" srcId="{D4A37FF9-A973-432C-9049-1EE4E84C3554}" destId="{AF41DF93-083D-40FE-919B-52425C5ADC9D}" srcOrd="1" destOrd="0" presId="urn:microsoft.com/office/officeart/2018/2/layout/IconVerticalSolidList"/>
    <dgm:cxn modelId="{D835B2A2-2E90-4AA8-B138-6C91D475E01B}" type="presParOf" srcId="{D4A37FF9-A973-432C-9049-1EE4E84C3554}" destId="{203A539C-3DEA-4222-A202-CF9CA75C4696}" srcOrd="2" destOrd="0" presId="urn:microsoft.com/office/officeart/2018/2/layout/IconVerticalSolidList"/>
    <dgm:cxn modelId="{A361656A-8654-4EF2-9E75-807AD61696D3}" type="presParOf" srcId="{D4A37FF9-A973-432C-9049-1EE4E84C3554}" destId="{EBBBC12E-53CE-48CB-A145-1521A35AD0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32334E-CBC1-40A6-8ED8-F009596EBD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DE7D37-E49D-43B5-B114-DA03E7489BFD}">
      <dgm:prSet/>
      <dgm:spPr/>
      <dgm:t>
        <a:bodyPr/>
        <a:lstStyle/>
        <a:p>
          <a:r>
            <a:rPr lang="en-US"/>
            <a:t>Users can easily copy-paste reviews from any e-commerce websites and get the result, whether the review is fake or true. </a:t>
          </a:r>
        </a:p>
      </dgm:t>
    </dgm:pt>
    <dgm:pt modelId="{12DBE568-D469-4C82-B9D9-668B3FB90E97}" type="parTrans" cxnId="{D205DAFD-21DB-4D0C-B74E-2AA9523632D1}">
      <dgm:prSet/>
      <dgm:spPr/>
      <dgm:t>
        <a:bodyPr/>
        <a:lstStyle/>
        <a:p>
          <a:endParaRPr lang="en-US"/>
        </a:p>
      </dgm:t>
    </dgm:pt>
    <dgm:pt modelId="{4424AB9C-77F6-4705-8DB5-B09F3FA5DF5E}" type="sibTrans" cxnId="{D205DAFD-21DB-4D0C-B74E-2AA9523632D1}">
      <dgm:prSet/>
      <dgm:spPr/>
      <dgm:t>
        <a:bodyPr/>
        <a:lstStyle/>
        <a:p>
          <a:endParaRPr lang="en-US"/>
        </a:p>
      </dgm:t>
    </dgm:pt>
    <dgm:pt modelId="{8EF39E5B-808D-4BCE-9561-014D883D547E}">
      <dgm:prSet/>
      <dgm:spPr/>
      <dgm:t>
        <a:bodyPr/>
        <a:lstStyle/>
        <a:p>
          <a:r>
            <a:rPr lang="en-US"/>
            <a:t>In our second version we are planning to expand our solution to scrap reviews from the user provided link, and list out true reviews from it.</a:t>
          </a:r>
        </a:p>
      </dgm:t>
    </dgm:pt>
    <dgm:pt modelId="{7B28B842-1A70-4845-B65F-A0CAE0C71B02}" type="parTrans" cxnId="{47C2BA54-F097-417C-B817-140FE520EBC9}">
      <dgm:prSet/>
      <dgm:spPr/>
      <dgm:t>
        <a:bodyPr/>
        <a:lstStyle/>
        <a:p>
          <a:endParaRPr lang="en-US"/>
        </a:p>
      </dgm:t>
    </dgm:pt>
    <dgm:pt modelId="{C6ED3D17-38D9-4880-809D-2E12BC54AC8D}" type="sibTrans" cxnId="{47C2BA54-F097-417C-B817-140FE520EBC9}">
      <dgm:prSet/>
      <dgm:spPr/>
      <dgm:t>
        <a:bodyPr/>
        <a:lstStyle/>
        <a:p>
          <a:endParaRPr lang="en-US"/>
        </a:p>
      </dgm:t>
    </dgm:pt>
    <dgm:pt modelId="{96FAB298-2C2D-40E1-8E92-9E3C6130834B}">
      <dgm:prSet/>
      <dgm:spPr/>
      <dgm:t>
        <a:bodyPr/>
        <a:lstStyle/>
        <a:p>
          <a:r>
            <a:rPr lang="en-US"/>
            <a:t>Users can see their historical activity.</a:t>
          </a:r>
        </a:p>
      </dgm:t>
    </dgm:pt>
    <dgm:pt modelId="{2D594DA6-3B0C-4F17-AE0F-9D4C93AEE8DC}" type="parTrans" cxnId="{E0B07906-9DA9-4570-9808-AD152CF8C9DD}">
      <dgm:prSet/>
      <dgm:spPr/>
      <dgm:t>
        <a:bodyPr/>
        <a:lstStyle/>
        <a:p>
          <a:endParaRPr lang="en-US"/>
        </a:p>
      </dgm:t>
    </dgm:pt>
    <dgm:pt modelId="{4721E279-88D0-4FD2-B134-C7D11E9F7282}" type="sibTrans" cxnId="{E0B07906-9DA9-4570-9808-AD152CF8C9DD}">
      <dgm:prSet/>
      <dgm:spPr/>
      <dgm:t>
        <a:bodyPr/>
        <a:lstStyle/>
        <a:p>
          <a:endParaRPr lang="en-US"/>
        </a:p>
      </dgm:t>
    </dgm:pt>
    <dgm:pt modelId="{62F46E93-54F7-4EAC-A7E2-F44ED4496DF2}" type="pres">
      <dgm:prSet presAssocID="{DC32334E-CBC1-40A6-8ED8-F009596EBD0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FB95FC-FEFD-4132-8DFA-42F9440CD603}" type="pres">
      <dgm:prSet presAssocID="{03DE7D37-E49D-43B5-B114-DA03E7489BFD}" presName="compNode" presStyleCnt="0"/>
      <dgm:spPr/>
    </dgm:pt>
    <dgm:pt modelId="{B11FDEF8-B087-431F-B534-E4DF9CB511D2}" type="pres">
      <dgm:prSet presAssocID="{03DE7D37-E49D-43B5-B114-DA03E7489BFD}" presName="bgRect" presStyleLbl="bgShp" presStyleIdx="0" presStyleCnt="3"/>
      <dgm:spPr/>
    </dgm:pt>
    <dgm:pt modelId="{B68DF556-57E9-4816-B6F3-0D96357808D9}" type="pres">
      <dgm:prSet presAssocID="{03DE7D37-E49D-43B5-B114-DA03E7489BFD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60278D4E-C9AA-4A78-AFD8-17E907F5C424}" type="pres">
      <dgm:prSet presAssocID="{03DE7D37-E49D-43B5-B114-DA03E7489BFD}" presName="spaceRect" presStyleCnt="0"/>
      <dgm:spPr/>
    </dgm:pt>
    <dgm:pt modelId="{F2815BFF-118D-42E9-B8B1-AE3130ED88C9}" type="pres">
      <dgm:prSet presAssocID="{03DE7D37-E49D-43B5-B114-DA03E7489BFD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4579E3E3-26B6-49A5-8204-3CCB9326ABF5}" type="pres">
      <dgm:prSet presAssocID="{4424AB9C-77F6-4705-8DB5-B09F3FA5DF5E}" presName="sibTrans" presStyleCnt="0"/>
      <dgm:spPr/>
    </dgm:pt>
    <dgm:pt modelId="{A403C951-3586-4DD3-AA94-9FD81009488E}" type="pres">
      <dgm:prSet presAssocID="{8EF39E5B-808D-4BCE-9561-014D883D547E}" presName="compNode" presStyleCnt="0"/>
      <dgm:spPr/>
    </dgm:pt>
    <dgm:pt modelId="{BE27F570-01A6-466E-B620-5FEAFD38BA41}" type="pres">
      <dgm:prSet presAssocID="{8EF39E5B-808D-4BCE-9561-014D883D547E}" presName="bgRect" presStyleLbl="bgShp" presStyleIdx="1" presStyleCnt="3"/>
      <dgm:spPr/>
    </dgm:pt>
    <dgm:pt modelId="{9B94C78C-1AC4-4588-9EBA-A61037C1E7F3}" type="pres">
      <dgm:prSet presAssocID="{8EF39E5B-808D-4BCE-9561-014D883D54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69A5153-0532-4136-94A1-98B04163C243}" type="pres">
      <dgm:prSet presAssocID="{8EF39E5B-808D-4BCE-9561-014D883D547E}" presName="spaceRect" presStyleCnt="0"/>
      <dgm:spPr/>
    </dgm:pt>
    <dgm:pt modelId="{79643C89-47EA-4FB6-BB78-74E1FF3D8673}" type="pres">
      <dgm:prSet presAssocID="{8EF39E5B-808D-4BCE-9561-014D883D547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A9A05A97-EC5A-4C7C-B377-305FB34C4999}" type="pres">
      <dgm:prSet presAssocID="{C6ED3D17-38D9-4880-809D-2E12BC54AC8D}" presName="sibTrans" presStyleCnt="0"/>
      <dgm:spPr/>
    </dgm:pt>
    <dgm:pt modelId="{DFD5A79F-7EE4-45A6-9237-572118B2C2C1}" type="pres">
      <dgm:prSet presAssocID="{96FAB298-2C2D-40E1-8E92-9E3C6130834B}" presName="compNode" presStyleCnt="0"/>
      <dgm:spPr/>
    </dgm:pt>
    <dgm:pt modelId="{779B44E5-4659-47F3-82DB-4C196B970A30}" type="pres">
      <dgm:prSet presAssocID="{96FAB298-2C2D-40E1-8E92-9E3C6130834B}" presName="bgRect" presStyleLbl="bgShp" presStyleIdx="2" presStyleCnt="3"/>
      <dgm:spPr/>
    </dgm:pt>
    <dgm:pt modelId="{EDDD2810-E5A5-4D67-9608-42F5DAEECA35}" type="pres">
      <dgm:prSet presAssocID="{96FAB298-2C2D-40E1-8E92-9E3C6130834B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09A6D0C8-78A3-4ED9-99F8-05C79B90D62A}" type="pres">
      <dgm:prSet presAssocID="{96FAB298-2C2D-40E1-8E92-9E3C6130834B}" presName="spaceRect" presStyleCnt="0"/>
      <dgm:spPr/>
    </dgm:pt>
    <dgm:pt modelId="{B5E45194-47FD-4538-9EAB-EC90D9E21D0F}" type="pres">
      <dgm:prSet presAssocID="{96FAB298-2C2D-40E1-8E92-9E3C6130834B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D205DAFD-21DB-4D0C-B74E-2AA9523632D1}" srcId="{DC32334E-CBC1-40A6-8ED8-F009596EBD0D}" destId="{03DE7D37-E49D-43B5-B114-DA03E7489BFD}" srcOrd="0" destOrd="0" parTransId="{12DBE568-D469-4C82-B9D9-668B3FB90E97}" sibTransId="{4424AB9C-77F6-4705-8DB5-B09F3FA5DF5E}"/>
    <dgm:cxn modelId="{47C2BA54-F097-417C-B817-140FE520EBC9}" srcId="{DC32334E-CBC1-40A6-8ED8-F009596EBD0D}" destId="{8EF39E5B-808D-4BCE-9561-014D883D547E}" srcOrd="1" destOrd="0" parTransId="{7B28B842-1A70-4845-B65F-A0CAE0C71B02}" sibTransId="{C6ED3D17-38D9-4880-809D-2E12BC54AC8D}"/>
    <dgm:cxn modelId="{E0B07906-9DA9-4570-9808-AD152CF8C9DD}" srcId="{DC32334E-CBC1-40A6-8ED8-F009596EBD0D}" destId="{96FAB298-2C2D-40E1-8E92-9E3C6130834B}" srcOrd="2" destOrd="0" parTransId="{2D594DA6-3B0C-4F17-AE0F-9D4C93AEE8DC}" sibTransId="{4721E279-88D0-4FD2-B134-C7D11E9F7282}"/>
    <dgm:cxn modelId="{40DFDA7E-80C8-4691-A752-4C6500D1C91B}" type="presOf" srcId="{8EF39E5B-808D-4BCE-9561-014D883D547E}" destId="{79643C89-47EA-4FB6-BB78-74E1FF3D8673}" srcOrd="0" destOrd="0" presId="urn:microsoft.com/office/officeart/2018/2/layout/IconVerticalSolidList"/>
    <dgm:cxn modelId="{989E24FD-83A9-424C-8650-A0B4A4F45A78}" type="presOf" srcId="{DC32334E-CBC1-40A6-8ED8-F009596EBD0D}" destId="{62F46E93-54F7-4EAC-A7E2-F44ED4496DF2}" srcOrd="0" destOrd="0" presId="urn:microsoft.com/office/officeart/2018/2/layout/IconVerticalSolidList"/>
    <dgm:cxn modelId="{2586DBE3-3D5C-4355-BC56-995A6575DDF1}" type="presOf" srcId="{96FAB298-2C2D-40E1-8E92-9E3C6130834B}" destId="{B5E45194-47FD-4538-9EAB-EC90D9E21D0F}" srcOrd="0" destOrd="0" presId="urn:microsoft.com/office/officeart/2018/2/layout/IconVerticalSolidList"/>
    <dgm:cxn modelId="{F9A4A81E-CC6C-4AAC-9265-707D3B80CBD7}" type="presOf" srcId="{03DE7D37-E49D-43B5-B114-DA03E7489BFD}" destId="{F2815BFF-118D-42E9-B8B1-AE3130ED88C9}" srcOrd="0" destOrd="0" presId="urn:microsoft.com/office/officeart/2018/2/layout/IconVerticalSolidList"/>
    <dgm:cxn modelId="{8D532496-7CBF-4966-ADD3-3FB4C81E5DBF}" type="presParOf" srcId="{62F46E93-54F7-4EAC-A7E2-F44ED4496DF2}" destId="{3EFB95FC-FEFD-4132-8DFA-42F9440CD603}" srcOrd="0" destOrd="0" presId="urn:microsoft.com/office/officeart/2018/2/layout/IconVerticalSolidList"/>
    <dgm:cxn modelId="{56D0389E-4CEA-46FF-A4D8-1AFC0E584F35}" type="presParOf" srcId="{3EFB95FC-FEFD-4132-8DFA-42F9440CD603}" destId="{B11FDEF8-B087-431F-B534-E4DF9CB511D2}" srcOrd="0" destOrd="0" presId="urn:microsoft.com/office/officeart/2018/2/layout/IconVerticalSolidList"/>
    <dgm:cxn modelId="{5071C975-5575-44F8-9803-3ADFD744BE66}" type="presParOf" srcId="{3EFB95FC-FEFD-4132-8DFA-42F9440CD603}" destId="{B68DF556-57E9-4816-B6F3-0D96357808D9}" srcOrd="1" destOrd="0" presId="urn:microsoft.com/office/officeart/2018/2/layout/IconVerticalSolidList"/>
    <dgm:cxn modelId="{FD25BEC8-9DC5-4E48-BD62-B815DEBAE086}" type="presParOf" srcId="{3EFB95FC-FEFD-4132-8DFA-42F9440CD603}" destId="{60278D4E-C9AA-4A78-AFD8-17E907F5C424}" srcOrd="2" destOrd="0" presId="urn:microsoft.com/office/officeart/2018/2/layout/IconVerticalSolidList"/>
    <dgm:cxn modelId="{C563CB02-272F-4CE7-BFEA-A0A4BB37D134}" type="presParOf" srcId="{3EFB95FC-FEFD-4132-8DFA-42F9440CD603}" destId="{F2815BFF-118D-42E9-B8B1-AE3130ED88C9}" srcOrd="3" destOrd="0" presId="urn:microsoft.com/office/officeart/2018/2/layout/IconVerticalSolidList"/>
    <dgm:cxn modelId="{91C9F224-547D-4D34-B407-E82230B40546}" type="presParOf" srcId="{62F46E93-54F7-4EAC-A7E2-F44ED4496DF2}" destId="{4579E3E3-26B6-49A5-8204-3CCB9326ABF5}" srcOrd="1" destOrd="0" presId="urn:microsoft.com/office/officeart/2018/2/layout/IconVerticalSolidList"/>
    <dgm:cxn modelId="{271ECE33-3F87-4299-9E04-C39FB62A0984}" type="presParOf" srcId="{62F46E93-54F7-4EAC-A7E2-F44ED4496DF2}" destId="{A403C951-3586-4DD3-AA94-9FD81009488E}" srcOrd="2" destOrd="0" presId="urn:microsoft.com/office/officeart/2018/2/layout/IconVerticalSolidList"/>
    <dgm:cxn modelId="{F6DDCAFE-E129-4C2C-B51A-674F42693356}" type="presParOf" srcId="{A403C951-3586-4DD3-AA94-9FD81009488E}" destId="{BE27F570-01A6-466E-B620-5FEAFD38BA41}" srcOrd="0" destOrd="0" presId="urn:microsoft.com/office/officeart/2018/2/layout/IconVerticalSolidList"/>
    <dgm:cxn modelId="{6D1C51B3-4FF2-431D-B7AD-5F546C66C81B}" type="presParOf" srcId="{A403C951-3586-4DD3-AA94-9FD81009488E}" destId="{9B94C78C-1AC4-4588-9EBA-A61037C1E7F3}" srcOrd="1" destOrd="0" presId="urn:microsoft.com/office/officeart/2018/2/layout/IconVerticalSolidList"/>
    <dgm:cxn modelId="{0D2D7F96-5663-4F7B-B1C2-72DC0941BCD0}" type="presParOf" srcId="{A403C951-3586-4DD3-AA94-9FD81009488E}" destId="{869A5153-0532-4136-94A1-98B04163C243}" srcOrd="2" destOrd="0" presId="urn:microsoft.com/office/officeart/2018/2/layout/IconVerticalSolidList"/>
    <dgm:cxn modelId="{5F8812BF-BCD2-4838-A948-D7AAFC79DE46}" type="presParOf" srcId="{A403C951-3586-4DD3-AA94-9FD81009488E}" destId="{79643C89-47EA-4FB6-BB78-74E1FF3D8673}" srcOrd="3" destOrd="0" presId="urn:microsoft.com/office/officeart/2018/2/layout/IconVerticalSolidList"/>
    <dgm:cxn modelId="{807887AB-6CCC-48CA-8AF5-1E35B91C986B}" type="presParOf" srcId="{62F46E93-54F7-4EAC-A7E2-F44ED4496DF2}" destId="{A9A05A97-EC5A-4C7C-B377-305FB34C4999}" srcOrd="3" destOrd="0" presId="urn:microsoft.com/office/officeart/2018/2/layout/IconVerticalSolidList"/>
    <dgm:cxn modelId="{5701B481-8FDA-4B95-91DB-BDD1822CF633}" type="presParOf" srcId="{62F46E93-54F7-4EAC-A7E2-F44ED4496DF2}" destId="{DFD5A79F-7EE4-45A6-9237-572118B2C2C1}" srcOrd="4" destOrd="0" presId="urn:microsoft.com/office/officeart/2018/2/layout/IconVerticalSolidList"/>
    <dgm:cxn modelId="{42418126-537F-480B-9D73-BE4A706B9B14}" type="presParOf" srcId="{DFD5A79F-7EE4-45A6-9237-572118B2C2C1}" destId="{779B44E5-4659-47F3-82DB-4C196B970A30}" srcOrd="0" destOrd="0" presId="urn:microsoft.com/office/officeart/2018/2/layout/IconVerticalSolidList"/>
    <dgm:cxn modelId="{21CE435F-AD4F-41BC-AF01-15954D4CB15C}" type="presParOf" srcId="{DFD5A79F-7EE4-45A6-9237-572118B2C2C1}" destId="{EDDD2810-E5A5-4D67-9608-42F5DAEECA35}" srcOrd="1" destOrd="0" presId="urn:microsoft.com/office/officeart/2018/2/layout/IconVerticalSolidList"/>
    <dgm:cxn modelId="{70653E11-2547-49FA-BC8D-8122D12D30C2}" type="presParOf" srcId="{DFD5A79F-7EE4-45A6-9237-572118B2C2C1}" destId="{09A6D0C8-78A3-4ED9-99F8-05C79B90D62A}" srcOrd="2" destOrd="0" presId="urn:microsoft.com/office/officeart/2018/2/layout/IconVerticalSolidList"/>
    <dgm:cxn modelId="{627866D4-6C3D-4280-A759-1619856689F3}" type="presParOf" srcId="{DFD5A79F-7EE4-45A6-9237-572118B2C2C1}" destId="{B5E45194-47FD-4538-9EAB-EC90D9E21D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9C4AEE-42C1-4A3C-89D5-EC45F1BAAE3B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43CA7793-A4F8-4951-92BC-DC3C5D9FDDB4}">
      <dgm:prSet phldrT="[Text]"/>
      <dgm:spPr/>
      <dgm:t>
        <a:bodyPr/>
        <a:lstStyle/>
        <a:p>
          <a:r>
            <a:rPr lang="en-US"/>
            <a:t>Project Plan</a:t>
          </a:r>
          <a:endParaRPr lang="en-IN"/>
        </a:p>
      </dgm:t>
    </dgm:pt>
    <dgm:pt modelId="{7F5588B2-201C-4AEB-82E1-E1B3F28A6193}" type="parTrans" cxnId="{1D4DE768-DDE9-4D07-A034-A2D6B3B0FA00}">
      <dgm:prSet/>
      <dgm:spPr/>
      <dgm:t>
        <a:bodyPr/>
        <a:lstStyle/>
        <a:p>
          <a:endParaRPr lang="en-IN"/>
        </a:p>
      </dgm:t>
    </dgm:pt>
    <dgm:pt modelId="{367253AF-B314-48DA-8D91-288FCF6A2B99}" type="sibTrans" cxnId="{1D4DE768-DDE9-4D07-A034-A2D6B3B0FA00}">
      <dgm:prSet/>
      <dgm:spPr/>
      <dgm:t>
        <a:bodyPr/>
        <a:lstStyle/>
        <a:p>
          <a:endParaRPr lang="en-IN"/>
        </a:p>
      </dgm:t>
    </dgm:pt>
    <dgm:pt modelId="{79DFE163-6C09-4A19-AD65-56DBE3EF4902}">
      <dgm:prSet phldrT="[Text]"/>
      <dgm:spPr/>
      <dgm:t>
        <a:bodyPr/>
        <a:lstStyle/>
        <a:p>
          <a:r>
            <a:rPr lang="en-US"/>
            <a:t>Data collection</a:t>
          </a:r>
          <a:endParaRPr lang="en-IN"/>
        </a:p>
      </dgm:t>
    </dgm:pt>
    <dgm:pt modelId="{DD5B9B32-8C2C-474B-8585-E3D538E6954A}" type="parTrans" cxnId="{675E218A-C132-493E-A7F1-6C8352C6D08B}">
      <dgm:prSet/>
      <dgm:spPr/>
      <dgm:t>
        <a:bodyPr/>
        <a:lstStyle/>
        <a:p>
          <a:endParaRPr lang="en-IN"/>
        </a:p>
      </dgm:t>
    </dgm:pt>
    <dgm:pt modelId="{47636A6D-62C5-4ABF-A84D-EC69D99FE051}" type="sibTrans" cxnId="{675E218A-C132-493E-A7F1-6C8352C6D08B}">
      <dgm:prSet/>
      <dgm:spPr/>
      <dgm:t>
        <a:bodyPr/>
        <a:lstStyle/>
        <a:p>
          <a:endParaRPr lang="en-IN"/>
        </a:p>
      </dgm:t>
    </dgm:pt>
    <dgm:pt modelId="{57E0EFD0-4451-403F-AEA8-ACCF6F6548BF}">
      <dgm:prSet phldrT="[Text]"/>
      <dgm:spPr/>
      <dgm:t>
        <a:bodyPr/>
        <a:lstStyle/>
        <a:p>
          <a:r>
            <a:rPr lang="en-US"/>
            <a:t>Data pre-processing</a:t>
          </a:r>
          <a:endParaRPr lang="en-IN"/>
        </a:p>
      </dgm:t>
    </dgm:pt>
    <dgm:pt modelId="{F16B9B7B-6977-471A-B67A-B2CAB86828CA}" type="parTrans" cxnId="{C6FA322E-49F8-4845-A83E-AF121FB9E921}">
      <dgm:prSet/>
      <dgm:spPr/>
      <dgm:t>
        <a:bodyPr/>
        <a:lstStyle/>
        <a:p>
          <a:endParaRPr lang="en-IN"/>
        </a:p>
      </dgm:t>
    </dgm:pt>
    <dgm:pt modelId="{773FD345-5581-4A82-8970-B1AA47172748}" type="sibTrans" cxnId="{C6FA322E-49F8-4845-A83E-AF121FB9E921}">
      <dgm:prSet/>
      <dgm:spPr/>
      <dgm:t>
        <a:bodyPr/>
        <a:lstStyle/>
        <a:p>
          <a:endParaRPr lang="en-IN"/>
        </a:p>
      </dgm:t>
    </dgm:pt>
    <dgm:pt modelId="{C5465D3D-76C7-4042-960B-1E8D38257FA9}">
      <dgm:prSet phldrT="[Text]"/>
      <dgm:spPr/>
      <dgm:t>
        <a:bodyPr/>
        <a:lstStyle/>
        <a:p>
          <a:r>
            <a:rPr lang="en-US"/>
            <a:t>Model Development</a:t>
          </a:r>
          <a:endParaRPr lang="en-IN"/>
        </a:p>
      </dgm:t>
    </dgm:pt>
    <dgm:pt modelId="{2EE5A798-641A-4581-9D35-C80E25B20E8D}" type="parTrans" cxnId="{7AB07270-D0CC-4995-AAAD-3BDF3274C21E}">
      <dgm:prSet/>
      <dgm:spPr/>
      <dgm:t>
        <a:bodyPr/>
        <a:lstStyle/>
        <a:p>
          <a:endParaRPr lang="en-IN"/>
        </a:p>
      </dgm:t>
    </dgm:pt>
    <dgm:pt modelId="{0A97F7E6-BCF2-4732-A8B2-654FA8BA662D}" type="sibTrans" cxnId="{7AB07270-D0CC-4995-AAAD-3BDF3274C21E}">
      <dgm:prSet/>
      <dgm:spPr/>
      <dgm:t>
        <a:bodyPr/>
        <a:lstStyle/>
        <a:p>
          <a:endParaRPr lang="en-IN"/>
        </a:p>
      </dgm:t>
    </dgm:pt>
    <dgm:pt modelId="{D373F292-A793-4797-91E5-95FB341A70EB}">
      <dgm:prSet phldrT="[Text]"/>
      <dgm:spPr/>
      <dgm:t>
        <a:bodyPr/>
        <a:lstStyle/>
        <a:p>
          <a:r>
            <a:rPr lang="en-US"/>
            <a:t>Web App design</a:t>
          </a:r>
          <a:endParaRPr lang="en-IN"/>
        </a:p>
      </dgm:t>
    </dgm:pt>
    <dgm:pt modelId="{1CB1A96F-FBFC-4431-B91E-59DEB137D5EC}" type="parTrans" cxnId="{3C113861-11C7-4510-A88E-B06C10D0A6A9}">
      <dgm:prSet/>
      <dgm:spPr/>
      <dgm:t>
        <a:bodyPr/>
        <a:lstStyle/>
        <a:p>
          <a:endParaRPr lang="en-IN"/>
        </a:p>
      </dgm:t>
    </dgm:pt>
    <dgm:pt modelId="{F6740277-643A-4F73-B200-BEDFC620621A}" type="sibTrans" cxnId="{3C113861-11C7-4510-A88E-B06C10D0A6A9}">
      <dgm:prSet/>
      <dgm:spPr/>
      <dgm:t>
        <a:bodyPr/>
        <a:lstStyle/>
        <a:p>
          <a:endParaRPr lang="en-IN"/>
        </a:p>
      </dgm:t>
    </dgm:pt>
    <dgm:pt modelId="{C9EAFF29-5A35-4345-998C-824ECE498E9F}">
      <dgm:prSet/>
      <dgm:spPr/>
      <dgm:t>
        <a:bodyPr/>
        <a:lstStyle/>
        <a:p>
          <a:r>
            <a:rPr lang="en-US"/>
            <a:t>Integration</a:t>
          </a:r>
          <a:endParaRPr lang="en-IN"/>
        </a:p>
      </dgm:t>
    </dgm:pt>
    <dgm:pt modelId="{CBC455C5-B3ED-4E14-80D5-338B4AAC2E6F}" type="parTrans" cxnId="{6AB13112-98F5-49E9-8386-1DE485DC6B6C}">
      <dgm:prSet/>
      <dgm:spPr/>
      <dgm:t>
        <a:bodyPr/>
        <a:lstStyle/>
        <a:p>
          <a:endParaRPr lang="en-IN"/>
        </a:p>
      </dgm:t>
    </dgm:pt>
    <dgm:pt modelId="{36FD7EEA-A522-435D-818D-9660126F979D}" type="sibTrans" cxnId="{6AB13112-98F5-49E9-8386-1DE485DC6B6C}">
      <dgm:prSet/>
      <dgm:spPr/>
      <dgm:t>
        <a:bodyPr/>
        <a:lstStyle/>
        <a:p>
          <a:endParaRPr lang="en-IN"/>
        </a:p>
      </dgm:t>
    </dgm:pt>
    <dgm:pt modelId="{53213CC1-4D3A-449A-953A-70E7283B00DA}">
      <dgm:prSet/>
      <dgm:spPr/>
      <dgm:t>
        <a:bodyPr/>
        <a:lstStyle/>
        <a:p>
          <a:r>
            <a:rPr lang="en-US"/>
            <a:t>Testing and evaluation</a:t>
          </a:r>
          <a:endParaRPr lang="en-IN"/>
        </a:p>
      </dgm:t>
    </dgm:pt>
    <dgm:pt modelId="{1A94C4D3-5334-48B2-BA43-E7FE269CA442}" type="parTrans" cxnId="{1C11EE6B-09D2-4BF6-B353-C414243BF631}">
      <dgm:prSet/>
      <dgm:spPr/>
      <dgm:t>
        <a:bodyPr/>
        <a:lstStyle/>
        <a:p>
          <a:endParaRPr lang="en-IN"/>
        </a:p>
      </dgm:t>
    </dgm:pt>
    <dgm:pt modelId="{90110789-7F16-4F72-B5F1-BE4D6C615575}" type="sibTrans" cxnId="{1C11EE6B-09D2-4BF6-B353-C414243BF631}">
      <dgm:prSet/>
      <dgm:spPr/>
      <dgm:t>
        <a:bodyPr/>
        <a:lstStyle/>
        <a:p>
          <a:endParaRPr lang="en-IN"/>
        </a:p>
      </dgm:t>
    </dgm:pt>
    <dgm:pt modelId="{1F6009A1-F024-4291-B775-507F891C9FA1}">
      <dgm:prSet/>
      <dgm:spPr/>
      <dgm:t>
        <a:bodyPr/>
        <a:lstStyle/>
        <a:p>
          <a:r>
            <a:rPr lang="en-US" dirty="0"/>
            <a:t>Deployment</a:t>
          </a:r>
          <a:endParaRPr lang="en-IN" dirty="0"/>
        </a:p>
      </dgm:t>
    </dgm:pt>
    <dgm:pt modelId="{ED79F721-86D9-4EDE-AA4B-2722DEB5BE53}" type="parTrans" cxnId="{9F5EE5DA-CC89-48D5-8A2E-AEE02354F35F}">
      <dgm:prSet/>
      <dgm:spPr/>
      <dgm:t>
        <a:bodyPr/>
        <a:lstStyle/>
        <a:p>
          <a:endParaRPr lang="en-IN"/>
        </a:p>
      </dgm:t>
    </dgm:pt>
    <dgm:pt modelId="{D6B7A44C-83D2-4A95-B43D-3A934270FAA6}" type="sibTrans" cxnId="{9F5EE5DA-CC89-48D5-8A2E-AEE02354F35F}">
      <dgm:prSet/>
      <dgm:spPr/>
      <dgm:t>
        <a:bodyPr/>
        <a:lstStyle/>
        <a:p>
          <a:endParaRPr lang="en-US"/>
        </a:p>
      </dgm:t>
    </dgm:pt>
    <dgm:pt modelId="{5E341883-79BB-4CBB-9CCE-1D0D843907B5}">
      <dgm:prSet/>
      <dgm:spPr/>
      <dgm:t>
        <a:bodyPr/>
        <a:lstStyle/>
        <a:p>
          <a:r>
            <a:rPr lang="en-US" dirty="0"/>
            <a:t>Maintenance and support</a:t>
          </a:r>
          <a:endParaRPr lang="en-IN" dirty="0"/>
        </a:p>
      </dgm:t>
    </dgm:pt>
    <dgm:pt modelId="{8DE9D8CD-AC9A-498D-A177-8D3485DCC905}" type="parTrans" cxnId="{32421DE8-D211-4944-AC06-BF8506A7D253}">
      <dgm:prSet/>
      <dgm:spPr/>
      <dgm:t>
        <a:bodyPr/>
        <a:lstStyle/>
        <a:p>
          <a:endParaRPr lang="en-IN"/>
        </a:p>
      </dgm:t>
    </dgm:pt>
    <dgm:pt modelId="{E96C1386-0FEB-4CF6-A64F-CFB217EA46AF}" type="sibTrans" cxnId="{32421DE8-D211-4944-AC06-BF8506A7D253}">
      <dgm:prSet/>
      <dgm:spPr/>
      <dgm:t>
        <a:bodyPr/>
        <a:lstStyle/>
        <a:p>
          <a:endParaRPr lang="en-IN"/>
        </a:p>
      </dgm:t>
    </dgm:pt>
    <dgm:pt modelId="{4C7CB805-D7C8-4133-86E8-63E8FDEED44A}" type="pres">
      <dgm:prSet presAssocID="{739C4AEE-42C1-4A3C-89D5-EC45F1BAAE3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3A55798-F537-4430-B227-D38BB5067E58}" type="pres">
      <dgm:prSet presAssocID="{739C4AEE-42C1-4A3C-89D5-EC45F1BAAE3B}" presName="container" presStyleCnt="0">
        <dgm:presLayoutVars>
          <dgm:dir/>
          <dgm:resizeHandles val="exact"/>
        </dgm:presLayoutVars>
      </dgm:prSet>
      <dgm:spPr/>
    </dgm:pt>
    <dgm:pt modelId="{1F8F1103-7C3D-4BFF-8DD0-754F413E63B2}" type="pres">
      <dgm:prSet presAssocID="{43CA7793-A4F8-4951-92BC-DC3C5D9FDDB4}" presName="compNode" presStyleCnt="0"/>
      <dgm:spPr/>
    </dgm:pt>
    <dgm:pt modelId="{F0957D4F-67F1-4F46-9523-302A66CE7CAF}" type="pres">
      <dgm:prSet presAssocID="{43CA7793-A4F8-4951-92BC-DC3C5D9FDDB4}" presName="iconBgRect" presStyleLbl="bgShp" presStyleIdx="0" presStyleCnt="9"/>
      <dgm:spPr/>
    </dgm:pt>
    <dgm:pt modelId="{7788AA5E-4F16-43C0-849C-6015D68825B5}" type="pres">
      <dgm:prSet presAssocID="{43CA7793-A4F8-4951-92BC-DC3C5D9FDDB4}" presName="iconRect" presStyleLbl="node1" presStyleIdx="0" presStyleCnt="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A57916F-D21B-42B2-934F-C301060C850C}" type="pres">
      <dgm:prSet presAssocID="{43CA7793-A4F8-4951-92BC-DC3C5D9FDDB4}" presName="spaceRect" presStyleCnt="0"/>
      <dgm:spPr/>
    </dgm:pt>
    <dgm:pt modelId="{C7521DED-D2FC-4820-932E-DEBD474E31CA}" type="pres">
      <dgm:prSet presAssocID="{43CA7793-A4F8-4951-92BC-DC3C5D9FDDB4}" presName="textRect" presStyleLbl="revTx" presStyleIdx="0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F90DC7B3-8034-4885-A750-14C42DE8B440}" type="pres">
      <dgm:prSet presAssocID="{367253AF-B314-48DA-8D91-288FCF6A2B99}" presName="sibTrans" presStyleLbl="sibTrans2D1" presStyleIdx="0" presStyleCnt="0"/>
      <dgm:spPr/>
      <dgm:t>
        <a:bodyPr/>
        <a:lstStyle/>
        <a:p>
          <a:endParaRPr lang="en-IN"/>
        </a:p>
      </dgm:t>
    </dgm:pt>
    <dgm:pt modelId="{4E17A1B7-F915-4E28-A84A-D76A2F840DE3}" type="pres">
      <dgm:prSet presAssocID="{79DFE163-6C09-4A19-AD65-56DBE3EF4902}" presName="compNode" presStyleCnt="0"/>
      <dgm:spPr/>
    </dgm:pt>
    <dgm:pt modelId="{EEE81CC6-1EC1-4066-A72F-83D0BF9D2316}" type="pres">
      <dgm:prSet presAssocID="{79DFE163-6C09-4A19-AD65-56DBE3EF4902}" presName="iconBgRect" presStyleLbl="bgShp" presStyleIdx="1" presStyleCnt="9"/>
      <dgm:spPr/>
    </dgm:pt>
    <dgm:pt modelId="{0DEB55F8-F9D6-4F49-B9A6-5164971DAF13}" type="pres">
      <dgm:prSet presAssocID="{79DFE163-6C09-4A19-AD65-56DBE3EF4902}" presName="iconRect" presStyleLbl="node1" presStyleIdx="1" presStyleCnt="9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7CD86D-4A24-4500-A532-DB03A055F746}" type="pres">
      <dgm:prSet presAssocID="{79DFE163-6C09-4A19-AD65-56DBE3EF4902}" presName="spaceRect" presStyleCnt="0"/>
      <dgm:spPr/>
    </dgm:pt>
    <dgm:pt modelId="{BCF22827-65FF-418E-8620-7DEF260B1748}" type="pres">
      <dgm:prSet presAssocID="{79DFE163-6C09-4A19-AD65-56DBE3EF4902}" presName="textRect" presStyleLbl="revTx" presStyleIdx="1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85334E7B-2EBE-4C95-A111-FCC208CB7BA4}" type="pres">
      <dgm:prSet presAssocID="{47636A6D-62C5-4ABF-A84D-EC69D99FE051}" presName="sibTrans" presStyleLbl="sibTrans2D1" presStyleIdx="0" presStyleCnt="0"/>
      <dgm:spPr/>
      <dgm:t>
        <a:bodyPr/>
        <a:lstStyle/>
        <a:p>
          <a:endParaRPr lang="en-IN"/>
        </a:p>
      </dgm:t>
    </dgm:pt>
    <dgm:pt modelId="{C2685925-7A33-404C-AC39-9EB768C4E5DA}" type="pres">
      <dgm:prSet presAssocID="{57E0EFD0-4451-403F-AEA8-ACCF6F6548BF}" presName="compNode" presStyleCnt="0"/>
      <dgm:spPr/>
    </dgm:pt>
    <dgm:pt modelId="{951BEFEE-B545-47E4-A1A7-BDCF7A6E007F}" type="pres">
      <dgm:prSet presAssocID="{57E0EFD0-4451-403F-AEA8-ACCF6F6548BF}" presName="iconBgRect" presStyleLbl="bgShp" presStyleIdx="2" presStyleCnt="9"/>
      <dgm:spPr/>
    </dgm:pt>
    <dgm:pt modelId="{11A48E62-F1E6-43F2-B24F-812F584055F8}" type="pres">
      <dgm:prSet presAssocID="{57E0EFD0-4451-403F-AEA8-ACCF6F6548BF}" presName="iconRect" presStyleLbl="node1" presStyleIdx="2" presStyleCnt="9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0CD04C6-4F80-4E7B-BA56-64FCCCEF80CE}" type="pres">
      <dgm:prSet presAssocID="{57E0EFD0-4451-403F-AEA8-ACCF6F6548BF}" presName="spaceRect" presStyleCnt="0"/>
      <dgm:spPr/>
    </dgm:pt>
    <dgm:pt modelId="{52706368-3363-416C-B6BC-D54225D4598E}" type="pres">
      <dgm:prSet presAssocID="{57E0EFD0-4451-403F-AEA8-ACCF6F6548BF}" presName="textRect" presStyleLbl="revTx" presStyleIdx="2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54D03BD6-AE5E-4526-A714-5BF9B2DCAFB2}" type="pres">
      <dgm:prSet presAssocID="{773FD345-5581-4A82-8970-B1AA47172748}" presName="sibTrans" presStyleLbl="sibTrans2D1" presStyleIdx="0" presStyleCnt="0"/>
      <dgm:spPr/>
      <dgm:t>
        <a:bodyPr/>
        <a:lstStyle/>
        <a:p>
          <a:endParaRPr lang="en-IN"/>
        </a:p>
      </dgm:t>
    </dgm:pt>
    <dgm:pt modelId="{8DF7520E-A745-4994-A1B0-860988B68007}" type="pres">
      <dgm:prSet presAssocID="{C5465D3D-76C7-4042-960B-1E8D38257FA9}" presName="compNode" presStyleCnt="0"/>
      <dgm:spPr/>
    </dgm:pt>
    <dgm:pt modelId="{73CF2F75-ECAD-4C6C-A474-1327566B7650}" type="pres">
      <dgm:prSet presAssocID="{C5465D3D-76C7-4042-960B-1E8D38257FA9}" presName="iconBgRect" presStyleLbl="bgShp" presStyleIdx="3" presStyleCnt="9"/>
      <dgm:spPr/>
    </dgm:pt>
    <dgm:pt modelId="{8AEB4F56-1D34-4224-BEEE-5EFB0BEA6CA4}" type="pres">
      <dgm:prSet presAssocID="{C5465D3D-76C7-4042-960B-1E8D38257FA9}" presName="iconRect" presStyleLbl="node1" presStyleIdx="3" presStyleCnt="9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921BAFC-6948-4F8E-A18C-90D6B8C8E90E}" type="pres">
      <dgm:prSet presAssocID="{C5465D3D-76C7-4042-960B-1E8D38257FA9}" presName="spaceRect" presStyleCnt="0"/>
      <dgm:spPr/>
    </dgm:pt>
    <dgm:pt modelId="{6C3E49EE-6025-4AB2-8C22-D8ED5A411B9A}" type="pres">
      <dgm:prSet presAssocID="{C5465D3D-76C7-4042-960B-1E8D38257FA9}" presName="textRect" presStyleLbl="revTx" presStyleIdx="3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F97A7784-A3F5-4FCE-9FF4-65C5C5772707}" type="pres">
      <dgm:prSet presAssocID="{0A97F7E6-BCF2-4732-A8B2-654FA8BA662D}" presName="sibTrans" presStyleLbl="sibTrans2D1" presStyleIdx="0" presStyleCnt="0"/>
      <dgm:spPr/>
      <dgm:t>
        <a:bodyPr/>
        <a:lstStyle/>
        <a:p>
          <a:endParaRPr lang="en-IN"/>
        </a:p>
      </dgm:t>
    </dgm:pt>
    <dgm:pt modelId="{6FBA19FF-00EA-4C66-BCF5-9CEF91E83FCF}" type="pres">
      <dgm:prSet presAssocID="{D373F292-A793-4797-91E5-95FB341A70EB}" presName="compNode" presStyleCnt="0"/>
      <dgm:spPr/>
    </dgm:pt>
    <dgm:pt modelId="{83FB3354-039C-4B4D-A71F-750E4CE9DA59}" type="pres">
      <dgm:prSet presAssocID="{D373F292-A793-4797-91E5-95FB341A70EB}" presName="iconBgRect" presStyleLbl="bgShp" presStyleIdx="4" presStyleCnt="9"/>
      <dgm:spPr/>
    </dgm:pt>
    <dgm:pt modelId="{1D1A18AC-A305-49E1-91DF-F7943AA204F9}" type="pres">
      <dgm:prSet presAssocID="{D373F292-A793-4797-91E5-95FB341A70EB}" presName="iconRect" presStyleLbl="node1" presStyleIdx="4" presStyleCnt="9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1AFFC70-0CF1-4BD0-9034-BC1BB9C579B9}" type="pres">
      <dgm:prSet presAssocID="{D373F292-A793-4797-91E5-95FB341A70EB}" presName="spaceRect" presStyleCnt="0"/>
      <dgm:spPr/>
    </dgm:pt>
    <dgm:pt modelId="{782564E3-605E-4539-9EC3-E91A36D2C7CD}" type="pres">
      <dgm:prSet presAssocID="{D373F292-A793-4797-91E5-95FB341A70EB}" presName="textRect" presStyleLbl="revTx" presStyleIdx="4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985227D5-F656-4931-B396-85707ADDF0E0}" type="pres">
      <dgm:prSet presAssocID="{F6740277-643A-4F73-B200-BEDFC620621A}" presName="sibTrans" presStyleLbl="sibTrans2D1" presStyleIdx="0" presStyleCnt="0"/>
      <dgm:spPr/>
      <dgm:t>
        <a:bodyPr/>
        <a:lstStyle/>
        <a:p>
          <a:endParaRPr lang="en-IN"/>
        </a:p>
      </dgm:t>
    </dgm:pt>
    <dgm:pt modelId="{B1AF7F11-7D48-498B-82F4-26F2E39881F3}" type="pres">
      <dgm:prSet presAssocID="{C9EAFF29-5A35-4345-998C-824ECE498E9F}" presName="compNode" presStyleCnt="0"/>
      <dgm:spPr/>
    </dgm:pt>
    <dgm:pt modelId="{A39E77BE-A024-4E48-8B6F-5006E5901A72}" type="pres">
      <dgm:prSet presAssocID="{C9EAFF29-5A35-4345-998C-824ECE498E9F}" presName="iconBgRect" presStyleLbl="bgShp" presStyleIdx="5" presStyleCnt="9"/>
      <dgm:spPr/>
    </dgm:pt>
    <dgm:pt modelId="{07D27317-FFFA-4A78-9304-4307BEE587FA}" type="pres">
      <dgm:prSet presAssocID="{C9EAFF29-5A35-4345-998C-824ECE498E9F}" presName="iconRect" presStyleLbl="node1" presStyleIdx="5" presStyleCnt="9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181F5C6A-CF08-4412-AF52-6A53BED22AC5}" type="pres">
      <dgm:prSet presAssocID="{C9EAFF29-5A35-4345-998C-824ECE498E9F}" presName="spaceRect" presStyleCnt="0"/>
      <dgm:spPr/>
    </dgm:pt>
    <dgm:pt modelId="{A8878888-D68D-49E9-94AB-54CE663CDC54}" type="pres">
      <dgm:prSet presAssocID="{C9EAFF29-5A35-4345-998C-824ECE498E9F}" presName="textRect" presStyleLbl="revTx" presStyleIdx="5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8E8AA199-6B67-4D62-B720-A4A28B2F5E5B}" type="pres">
      <dgm:prSet presAssocID="{36FD7EEA-A522-435D-818D-9660126F979D}" presName="sibTrans" presStyleLbl="sibTrans2D1" presStyleIdx="0" presStyleCnt="0"/>
      <dgm:spPr/>
      <dgm:t>
        <a:bodyPr/>
        <a:lstStyle/>
        <a:p>
          <a:endParaRPr lang="en-IN"/>
        </a:p>
      </dgm:t>
    </dgm:pt>
    <dgm:pt modelId="{7DFEFBFA-F68F-4653-9C2B-FF24AE1E0E38}" type="pres">
      <dgm:prSet presAssocID="{53213CC1-4D3A-449A-953A-70E7283B00DA}" presName="compNode" presStyleCnt="0"/>
      <dgm:spPr/>
    </dgm:pt>
    <dgm:pt modelId="{B60B0760-D4A6-479C-B74A-83468953852D}" type="pres">
      <dgm:prSet presAssocID="{53213CC1-4D3A-449A-953A-70E7283B00DA}" presName="iconBgRect" presStyleLbl="bgShp" presStyleIdx="6" presStyleCnt="9"/>
      <dgm:spPr/>
    </dgm:pt>
    <dgm:pt modelId="{CCBFEF0F-EBD8-4112-95EA-25A3EB2697DD}" type="pres">
      <dgm:prSet presAssocID="{53213CC1-4D3A-449A-953A-70E7283B00DA}" presName="iconRect" presStyleLbl="node1" presStyleIdx="6" presStyleCnt="9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FDA900D-DA76-42D8-B744-6345AE3EEE83}" type="pres">
      <dgm:prSet presAssocID="{53213CC1-4D3A-449A-953A-70E7283B00DA}" presName="spaceRect" presStyleCnt="0"/>
      <dgm:spPr/>
    </dgm:pt>
    <dgm:pt modelId="{13EC5472-8146-4CA2-8F5C-71A823F21438}" type="pres">
      <dgm:prSet presAssocID="{53213CC1-4D3A-449A-953A-70E7283B00DA}" presName="textRect" presStyleLbl="revTx" presStyleIdx="6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B1686EB1-7BA1-4393-A4F4-A4B626841DA4}" type="pres">
      <dgm:prSet presAssocID="{90110789-7F16-4F72-B5F1-BE4D6C615575}" presName="sibTrans" presStyleLbl="sibTrans2D1" presStyleIdx="0" presStyleCnt="0"/>
      <dgm:spPr/>
      <dgm:t>
        <a:bodyPr/>
        <a:lstStyle/>
        <a:p>
          <a:endParaRPr lang="en-IN"/>
        </a:p>
      </dgm:t>
    </dgm:pt>
    <dgm:pt modelId="{006813F8-57F1-45BA-A7EF-38927758F882}" type="pres">
      <dgm:prSet presAssocID="{1F6009A1-F024-4291-B775-507F891C9FA1}" presName="compNode" presStyleCnt="0"/>
      <dgm:spPr/>
    </dgm:pt>
    <dgm:pt modelId="{C9449182-6849-4C82-AF7E-21EB247EBB4D}" type="pres">
      <dgm:prSet presAssocID="{1F6009A1-F024-4291-B775-507F891C9FA1}" presName="iconBgRect" presStyleLbl="bgShp" presStyleIdx="7" presStyleCnt="9"/>
      <dgm:spPr/>
    </dgm:pt>
    <dgm:pt modelId="{65A1C2DD-42A9-44F4-A96B-A502ADE43537}" type="pres">
      <dgm:prSet presAssocID="{1F6009A1-F024-4291-B775-507F891C9FA1}" presName="iconRect" presStyleLbl="node1" presStyleIdx="7" presStyleCnt="9"/>
      <dgm:spPr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Ui Ux outline"/>
        </a:ext>
      </dgm:extLst>
    </dgm:pt>
    <dgm:pt modelId="{D587D7DF-BFE9-4626-A0A2-B206464045B0}" type="pres">
      <dgm:prSet presAssocID="{1F6009A1-F024-4291-B775-507F891C9FA1}" presName="spaceRect" presStyleCnt="0"/>
      <dgm:spPr/>
    </dgm:pt>
    <dgm:pt modelId="{54F2C9F4-07FD-4C95-AB1D-16EFEC2162E9}" type="pres">
      <dgm:prSet presAssocID="{1F6009A1-F024-4291-B775-507F891C9FA1}" presName="textRect" presStyleLbl="revTx" presStyleIdx="7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B6D7654F-AEAA-4C18-84AE-EC04761C3C79}" type="pres">
      <dgm:prSet presAssocID="{D6B7A44C-83D2-4A95-B43D-3A934270FAA6}" presName="sibTrans" presStyleLbl="sibTrans2D1" presStyleIdx="0" presStyleCnt="0"/>
      <dgm:spPr/>
      <dgm:t>
        <a:bodyPr/>
        <a:lstStyle/>
        <a:p>
          <a:endParaRPr lang="en-IN"/>
        </a:p>
      </dgm:t>
    </dgm:pt>
    <dgm:pt modelId="{81E2D595-8F57-407B-ACFA-F08687E334C0}" type="pres">
      <dgm:prSet presAssocID="{5E341883-79BB-4CBB-9CCE-1D0D843907B5}" presName="compNode" presStyleCnt="0"/>
      <dgm:spPr/>
    </dgm:pt>
    <dgm:pt modelId="{9427C93F-3846-4517-B49A-1C528F2A29AB}" type="pres">
      <dgm:prSet presAssocID="{5E341883-79BB-4CBB-9CCE-1D0D843907B5}" presName="iconBgRect" presStyleLbl="bgShp" presStyleIdx="8" presStyleCnt="9"/>
      <dgm:spPr/>
    </dgm:pt>
    <dgm:pt modelId="{01A82BDC-FEF8-4FA7-AE4A-3388F34A6519}" type="pres">
      <dgm:prSet presAssocID="{5E341883-79BB-4CBB-9CCE-1D0D843907B5}" presName="iconRect" presStyleLbl="node1" presStyleIdx="8" presStyleCnt="9"/>
      <dgm:spPr>
        <a:blipFill>
          <a:blip xmlns:r="http://schemas.openxmlformats.org/officeDocument/2006/relationships"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</dgm:spPr>
      <dgm:t>
        <a:bodyPr/>
        <a:lstStyle/>
        <a:p>
          <a:endParaRPr lang="en-IN"/>
        </a:p>
      </dgm:t>
    </dgm:pt>
    <dgm:pt modelId="{7A26E3EB-5E6D-4600-A3C8-3F41EC2FBA99}" type="pres">
      <dgm:prSet presAssocID="{5E341883-79BB-4CBB-9CCE-1D0D843907B5}" presName="spaceRect" presStyleCnt="0"/>
      <dgm:spPr/>
    </dgm:pt>
    <dgm:pt modelId="{99B60C40-F8F2-4788-B1C3-CAECB5DBA365}" type="pres">
      <dgm:prSet presAssocID="{5E341883-79BB-4CBB-9CCE-1D0D843907B5}" presName="textRect" presStyleLbl="revTx" presStyleIdx="8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AB13112-98F5-49E9-8386-1DE485DC6B6C}" srcId="{739C4AEE-42C1-4A3C-89D5-EC45F1BAAE3B}" destId="{C9EAFF29-5A35-4345-998C-824ECE498E9F}" srcOrd="5" destOrd="0" parTransId="{CBC455C5-B3ED-4E14-80D5-338B4AAC2E6F}" sibTransId="{36FD7EEA-A522-435D-818D-9660126F979D}"/>
    <dgm:cxn modelId="{D9952E23-8527-4A5B-80C8-D8FA2E3CDB53}" type="presOf" srcId="{90110789-7F16-4F72-B5F1-BE4D6C615575}" destId="{B1686EB1-7BA1-4393-A4F4-A4B626841DA4}" srcOrd="0" destOrd="0" presId="urn:microsoft.com/office/officeart/2018/2/layout/IconCircleList"/>
    <dgm:cxn modelId="{9261897B-58EA-468D-A0AA-DFD771011744}" type="presOf" srcId="{1F6009A1-F024-4291-B775-507F891C9FA1}" destId="{54F2C9F4-07FD-4C95-AB1D-16EFEC2162E9}" srcOrd="0" destOrd="0" presId="urn:microsoft.com/office/officeart/2018/2/layout/IconCircleList"/>
    <dgm:cxn modelId="{28327C49-DED1-4C56-8494-4540FDF22CD4}" type="presOf" srcId="{F6740277-643A-4F73-B200-BEDFC620621A}" destId="{985227D5-F656-4931-B396-85707ADDF0E0}" srcOrd="0" destOrd="0" presId="urn:microsoft.com/office/officeart/2018/2/layout/IconCircleList"/>
    <dgm:cxn modelId="{67EECD43-A3B7-4329-BB67-2CBB45375E52}" type="presOf" srcId="{C5465D3D-76C7-4042-960B-1E8D38257FA9}" destId="{6C3E49EE-6025-4AB2-8C22-D8ED5A411B9A}" srcOrd="0" destOrd="0" presId="urn:microsoft.com/office/officeart/2018/2/layout/IconCircleList"/>
    <dgm:cxn modelId="{5987D878-A95D-4188-8669-FE4B1A931AA7}" type="presOf" srcId="{C9EAFF29-5A35-4345-998C-824ECE498E9F}" destId="{A8878888-D68D-49E9-94AB-54CE663CDC54}" srcOrd="0" destOrd="0" presId="urn:microsoft.com/office/officeart/2018/2/layout/IconCircleList"/>
    <dgm:cxn modelId="{5D4C5895-6B23-4C0A-AD79-8A8C49E90C35}" type="presOf" srcId="{43CA7793-A4F8-4951-92BC-DC3C5D9FDDB4}" destId="{C7521DED-D2FC-4820-932E-DEBD474E31CA}" srcOrd="0" destOrd="0" presId="urn:microsoft.com/office/officeart/2018/2/layout/IconCircleList"/>
    <dgm:cxn modelId="{B9AB405B-9977-4428-9852-DDB3705CDE48}" type="presOf" srcId="{47636A6D-62C5-4ABF-A84D-EC69D99FE051}" destId="{85334E7B-2EBE-4C95-A111-FCC208CB7BA4}" srcOrd="0" destOrd="0" presId="urn:microsoft.com/office/officeart/2018/2/layout/IconCircleList"/>
    <dgm:cxn modelId="{0308021D-28A5-4930-B677-8B6E4C0447A1}" type="presOf" srcId="{5E341883-79BB-4CBB-9CCE-1D0D843907B5}" destId="{99B60C40-F8F2-4788-B1C3-CAECB5DBA365}" srcOrd="0" destOrd="0" presId="urn:microsoft.com/office/officeart/2018/2/layout/IconCircleList"/>
    <dgm:cxn modelId="{32421DE8-D211-4944-AC06-BF8506A7D253}" srcId="{739C4AEE-42C1-4A3C-89D5-EC45F1BAAE3B}" destId="{5E341883-79BB-4CBB-9CCE-1D0D843907B5}" srcOrd="8" destOrd="0" parTransId="{8DE9D8CD-AC9A-498D-A177-8D3485DCC905}" sibTransId="{E96C1386-0FEB-4CF6-A64F-CFB217EA46AF}"/>
    <dgm:cxn modelId="{1C11EE6B-09D2-4BF6-B353-C414243BF631}" srcId="{739C4AEE-42C1-4A3C-89D5-EC45F1BAAE3B}" destId="{53213CC1-4D3A-449A-953A-70E7283B00DA}" srcOrd="6" destOrd="0" parTransId="{1A94C4D3-5334-48B2-BA43-E7FE269CA442}" sibTransId="{90110789-7F16-4F72-B5F1-BE4D6C615575}"/>
    <dgm:cxn modelId="{0E6A2D89-72E5-4C3D-A841-B1FA00DE2E07}" type="presOf" srcId="{36FD7EEA-A522-435D-818D-9660126F979D}" destId="{8E8AA199-6B67-4D62-B720-A4A28B2F5E5B}" srcOrd="0" destOrd="0" presId="urn:microsoft.com/office/officeart/2018/2/layout/IconCircleList"/>
    <dgm:cxn modelId="{675E218A-C132-493E-A7F1-6C8352C6D08B}" srcId="{739C4AEE-42C1-4A3C-89D5-EC45F1BAAE3B}" destId="{79DFE163-6C09-4A19-AD65-56DBE3EF4902}" srcOrd="1" destOrd="0" parTransId="{DD5B9B32-8C2C-474B-8585-E3D538E6954A}" sibTransId="{47636A6D-62C5-4ABF-A84D-EC69D99FE051}"/>
    <dgm:cxn modelId="{4D3D9908-EB11-4151-81FF-669664D5F430}" type="presOf" srcId="{D373F292-A793-4797-91E5-95FB341A70EB}" destId="{782564E3-605E-4539-9EC3-E91A36D2C7CD}" srcOrd="0" destOrd="0" presId="urn:microsoft.com/office/officeart/2018/2/layout/IconCircleList"/>
    <dgm:cxn modelId="{7AB07270-D0CC-4995-AAAD-3BDF3274C21E}" srcId="{739C4AEE-42C1-4A3C-89D5-EC45F1BAAE3B}" destId="{C5465D3D-76C7-4042-960B-1E8D38257FA9}" srcOrd="3" destOrd="0" parTransId="{2EE5A798-641A-4581-9D35-C80E25B20E8D}" sibTransId="{0A97F7E6-BCF2-4732-A8B2-654FA8BA662D}"/>
    <dgm:cxn modelId="{2FF3D8FA-FADD-4F9E-8E0F-1D2566C18B1B}" type="presOf" srcId="{0A97F7E6-BCF2-4732-A8B2-654FA8BA662D}" destId="{F97A7784-A3F5-4FCE-9FF4-65C5C5772707}" srcOrd="0" destOrd="0" presId="urn:microsoft.com/office/officeart/2018/2/layout/IconCircleList"/>
    <dgm:cxn modelId="{59E695B6-0B1D-450B-B2DA-EE39D496720D}" type="presOf" srcId="{53213CC1-4D3A-449A-953A-70E7283B00DA}" destId="{13EC5472-8146-4CA2-8F5C-71A823F21438}" srcOrd="0" destOrd="0" presId="urn:microsoft.com/office/officeart/2018/2/layout/IconCircleList"/>
    <dgm:cxn modelId="{D9D9C465-3D2C-4F05-92B2-CFD2E2568AA1}" type="presOf" srcId="{773FD345-5581-4A82-8970-B1AA47172748}" destId="{54D03BD6-AE5E-4526-A714-5BF9B2DCAFB2}" srcOrd="0" destOrd="0" presId="urn:microsoft.com/office/officeart/2018/2/layout/IconCircleList"/>
    <dgm:cxn modelId="{54E7DEB0-E5EC-4214-A970-4E7DBD7C1B1B}" type="presOf" srcId="{739C4AEE-42C1-4A3C-89D5-EC45F1BAAE3B}" destId="{4C7CB805-D7C8-4133-86E8-63E8FDEED44A}" srcOrd="0" destOrd="0" presId="urn:microsoft.com/office/officeart/2018/2/layout/IconCircleList"/>
    <dgm:cxn modelId="{2ED5A599-EEC9-4237-B243-46F8CDE7CEBB}" type="presOf" srcId="{367253AF-B314-48DA-8D91-288FCF6A2B99}" destId="{F90DC7B3-8034-4885-A750-14C42DE8B440}" srcOrd="0" destOrd="0" presId="urn:microsoft.com/office/officeart/2018/2/layout/IconCircleList"/>
    <dgm:cxn modelId="{E9894793-D7EC-41A7-A5F4-EF8D97256BF4}" type="presOf" srcId="{79DFE163-6C09-4A19-AD65-56DBE3EF4902}" destId="{BCF22827-65FF-418E-8620-7DEF260B1748}" srcOrd="0" destOrd="0" presId="urn:microsoft.com/office/officeart/2018/2/layout/IconCircleList"/>
    <dgm:cxn modelId="{10880A75-DA59-4210-8C66-A173BBD14577}" type="presOf" srcId="{57E0EFD0-4451-403F-AEA8-ACCF6F6548BF}" destId="{52706368-3363-416C-B6BC-D54225D4598E}" srcOrd="0" destOrd="0" presId="urn:microsoft.com/office/officeart/2018/2/layout/IconCircleList"/>
    <dgm:cxn modelId="{B5602864-3547-48CB-8CAF-6986CB573C2D}" type="presOf" srcId="{D6B7A44C-83D2-4A95-B43D-3A934270FAA6}" destId="{B6D7654F-AEAA-4C18-84AE-EC04761C3C79}" srcOrd="0" destOrd="0" presId="urn:microsoft.com/office/officeart/2018/2/layout/IconCircleList"/>
    <dgm:cxn modelId="{3C113861-11C7-4510-A88E-B06C10D0A6A9}" srcId="{739C4AEE-42C1-4A3C-89D5-EC45F1BAAE3B}" destId="{D373F292-A793-4797-91E5-95FB341A70EB}" srcOrd="4" destOrd="0" parTransId="{1CB1A96F-FBFC-4431-B91E-59DEB137D5EC}" sibTransId="{F6740277-643A-4F73-B200-BEDFC620621A}"/>
    <dgm:cxn modelId="{C6FA322E-49F8-4845-A83E-AF121FB9E921}" srcId="{739C4AEE-42C1-4A3C-89D5-EC45F1BAAE3B}" destId="{57E0EFD0-4451-403F-AEA8-ACCF6F6548BF}" srcOrd="2" destOrd="0" parTransId="{F16B9B7B-6977-471A-B67A-B2CAB86828CA}" sibTransId="{773FD345-5581-4A82-8970-B1AA47172748}"/>
    <dgm:cxn modelId="{1D4DE768-DDE9-4D07-A034-A2D6B3B0FA00}" srcId="{739C4AEE-42C1-4A3C-89D5-EC45F1BAAE3B}" destId="{43CA7793-A4F8-4951-92BC-DC3C5D9FDDB4}" srcOrd="0" destOrd="0" parTransId="{7F5588B2-201C-4AEB-82E1-E1B3F28A6193}" sibTransId="{367253AF-B314-48DA-8D91-288FCF6A2B99}"/>
    <dgm:cxn modelId="{9F5EE5DA-CC89-48D5-8A2E-AEE02354F35F}" srcId="{739C4AEE-42C1-4A3C-89D5-EC45F1BAAE3B}" destId="{1F6009A1-F024-4291-B775-507F891C9FA1}" srcOrd="7" destOrd="0" parTransId="{ED79F721-86D9-4EDE-AA4B-2722DEB5BE53}" sibTransId="{D6B7A44C-83D2-4A95-B43D-3A934270FAA6}"/>
    <dgm:cxn modelId="{BD321664-0215-4051-9362-FBFF7BBBB594}" type="presParOf" srcId="{4C7CB805-D7C8-4133-86E8-63E8FDEED44A}" destId="{73A55798-F537-4430-B227-D38BB5067E58}" srcOrd="0" destOrd="0" presId="urn:microsoft.com/office/officeart/2018/2/layout/IconCircleList"/>
    <dgm:cxn modelId="{A7DF42CC-ABC3-46BB-AEC0-B6711388827B}" type="presParOf" srcId="{73A55798-F537-4430-B227-D38BB5067E58}" destId="{1F8F1103-7C3D-4BFF-8DD0-754F413E63B2}" srcOrd="0" destOrd="0" presId="urn:microsoft.com/office/officeart/2018/2/layout/IconCircleList"/>
    <dgm:cxn modelId="{5FFDE1C2-9B46-47F8-9BDA-79371D6630F3}" type="presParOf" srcId="{1F8F1103-7C3D-4BFF-8DD0-754F413E63B2}" destId="{F0957D4F-67F1-4F46-9523-302A66CE7CAF}" srcOrd="0" destOrd="0" presId="urn:microsoft.com/office/officeart/2018/2/layout/IconCircleList"/>
    <dgm:cxn modelId="{95DBD56C-DF83-4241-9291-7C617C9F2A3E}" type="presParOf" srcId="{1F8F1103-7C3D-4BFF-8DD0-754F413E63B2}" destId="{7788AA5E-4F16-43C0-849C-6015D68825B5}" srcOrd="1" destOrd="0" presId="urn:microsoft.com/office/officeart/2018/2/layout/IconCircleList"/>
    <dgm:cxn modelId="{0E6F2511-7AC8-4DD9-9380-62BE6E972DEB}" type="presParOf" srcId="{1F8F1103-7C3D-4BFF-8DD0-754F413E63B2}" destId="{9A57916F-D21B-42B2-934F-C301060C850C}" srcOrd="2" destOrd="0" presId="urn:microsoft.com/office/officeart/2018/2/layout/IconCircleList"/>
    <dgm:cxn modelId="{ED899CC8-A3E3-4D1E-BAF6-EB1FBF91B314}" type="presParOf" srcId="{1F8F1103-7C3D-4BFF-8DD0-754F413E63B2}" destId="{C7521DED-D2FC-4820-932E-DEBD474E31CA}" srcOrd="3" destOrd="0" presId="urn:microsoft.com/office/officeart/2018/2/layout/IconCircleList"/>
    <dgm:cxn modelId="{388BEDA9-1D5F-4320-A0A8-24EF9D6DBC6B}" type="presParOf" srcId="{73A55798-F537-4430-B227-D38BB5067E58}" destId="{F90DC7B3-8034-4885-A750-14C42DE8B440}" srcOrd="1" destOrd="0" presId="urn:microsoft.com/office/officeart/2018/2/layout/IconCircleList"/>
    <dgm:cxn modelId="{D25CD37D-5172-4350-9F63-2A8EBD2A3CFD}" type="presParOf" srcId="{73A55798-F537-4430-B227-D38BB5067E58}" destId="{4E17A1B7-F915-4E28-A84A-D76A2F840DE3}" srcOrd="2" destOrd="0" presId="urn:microsoft.com/office/officeart/2018/2/layout/IconCircleList"/>
    <dgm:cxn modelId="{DDCCEBA8-8B20-4522-89F2-521375EE10A9}" type="presParOf" srcId="{4E17A1B7-F915-4E28-A84A-D76A2F840DE3}" destId="{EEE81CC6-1EC1-4066-A72F-83D0BF9D2316}" srcOrd="0" destOrd="0" presId="urn:microsoft.com/office/officeart/2018/2/layout/IconCircleList"/>
    <dgm:cxn modelId="{44AC2FF9-B8CF-47F8-B72A-565998A581D3}" type="presParOf" srcId="{4E17A1B7-F915-4E28-A84A-D76A2F840DE3}" destId="{0DEB55F8-F9D6-4F49-B9A6-5164971DAF13}" srcOrd="1" destOrd="0" presId="urn:microsoft.com/office/officeart/2018/2/layout/IconCircleList"/>
    <dgm:cxn modelId="{6DF11D1F-7F75-4D11-BDB0-BB0A50D1C0CD}" type="presParOf" srcId="{4E17A1B7-F915-4E28-A84A-D76A2F840DE3}" destId="{F37CD86D-4A24-4500-A532-DB03A055F746}" srcOrd="2" destOrd="0" presId="urn:microsoft.com/office/officeart/2018/2/layout/IconCircleList"/>
    <dgm:cxn modelId="{9AADF23A-0057-4FB8-A13D-38A2A5A2023F}" type="presParOf" srcId="{4E17A1B7-F915-4E28-A84A-D76A2F840DE3}" destId="{BCF22827-65FF-418E-8620-7DEF260B1748}" srcOrd="3" destOrd="0" presId="urn:microsoft.com/office/officeart/2018/2/layout/IconCircleList"/>
    <dgm:cxn modelId="{531AFAFD-3F60-4965-B0EC-5917E3D165AF}" type="presParOf" srcId="{73A55798-F537-4430-B227-D38BB5067E58}" destId="{85334E7B-2EBE-4C95-A111-FCC208CB7BA4}" srcOrd="3" destOrd="0" presId="urn:microsoft.com/office/officeart/2018/2/layout/IconCircleList"/>
    <dgm:cxn modelId="{420168EF-82C0-4C3F-841A-524FAE212F1F}" type="presParOf" srcId="{73A55798-F537-4430-B227-D38BB5067E58}" destId="{C2685925-7A33-404C-AC39-9EB768C4E5DA}" srcOrd="4" destOrd="0" presId="urn:microsoft.com/office/officeart/2018/2/layout/IconCircleList"/>
    <dgm:cxn modelId="{08591C77-3E9D-4EE0-8F19-D485E28C5F55}" type="presParOf" srcId="{C2685925-7A33-404C-AC39-9EB768C4E5DA}" destId="{951BEFEE-B545-47E4-A1A7-BDCF7A6E007F}" srcOrd="0" destOrd="0" presId="urn:microsoft.com/office/officeart/2018/2/layout/IconCircleList"/>
    <dgm:cxn modelId="{A0DF03C2-F95E-4A5C-AFAC-0034E8DFCFCE}" type="presParOf" srcId="{C2685925-7A33-404C-AC39-9EB768C4E5DA}" destId="{11A48E62-F1E6-43F2-B24F-812F584055F8}" srcOrd="1" destOrd="0" presId="urn:microsoft.com/office/officeart/2018/2/layout/IconCircleList"/>
    <dgm:cxn modelId="{DA55E50A-72AD-4B1D-883F-F8A54BC94AB9}" type="presParOf" srcId="{C2685925-7A33-404C-AC39-9EB768C4E5DA}" destId="{A0CD04C6-4F80-4E7B-BA56-64FCCCEF80CE}" srcOrd="2" destOrd="0" presId="urn:microsoft.com/office/officeart/2018/2/layout/IconCircleList"/>
    <dgm:cxn modelId="{05FEEE14-F9DA-4F7B-AA67-2287FD9AB865}" type="presParOf" srcId="{C2685925-7A33-404C-AC39-9EB768C4E5DA}" destId="{52706368-3363-416C-B6BC-D54225D4598E}" srcOrd="3" destOrd="0" presId="urn:microsoft.com/office/officeart/2018/2/layout/IconCircleList"/>
    <dgm:cxn modelId="{FA87D47A-5620-4B87-94BD-5E274FAA84B8}" type="presParOf" srcId="{73A55798-F537-4430-B227-D38BB5067E58}" destId="{54D03BD6-AE5E-4526-A714-5BF9B2DCAFB2}" srcOrd="5" destOrd="0" presId="urn:microsoft.com/office/officeart/2018/2/layout/IconCircleList"/>
    <dgm:cxn modelId="{06C9E289-068D-4A24-AF44-C07429F6C480}" type="presParOf" srcId="{73A55798-F537-4430-B227-D38BB5067E58}" destId="{8DF7520E-A745-4994-A1B0-860988B68007}" srcOrd="6" destOrd="0" presId="urn:microsoft.com/office/officeart/2018/2/layout/IconCircleList"/>
    <dgm:cxn modelId="{20D7C834-FCF5-4952-B364-B2AEAD67A783}" type="presParOf" srcId="{8DF7520E-A745-4994-A1B0-860988B68007}" destId="{73CF2F75-ECAD-4C6C-A474-1327566B7650}" srcOrd="0" destOrd="0" presId="urn:microsoft.com/office/officeart/2018/2/layout/IconCircleList"/>
    <dgm:cxn modelId="{564A3120-5122-4862-A1D4-716BEC0CA1FC}" type="presParOf" srcId="{8DF7520E-A745-4994-A1B0-860988B68007}" destId="{8AEB4F56-1D34-4224-BEEE-5EFB0BEA6CA4}" srcOrd="1" destOrd="0" presId="urn:microsoft.com/office/officeart/2018/2/layout/IconCircleList"/>
    <dgm:cxn modelId="{1806BFDF-4471-49EB-BE26-B84F800988E3}" type="presParOf" srcId="{8DF7520E-A745-4994-A1B0-860988B68007}" destId="{C921BAFC-6948-4F8E-A18C-90D6B8C8E90E}" srcOrd="2" destOrd="0" presId="urn:microsoft.com/office/officeart/2018/2/layout/IconCircleList"/>
    <dgm:cxn modelId="{2CB08B42-F41E-4D27-A77E-C3E5CC549941}" type="presParOf" srcId="{8DF7520E-A745-4994-A1B0-860988B68007}" destId="{6C3E49EE-6025-4AB2-8C22-D8ED5A411B9A}" srcOrd="3" destOrd="0" presId="urn:microsoft.com/office/officeart/2018/2/layout/IconCircleList"/>
    <dgm:cxn modelId="{FAD6C6EE-FF95-4462-84CD-0D737B985DC5}" type="presParOf" srcId="{73A55798-F537-4430-B227-D38BB5067E58}" destId="{F97A7784-A3F5-4FCE-9FF4-65C5C5772707}" srcOrd="7" destOrd="0" presId="urn:microsoft.com/office/officeart/2018/2/layout/IconCircleList"/>
    <dgm:cxn modelId="{83E90BF1-8897-4FCD-A77E-1DD4D58BA0C5}" type="presParOf" srcId="{73A55798-F537-4430-B227-D38BB5067E58}" destId="{6FBA19FF-00EA-4C66-BCF5-9CEF91E83FCF}" srcOrd="8" destOrd="0" presId="urn:microsoft.com/office/officeart/2018/2/layout/IconCircleList"/>
    <dgm:cxn modelId="{1CE4BB1C-6B7A-46EB-A4A6-47ED236EB2C5}" type="presParOf" srcId="{6FBA19FF-00EA-4C66-BCF5-9CEF91E83FCF}" destId="{83FB3354-039C-4B4D-A71F-750E4CE9DA59}" srcOrd="0" destOrd="0" presId="urn:microsoft.com/office/officeart/2018/2/layout/IconCircleList"/>
    <dgm:cxn modelId="{02B3D863-BA36-42FA-AE58-3E6DCDF82426}" type="presParOf" srcId="{6FBA19FF-00EA-4C66-BCF5-9CEF91E83FCF}" destId="{1D1A18AC-A305-49E1-91DF-F7943AA204F9}" srcOrd="1" destOrd="0" presId="urn:microsoft.com/office/officeart/2018/2/layout/IconCircleList"/>
    <dgm:cxn modelId="{9AD95CCF-DEC4-451A-9990-940E8A735B9C}" type="presParOf" srcId="{6FBA19FF-00EA-4C66-BCF5-9CEF91E83FCF}" destId="{A1AFFC70-0CF1-4BD0-9034-BC1BB9C579B9}" srcOrd="2" destOrd="0" presId="urn:microsoft.com/office/officeart/2018/2/layout/IconCircleList"/>
    <dgm:cxn modelId="{711117E5-8D39-4AED-844F-8C7E5501C592}" type="presParOf" srcId="{6FBA19FF-00EA-4C66-BCF5-9CEF91E83FCF}" destId="{782564E3-605E-4539-9EC3-E91A36D2C7CD}" srcOrd="3" destOrd="0" presId="urn:microsoft.com/office/officeart/2018/2/layout/IconCircleList"/>
    <dgm:cxn modelId="{A83AA1D8-ECD5-44DC-8A93-FFDF61DCD05E}" type="presParOf" srcId="{73A55798-F537-4430-B227-D38BB5067E58}" destId="{985227D5-F656-4931-B396-85707ADDF0E0}" srcOrd="9" destOrd="0" presId="urn:microsoft.com/office/officeart/2018/2/layout/IconCircleList"/>
    <dgm:cxn modelId="{41ED7AAE-2F0F-4AF3-8B8F-AA7DE234C751}" type="presParOf" srcId="{73A55798-F537-4430-B227-D38BB5067E58}" destId="{B1AF7F11-7D48-498B-82F4-26F2E39881F3}" srcOrd="10" destOrd="0" presId="urn:microsoft.com/office/officeart/2018/2/layout/IconCircleList"/>
    <dgm:cxn modelId="{2CCA7711-9B0D-48D4-9612-4CEA96111A81}" type="presParOf" srcId="{B1AF7F11-7D48-498B-82F4-26F2E39881F3}" destId="{A39E77BE-A024-4E48-8B6F-5006E5901A72}" srcOrd="0" destOrd="0" presId="urn:microsoft.com/office/officeart/2018/2/layout/IconCircleList"/>
    <dgm:cxn modelId="{D1874955-E3A2-49E0-BDA4-A0A0F08BE089}" type="presParOf" srcId="{B1AF7F11-7D48-498B-82F4-26F2E39881F3}" destId="{07D27317-FFFA-4A78-9304-4307BEE587FA}" srcOrd="1" destOrd="0" presId="urn:microsoft.com/office/officeart/2018/2/layout/IconCircleList"/>
    <dgm:cxn modelId="{EE0AF619-10F4-471D-9E6C-FA9CA5A95B87}" type="presParOf" srcId="{B1AF7F11-7D48-498B-82F4-26F2E39881F3}" destId="{181F5C6A-CF08-4412-AF52-6A53BED22AC5}" srcOrd="2" destOrd="0" presId="urn:microsoft.com/office/officeart/2018/2/layout/IconCircleList"/>
    <dgm:cxn modelId="{F72F8977-7386-4A2A-8D58-49473E5BE8D4}" type="presParOf" srcId="{B1AF7F11-7D48-498B-82F4-26F2E39881F3}" destId="{A8878888-D68D-49E9-94AB-54CE663CDC54}" srcOrd="3" destOrd="0" presId="urn:microsoft.com/office/officeart/2018/2/layout/IconCircleList"/>
    <dgm:cxn modelId="{B9E5E1C1-A9DF-428A-BB29-5A72A417D19A}" type="presParOf" srcId="{73A55798-F537-4430-B227-D38BB5067E58}" destId="{8E8AA199-6B67-4D62-B720-A4A28B2F5E5B}" srcOrd="11" destOrd="0" presId="urn:microsoft.com/office/officeart/2018/2/layout/IconCircleList"/>
    <dgm:cxn modelId="{8202D07E-FB6A-4D0D-9A59-0F438F407B41}" type="presParOf" srcId="{73A55798-F537-4430-B227-D38BB5067E58}" destId="{7DFEFBFA-F68F-4653-9C2B-FF24AE1E0E38}" srcOrd="12" destOrd="0" presId="urn:microsoft.com/office/officeart/2018/2/layout/IconCircleList"/>
    <dgm:cxn modelId="{8ECFEC8E-C702-4C6D-A965-E275C7DE4092}" type="presParOf" srcId="{7DFEFBFA-F68F-4653-9C2B-FF24AE1E0E38}" destId="{B60B0760-D4A6-479C-B74A-83468953852D}" srcOrd="0" destOrd="0" presId="urn:microsoft.com/office/officeart/2018/2/layout/IconCircleList"/>
    <dgm:cxn modelId="{FC5864FD-9E20-4A54-9A7F-F5337353AE54}" type="presParOf" srcId="{7DFEFBFA-F68F-4653-9C2B-FF24AE1E0E38}" destId="{CCBFEF0F-EBD8-4112-95EA-25A3EB2697DD}" srcOrd="1" destOrd="0" presId="urn:microsoft.com/office/officeart/2018/2/layout/IconCircleList"/>
    <dgm:cxn modelId="{F61516A3-86B7-413E-84A8-DBDD32C0A389}" type="presParOf" srcId="{7DFEFBFA-F68F-4653-9C2B-FF24AE1E0E38}" destId="{5FDA900D-DA76-42D8-B744-6345AE3EEE83}" srcOrd="2" destOrd="0" presId="urn:microsoft.com/office/officeart/2018/2/layout/IconCircleList"/>
    <dgm:cxn modelId="{A9EC92BC-DE8B-468C-AC6F-972FD5244ECD}" type="presParOf" srcId="{7DFEFBFA-F68F-4653-9C2B-FF24AE1E0E38}" destId="{13EC5472-8146-4CA2-8F5C-71A823F21438}" srcOrd="3" destOrd="0" presId="urn:microsoft.com/office/officeart/2018/2/layout/IconCircleList"/>
    <dgm:cxn modelId="{096D6E50-CB8C-4D10-9030-DF5CEDF5C169}" type="presParOf" srcId="{73A55798-F537-4430-B227-D38BB5067E58}" destId="{B1686EB1-7BA1-4393-A4F4-A4B626841DA4}" srcOrd="13" destOrd="0" presId="urn:microsoft.com/office/officeart/2018/2/layout/IconCircleList"/>
    <dgm:cxn modelId="{2677CE59-8B88-440C-A7F8-2E416FA7BB64}" type="presParOf" srcId="{73A55798-F537-4430-B227-D38BB5067E58}" destId="{006813F8-57F1-45BA-A7EF-38927758F882}" srcOrd="14" destOrd="0" presId="urn:microsoft.com/office/officeart/2018/2/layout/IconCircleList"/>
    <dgm:cxn modelId="{B9906C09-A376-4FE4-8456-9000BEADA47D}" type="presParOf" srcId="{006813F8-57F1-45BA-A7EF-38927758F882}" destId="{C9449182-6849-4C82-AF7E-21EB247EBB4D}" srcOrd="0" destOrd="0" presId="urn:microsoft.com/office/officeart/2018/2/layout/IconCircleList"/>
    <dgm:cxn modelId="{4513FE5F-2996-4C3C-B363-36B301B1B747}" type="presParOf" srcId="{006813F8-57F1-45BA-A7EF-38927758F882}" destId="{65A1C2DD-42A9-44F4-A96B-A502ADE43537}" srcOrd="1" destOrd="0" presId="urn:microsoft.com/office/officeart/2018/2/layout/IconCircleList"/>
    <dgm:cxn modelId="{2B17763A-4E71-41BB-84E2-8263C337B9F7}" type="presParOf" srcId="{006813F8-57F1-45BA-A7EF-38927758F882}" destId="{D587D7DF-BFE9-4626-A0A2-B206464045B0}" srcOrd="2" destOrd="0" presId="urn:microsoft.com/office/officeart/2018/2/layout/IconCircleList"/>
    <dgm:cxn modelId="{DEBF0C6F-FEBB-4A6D-80BB-309CB631BFF7}" type="presParOf" srcId="{006813F8-57F1-45BA-A7EF-38927758F882}" destId="{54F2C9F4-07FD-4C95-AB1D-16EFEC2162E9}" srcOrd="3" destOrd="0" presId="urn:microsoft.com/office/officeart/2018/2/layout/IconCircleList"/>
    <dgm:cxn modelId="{2EA2BEFD-47F2-42E1-A8FD-A75B663F1189}" type="presParOf" srcId="{73A55798-F537-4430-B227-D38BB5067E58}" destId="{B6D7654F-AEAA-4C18-84AE-EC04761C3C79}" srcOrd="15" destOrd="0" presId="urn:microsoft.com/office/officeart/2018/2/layout/IconCircleList"/>
    <dgm:cxn modelId="{C199B169-3378-4C85-B7FF-925EA21D2988}" type="presParOf" srcId="{73A55798-F537-4430-B227-D38BB5067E58}" destId="{81E2D595-8F57-407B-ACFA-F08687E334C0}" srcOrd="16" destOrd="0" presId="urn:microsoft.com/office/officeart/2018/2/layout/IconCircleList"/>
    <dgm:cxn modelId="{43F8A850-B3AA-4F1C-8556-38169576B9F2}" type="presParOf" srcId="{81E2D595-8F57-407B-ACFA-F08687E334C0}" destId="{9427C93F-3846-4517-B49A-1C528F2A29AB}" srcOrd="0" destOrd="0" presId="urn:microsoft.com/office/officeart/2018/2/layout/IconCircleList"/>
    <dgm:cxn modelId="{9A76BDEC-38AE-49D4-87E3-2F45115672A6}" type="presParOf" srcId="{81E2D595-8F57-407B-ACFA-F08687E334C0}" destId="{01A82BDC-FEF8-4FA7-AE4A-3388F34A6519}" srcOrd="1" destOrd="0" presId="urn:microsoft.com/office/officeart/2018/2/layout/IconCircleList"/>
    <dgm:cxn modelId="{95B3FEBF-48B1-4605-AE81-6931A83E7BDA}" type="presParOf" srcId="{81E2D595-8F57-407B-ACFA-F08687E334C0}" destId="{7A26E3EB-5E6D-4600-A3C8-3F41EC2FBA99}" srcOrd="2" destOrd="0" presId="urn:microsoft.com/office/officeart/2018/2/layout/IconCircleList"/>
    <dgm:cxn modelId="{B1742488-D60B-4368-8846-AA10DB2068B2}" type="presParOf" srcId="{81E2D595-8F57-407B-ACFA-F08687E334C0}" destId="{99B60C40-F8F2-4788-B1C3-CAECB5DBA36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0979A4-8D7B-41E4-9FD5-5A6468AA4F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737BB17-9CBE-40E4-938D-4C54351C69A9}">
      <dgm:prSet/>
      <dgm:spPr/>
      <dgm:t>
        <a:bodyPr/>
        <a:lstStyle/>
        <a:p>
          <a:r>
            <a:rPr lang="en-US" b="1" i="0"/>
            <a:t>Machine Learning Models</a:t>
          </a:r>
          <a:r>
            <a:rPr lang="en-US" b="0" i="0"/>
            <a:t>: Machine learning or Deep learning models can be trained on large datasets (amazon review dataset) of genuine and fake reviews to learn patterns and predict fake reviews. </a:t>
          </a:r>
          <a:endParaRPr lang="en-US"/>
        </a:p>
      </dgm:t>
    </dgm:pt>
    <dgm:pt modelId="{8BC62835-34A6-4205-9FEA-6CBC4D4FA232}" type="parTrans" cxnId="{20E037FD-F3BF-4E70-AC6D-EE2C83F38086}">
      <dgm:prSet/>
      <dgm:spPr/>
      <dgm:t>
        <a:bodyPr/>
        <a:lstStyle/>
        <a:p>
          <a:endParaRPr lang="en-US"/>
        </a:p>
      </dgm:t>
    </dgm:pt>
    <dgm:pt modelId="{BBAF9A98-E137-4417-9FC5-356F3781469A}" type="sibTrans" cxnId="{20E037FD-F3BF-4E70-AC6D-EE2C83F38086}">
      <dgm:prSet/>
      <dgm:spPr/>
      <dgm:t>
        <a:bodyPr/>
        <a:lstStyle/>
        <a:p>
          <a:endParaRPr lang="en-US"/>
        </a:p>
      </dgm:t>
    </dgm:pt>
    <dgm:pt modelId="{CFF6A7FA-82C4-4C80-8452-67970CA5C6EB}">
      <dgm:prSet/>
      <dgm:spPr/>
      <dgm:t>
        <a:bodyPr/>
        <a:lstStyle/>
        <a:p>
          <a:r>
            <a:rPr lang="en-US" b="1" i="0"/>
            <a:t>Natural Language Processing (NLP): </a:t>
          </a:r>
          <a:r>
            <a:rPr lang="en-US" b="0" i="0"/>
            <a:t>With the help of NLP the system will analyze the semantics and context of the review text which will help to detect inconsistencies or signs of manipulation.</a:t>
          </a:r>
          <a:endParaRPr lang="en-US"/>
        </a:p>
      </dgm:t>
    </dgm:pt>
    <dgm:pt modelId="{9F5CF1B7-8447-46AA-8140-646F3E07C999}" type="parTrans" cxnId="{9F2701D6-BD96-4AA3-A1C4-3466822E3CED}">
      <dgm:prSet/>
      <dgm:spPr/>
      <dgm:t>
        <a:bodyPr/>
        <a:lstStyle/>
        <a:p>
          <a:endParaRPr lang="en-US"/>
        </a:p>
      </dgm:t>
    </dgm:pt>
    <dgm:pt modelId="{86A86367-B785-4B18-A839-1836E8730C35}" type="sibTrans" cxnId="{9F2701D6-BD96-4AA3-A1C4-3466822E3CED}">
      <dgm:prSet/>
      <dgm:spPr/>
      <dgm:t>
        <a:bodyPr/>
        <a:lstStyle/>
        <a:p>
          <a:endParaRPr lang="en-US"/>
        </a:p>
      </dgm:t>
    </dgm:pt>
    <dgm:pt modelId="{913D5952-F2B5-4C2A-A3A6-E164912F5527}" type="pres">
      <dgm:prSet presAssocID="{8E0979A4-8D7B-41E4-9FD5-5A6468AA4FE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3B7E211-537E-4E96-8439-E40161FB58B0}" type="pres">
      <dgm:prSet presAssocID="{7737BB17-9CBE-40E4-938D-4C54351C69A9}" presName="compNode" presStyleCnt="0"/>
      <dgm:spPr/>
    </dgm:pt>
    <dgm:pt modelId="{74D77000-4D23-46AD-A425-F40E711679B9}" type="pres">
      <dgm:prSet presAssocID="{7737BB17-9CBE-40E4-938D-4C54351C69A9}" presName="bgRect" presStyleLbl="bgShp" presStyleIdx="0" presStyleCnt="2"/>
      <dgm:spPr/>
    </dgm:pt>
    <dgm:pt modelId="{4D214194-3062-47A7-BA64-984678E70C00}" type="pres">
      <dgm:prSet presAssocID="{7737BB17-9CBE-40E4-938D-4C54351C69A9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3F471DB-3984-495F-989D-8A18F693DCCA}" type="pres">
      <dgm:prSet presAssocID="{7737BB17-9CBE-40E4-938D-4C54351C69A9}" presName="spaceRect" presStyleCnt="0"/>
      <dgm:spPr/>
    </dgm:pt>
    <dgm:pt modelId="{B1840843-8065-48D9-9BDD-0C719B2EECBA}" type="pres">
      <dgm:prSet presAssocID="{7737BB17-9CBE-40E4-938D-4C54351C69A9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DEF8E03C-46AB-4FA4-8726-37381FCF9EAA}" type="pres">
      <dgm:prSet presAssocID="{BBAF9A98-E137-4417-9FC5-356F3781469A}" presName="sibTrans" presStyleCnt="0"/>
      <dgm:spPr/>
    </dgm:pt>
    <dgm:pt modelId="{763474DD-8A90-4CBE-913B-6B13DECF5C61}" type="pres">
      <dgm:prSet presAssocID="{CFF6A7FA-82C4-4C80-8452-67970CA5C6EB}" presName="compNode" presStyleCnt="0"/>
      <dgm:spPr/>
    </dgm:pt>
    <dgm:pt modelId="{7D5A22E6-48E9-4BED-8C10-D522CBCF2DF7}" type="pres">
      <dgm:prSet presAssocID="{CFF6A7FA-82C4-4C80-8452-67970CA5C6EB}" presName="bgRect" presStyleLbl="bgShp" presStyleIdx="1" presStyleCnt="2"/>
      <dgm:spPr/>
    </dgm:pt>
    <dgm:pt modelId="{4AECE4B1-1CC5-41CD-B024-986F522DFFD5}" type="pres">
      <dgm:prSet presAssocID="{CFF6A7FA-82C4-4C80-8452-67970CA5C6EB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F377248-FF38-4F2F-9BFA-CC3C1E7794DE}" type="pres">
      <dgm:prSet presAssocID="{CFF6A7FA-82C4-4C80-8452-67970CA5C6EB}" presName="spaceRect" presStyleCnt="0"/>
      <dgm:spPr/>
    </dgm:pt>
    <dgm:pt modelId="{A0A98E09-D44F-4223-908A-189930710D87}" type="pres">
      <dgm:prSet presAssocID="{CFF6A7FA-82C4-4C80-8452-67970CA5C6EB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FF2C84CB-94A2-4B90-B9CD-2CAB00F6FCDB}" type="presOf" srcId="{7737BB17-9CBE-40E4-938D-4C54351C69A9}" destId="{B1840843-8065-48D9-9BDD-0C719B2EECBA}" srcOrd="0" destOrd="0" presId="urn:microsoft.com/office/officeart/2018/2/layout/IconVerticalSolidList"/>
    <dgm:cxn modelId="{20E037FD-F3BF-4E70-AC6D-EE2C83F38086}" srcId="{8E0979A4-8D7B-41E4-9FD5-5A6468AA4FEF}" destId="{7737BB17-9CBE-40E4-938D-4C54351C69A9}" srcOrd="0" destOrd="0" parTransId="{8BC62835-34A6-4205-9FEA-6CBC4D4FA232}" sibTransId="{BBAF9A98-E137-4417-9FC5-356F3781469A}"/>
    <dgm:cxn modelId="{9F2701D6-BD96-4AA3-A1C4-3466822E3CED}" srcId="{8E0979A4-8D7B-41E4-9FD5-5A6468AA4FEF}" destId="{CFF6A7FA-82C4-4C80-8452-67970CA5C6EB}" srcOrd="1" destOrd="0" parTransId="{9F5CF1B7-8447-46AA-8140-646F3E07C999}" sibTransId="{86A86367-B785-4B18-A839-1836E8730C35}"/>
    <dgm:cxn modelId="{D2B5CEB4-61D7-42D3-8C9A-03E0F9C1098C}" type="presOf" srcId="{8E0979A4-8D7B-41E4-9FD5-5A6468AA4FEF}" destId="{913D5952-F2B5-4C2A-A3A6-E164912F5527}" srcOrd="0" destOrd="0" presId="urn:microsoft.com/office/officeart/2018/2/layout/IconVerticalSolidList"/>
    <dgm:cxn modelId="{7C939DF7-DC66-445C-B125-E4F86BE375A2}" type="presOf" srcId="{CFF6A7FA-82C4-4C80-8452-67970CA5C6EB}" destId="{A0A98E09-D44F-4223-908A-189930710D87}" srcOrd="0" destOrd="0" presId="urn:microsoft.com/office/officeart/2018/2/layout/IconVerticalSolidList"/>
    <dgm:cxn modelId="{137F9F98-949B-4AD5-B9C6-AA3850FE3A30}" type="presParOf" srcId="{913D5952-F2B5-4C2A-A3A6-E164912F5527}" destId="{13B7E211-537E-4E96-8439-E40161FB58B0}" srcOrd="0" destOrd="0" presId="urn:microsoft.com/office/officeart/2018/2/layout/IconVerticalSolidList"/>
    <dgm:cxn modelId="{D4DD185A-D92F-47AD-9EAE-6D2A789D9250}" type="presParOf" srcId="{13B7E211-537E-4E96-8439-E40161FB58B0}" destId="{74D77000-4D23-46AD-A425-F40E711679B9}" srcOrd="0" destOrd="0" presId="urn:microsoft.com/office/officeart/2018/2/layout/IconVerticalSolidList"/>
    <dgm:cxn modelId="{09AC12D8-41AB-49AD-A507-8465C771A165}" type="presParOf" srcId="{13B7E211-537E-4E96-8439-E40161FB58B0}" destId="{4D214194-3062-47A7-BA64-984678E70C00}" srcOrd="1" destOrd="0" presId="urn:microsoft.com/office/officeart/2018/2/layout/IconVerticalSolidList"/>
    <dgm:cxn modelId="{02D3A415-001C-4241-AC88-29A6D3E5BECA}" type="presParOf" srcId="{13B7E211-537E-4E96-8439-E40161FB58B0}" destId="{33F471DB-3984-495F-989D-8A18F693DCCA}" srcOrd="2" destOrd="0" presId="urn:microsoft.com/office/officeart/2018/2/layout/IconVerticalSolidList"/>
    <dgm:cxn modelId="{481818F1-3248-40E5-BD35-9BA28946D8EE}" type="presParOf" srcId="{13B7E211-537E-4E96-8439-E40161FB58B0}" destId="{B1840843-8065-48D9-9BDD-0C719B2EECBA}" srcOrd="3" destOrd="0" presId="urn:microsoft.com/office/officeart/2018/2/layout/IconVerticalSolidList"/>
    <dgm:cxn modelId="{58B84357-B9D3-4672-A5A0-EFFD50E2A200}" type="presParOf" srcId="{913D5952-F2B5-4C2A-A3A6-E164912F5527}" destId="{DEF8E03C-46AB-4FA4-8726-37381FCF9EAA}" srcOrd="1" destOrd="0" presId="urn:microsoft.com/office/officeart/2018/2/layout/IconVerticalSolidList"/>
    <dgm:cxn modelId="{B41C5A4E-F07B-4EA3-875E-5AC719072170}" type="presParOf" srcId="{913D5952-F2B5-4C2A-A3A6-E164912F5527}" destId="{763474DD-8A90-4CBE-913B-6B13DECF5C61}" srcOrd="2" destOrd="0" presId="urn:microsoft.com/office/officeart/2018/2/layout/IconVerticalSolidList"/>
    <dgm:cxn modelId="{397738A4-1FD6-4C1E-88AF-065D3CDFBAE0}" type="presParOf" srcId="{763474DD-8A90-4CBE-913B-6B13DECF5C61}" destId="{7D5A22E6-48E9-4BED-8C10-D522CBCF2DF7}" srcOrd="0" destOrd="0" presId="urn:microsoft.com/office/officeart/2018/2/layout/IconVerticalSolidList"/>
    <dgm:cxn modelId="{6D885B8E-3074-4547-92D8-1AA6936F5FEC}" type="presParOf" srcId="{763474DD-8A90-4CBE-913B-6B13DECF5C61}" destId="{4AECE4B1-1CC5-41CD-B024-986F522DFFD5}" srcOrd="1" destOrd="0" presId="urn:microsoft.com/office/officeart/2018/2/layout/IconVerticalSolidList"/>
    <dgm:cxn modelId="{7ECDF2C2-7424-484D-BBEF-433DD170F451}" type="presParOf" srcId="{763474DD-8A90-4CBE-913B-6B13DECF5C61}" destId="{FF377248-FF38-4F2F-9BFA-CC3C1E7794DE}" srcOrd="2" destOrd="0" presId="urn:microsoft.com/office/officeart/2018/2/layout/IconVerticalSolidList"/>
    <dgm:cxn modelId="{E730AF8D-6D7D-4D03-ABC6-47A3465E656C}" type="presParOf" srcId="{763474DD-8A90-4CBE-913B-6B13DECF5C61}" destId="{A0A98E09-D44F-4223-908A-189930710D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98DD7D-B33E-4266-A4BA-B3E5E91C8D4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3359F6-8806-4700-8084-9FD760F912C4}">
      <dgm:prSet/>
      <dgm:spPr/>
      <dgm:t>
        <a:bodyPr/>
        <a:lstStyle/>
        <a:p>
          <a:r>
            <a:rPr lang="en-US" b="1"/>
            <a:t>Thank you</a:t>
          </a:r>
          <a:endParaRPr lang="en-US"/>
        </a:p>
      </dgm:t>
    </dgm:pt>
    <dgm:pt modelId="{824A664A-0BA9-4F01-8F55-82EB31F4B634}" type="parTrans" cxnId="{D6895635-96B0-4C47-A3E8-0B7D0A0D9C2A}">
      <dgm:prSet/>
      <dgm:spPr/>
      <dgm:t>
        <a:bodyPr/>
        <a:lstStyle/>
        <a:p>
          <a:endParaRPr lang="en-US"/>
        </a:p>
      </dgm:t>
    </dgm:pt>
    <dgm:pt modelId="{1116DFC8-C0C1-4136-B9A7-EB0C25F8B7CE}" type="sibTrans" cxnId="{D6895635-96B0-4C47-A3E8-0B7D0A0D9C2A}">
      <dgm:prSet/>
      <dgm:spPr/>
      <dgm:t>
        <a:bodyPr/>
        <a:lstStyle/>
        <a:p>
          <a:endParaRPr lang="en-US"/>
        </a:p>
      </dgm:t>
    </dgm:pt>
    <dgm:pt modelId="{512CA350-9AD1-4E57-8211-5E2F237B39F6}" type="pres">
      <dgm:prSet presAssocID="{7098DD7D-B33E-4266-A4BA-B3E5E91C8D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DE65CA78-657C-47A1-9699-A566F560E3A1}" type="pres">
      <dgm:prSet presAssocID="{5A3359F6-8806-4700-8084-9FD760F912C4}" presName="hierRoot1" presStyleCnt="0">
        <dgm:presLayoutVars>
          <dgm:hierBranch val="init"/>
        </dgm:presLayoutVars>
      </dgm:prSet>
      <dgm:spPr/>
    </dgm:pt>
    <dgm:pt modelId="{8A5A2C4E-ECC3-4EF5-962F-DBC63FC07FDA}" type="pres">
      <dgm:prSet presAssocID="{5A3359F6-8806-4700-8084-9FD760F912C4}" presName="rootComposite1" presStyleCnt="0"/>
      <dgm:spPr/>
    </dgm:pt>
    <dgm:pt modelId="{424B7D83-AFCB-4D0C-BE50-D00A202FD0DB}" type="pres">
      <dgm:prSet presAssocID="{5A3359F6-8806-4700-8084-9FD760F912C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D78F437-BA4D-4A9F-A4D7-3BB58A896EFF}" type="pres">
      <dgm:prSet presAssocID="{5A3359F6-8806-4700-8084-9FD760F912C4}" presName="rootConnector1" presStyleLbl="node1" presStyleIdx="0" presStyleCnt="0"/>
      <dgm:spPr/>
      <dgm:t>
        <a:bodyPr/>
        <a:lstStyle/>
        <a:p>
          <a:endParaRPr lang="en-IN"/>
        </a:p>
      </dgm:t>
    </dgm:pt>
    <dgm:pt modelId="{709C9ED6-AA06-4F7B-A6C0-31643A10F0C8}" type="pres">
      <dgm:prSet presAssocID="{5A3359F6-8806-4700-8084-9FD760F912C4}" presName="hierChild2" presStyleCnt="0"/>
      <dgm:spPr/>
    </dgm:pt>
    <dgm:pt modelId="{B30C0523-AFBF-4D2B-B94E-E758F3A926FD}" type="pres">
      <dgm:prSet presAssocID="{5A3359F6-8806-4700-8084-9FD760F912C4}" presName="hierChild3" presStyleCnt="0"/>
      <dgm:spPr/>
    </dgm:pt>
  </dgm:ptLst>
  <dgm:cxnLst>
    <dgm:cxn modelId="{D6895635-96B0-4C47-A3E8-0B7D0A0D9C2A}" srcId="{7098DD7D-B33E-4266-A4BA-B3E5E91C8D42}" destId="{5A3359F6-8806-4700-8084-9FD760F912C4}" srcOrd="0" destOrd="0" parTransId="{824A664A-0BA9-4F01-8F55-82EB31F4B634}" sibTransId="{1116DFC8-C0C1-4136-B9A7-EB0C25F8B7CE}"/>
    <dgm:cxn modelId="{CCA0D7C9-097A-4249-AF5B-5F6671C0E672}" type="presOf" srcId="{5A3359F6-8806-4700-8084-9FD760F912C4}" destId="{424B7D83-AFCB-4D0C-BE50-D00A202FD0DB}" srcOrd="0" destOrd="0" presId="urn:microsoft.com/office/officeart/2009/3/layout/HorizontalOrganizationChart"/>
    <dgm:cxn modelId="{6EC5EF46-7A6C-45A0-B2D4-3996B8E04314}" type="presOf" srcId="{5A3359F6-8806-4700-8084-9FD760F912C4}" destId="{3D78F437-BA4D-4A9F-A4D7-3BB58A896EFF}" srcOrd="1" destOrd="0" presId="urn:microsoft.com/office/officeart/2009/3/layout/HorizontalOrganizationChart"/>
    <dgm:cxn modelId="{701B324F-425B-476F-B91E-4D9C3307A029}" type="presOf" srcId="{7098DD7D-B33E-4266-A4BA-B3E5E91C8D42}" destId="{512CA350-9AD1-4E57-8211-5E2F237B39F6}" srcOrd="0" destOrd="0" presId="urn:microsoft.com/office/officeart/2009/3/layout/HorizontalOrganizationChart"/>
    <dgm:cxn modelId="{A4B2630D-10CE-4E22-8D89-335F47AC34C1}" type="presParOf" srcId="{512CA350-9AD1-4E57-8211-5E2F237B39F6}" destId="{DE65CA78-657C-47A1-9699-A566F560E3A1}" srcOrd="0" destOrd="0" presId="urn:microsoft.com/office/officeart/2009/3/layout/HorizontalOrganizationChart"/>
    <dgm:cxn modelId="{E5A112B8-5B4E-4C6E-8D77-2CCF9A918E22}" type="presParOf" srcId="{DE65CA78-657C-47A1-9699-A566F560E3A1}" destId="{8A5A2C4E-ECC3-4EF5-962F-DBC63FC07FDA}" srcOrd="0" destOrd="0" presId="urn:microsoft.com/office/officeart/2009/3/layout/HorizontalOrganizationChart"/>
    <dgm:cxn modelId="{E5A89970-0DE5-412F-914A-E6071BA2441A}" type="presParOf" srcId="{8A5A2C4E-ECC3-4EF5-962F-DBC63FC07FDA}" destId="{424B7D83-AFCB-4D0C-BE50-D00A202FD0DB}" srcOrd="0" destOrd="0" presId="urn:microsoft.com/office/officeart/2009/3/layout/HorizontalOrganizationChart"/>
    <dgm:cxn modelId="{F30AFD90-FE8A-49F0-BEAB-668D8D9F9D85}" type="presParOf" srcId="{8A5A2C4E-ECC3-4EF5-962F-DBC63FC07FDA}" destId="{3D78F437-BA4D-4A9F-A4D7-3BB58A896EFF}" srcOrd="1" destOrd="0" presId="urn:microsoft.com/office/officeart/2009/3/layout/HorizontalOrganizationChart"/>
    <dgm:cxn modelId="{BC720FFD-723B-489B-B64B-E059353F5072}" type="presParOf" srcId="{DE65CA78-657C-47A1-9699-A566F560E3A1}" destId="{709C9ED6-AA06-4F7B-A6C0-31643A10F0C8}" srcOrd="1" destOrd="0" presId="urn:microsoft.com/office/officeart/2009/3/layout/HorizontalOrganizationChart"/>
    <dgm:cxn modelId="{FA1E26A0-91A7-4E9C-ABAF-011945F8CDBA}" type="presParOf" srcId="{DE65CA78-657C-47A1-9699-A566F560E3A1}" destId="{B30C0523-AFBF-4D2B-B94E-E758F3A926F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33FB6-7919-4BC6-85D5-C5BAB6A19739}">
      <dsp:nvSpPr>
        <dsp:cNvPr id="0" name=""/>
        <dsp:cNvSpPr/>
      </dsp:nvSpPr>
      <dsp:spPr>
        <a:xfrm>
          <a:off x="0" y="22730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A6B43-6606-4C2B-B0A6-52BEAD727C69}">
      <dsp:nvSpPr>
        <dsp:cNvPr id="0" name=""/>
        <dsp:cNvSpPr/>
      </dsp:nvSpPr>
      <dsp:spPr>
        <a:xfrm>
          <a:off x="229284" y="174103"/>
          <a:ext cx="417287" cy="41688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585A5-794C-4B9A-9007-2C4CFEDAC759}">
      <dsp:nvSpPr>
        <dsp:cNvPr id="0" name=""/>
        <dsp:cNvSpPr/>
      </dsp:nvSpPr>
      <dsp:spPr>
        <a:xfrm>
          <a:off x="875855" y="3561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AIM</a:t>
          </a:r>
          <a:r>
            <a:rPr lang="en-US" sz="1800" kern="1200" dirty="0"/>
            <a:t>: </a:t>
          </a:r>
          <a:r>
            <a:rPr lang="en-US" sz="1600" kern="1200" dirty="0">
              <a:latin typeface="+mj-lt"/>
            </a:rPr>
            <a:t>to develop a real-time Fraud Product Review Detection application for products </a:t>
          </a:r>
          <a:r>
            <a:rPr lang="en-US" sz="1600" kern="1200" dirty="0" smtClean="0">
              <a:latin typeface="+mj-lt"/>
            </a:rPr>
            <a:t>on e-commerce sites.</a:t>
          </a:r>
          <a:endParaRPr lang="en-US" sz="1600" kern="1200" dirty="0">
            <a:latin typeface="+mj-lt"/>
          </a:endParaRPr>
        </a:p>
      </dsp:txBody>
      <dsp:txXfrm>
        <a:off x="875855" y="3561"/>
        <a:ext cx="8928547" cy="829022"/>
      </dsp:txXfrm>
    </dsp:sp>
    <dsp:sp modelId="{DE27B39E-5BBE-4738-8DB2-42E51394026F}">
      <dsp:nvSpPr>
        <dsp:cNvPr id="0" name=""/>
        <dsp:cNvSpPr/>
      </dsp:nvSpPr>
      <dsp:spPr>
        <a:xfrm>
          <a:off x="0" y="1039840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0E43A-F76F-43AA-8833-1DC757A66857}">
      <dsp:nvSpPr>
        <dsp:cNvPr id="0" name=""/>
        <dsp:cNvSpPr/>
      </dsp:nvSpPr>
      <dsp:spPr>
        <a:xfrm>
          <a:off x="229284" y="1210382"/>
          <a:ext cx="417287" cy="41688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AAA9D-2708-43D5-8CD2-7B0BAA6F9223}">
      <dsp:nvSpPr>
        <dsp:cNvPr id="0" name=""/>
        <dsp:cNvSpPr/>
      </dsp:nvSpPr>
      <dsp:spPr>
        <a:xfrm>
          <a:off x="875855" y="1039840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WHY</a:t>
          </a:r>
          <a:r>
            <a:rPr lang="en-US" sz="1800" b="1" kern="1200" dirty="0">
              <a:latin typeface="+mj-lt"/>
            </a:rPr>
            <a:t>? </a:t>
          </a:r>
          <a:r>
            <a:rPr lang="en-US" sz="1600" kern="1200" dirty="0">
              <a:latin typeface="+mj-lt"/>
            </a:rPr>
            <a:t>By detecting and filtering out fraudulent product reviews, it ensures that customers receive accurate and unbiased information, leading to improved consumer confidence, and reduced reputational risks </a:t>
          </a:r>
        </a:p>
      </dsp:txBody>
      <dsp:txXfrm>
        <a:off x="875855" y="1039840"/>
        <a:ext cx="8928547" cy="829022"/>
      </dsp:txXfrm>
    </dsp:sp>
    <dsp:sp modelId="{612F0BAE-ECB5-45F7-86FF-AF81F32C04EE}">
      <dsp:nvSpPr>
        <dsp:cNvPr id="0" name=""/>
        <dsp:cNvSpPr/>
      </dsp:nvSpPr>
      <dsp:spPr>
        <a:xfrm>
          <a:off x="0" y="2076119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446E6-BFE1-442A-B783-454130EE6FE9}">
      <dsp:nvSpPr>
        <dsp:cNvPr id="0" name=""/>
        <dsp:cNvSpPr/>
      </dsp:nvSpPr>
      <dsp:spPr>
        <a:xfrm>
          <a:off x="229284" y="2246661"/>
          <a:ext cx="417287" cy="41688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257E5-C0E5-4347-B366-6CAAE6C1FA96}">
      <dsp:nvSpPr>
        <dsp:cNvPr id="0" name=""/>
        <dsp:cNvSpPr/>
      </dsp:nvSpPr>
      <dsp:spPr>
        <a:xfrm>
          <a:off x="875855" y="2076119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WHY NOW</a:t>
          </a:r>
          <a:r>
            <a:rPr lang="en-US" sz="1800" kern="1200" dirty="0"/>
            <a:t>: </a:t>
          </a:r>
          <a:r>
            <a:rPr lang="en-US" sz="1600" kern="1200" dirty="0"/>
            <a:t>Due to the increase in online purchases and the rise in concerns about review manipulation and the need for a transparent and trustworthy online shopping experience.</a:t>
          </a:r>
        </a:p>
      </dsp:txBody>
      <dsp:txXfrm>
        <a:off x="875855" y="2076119"/>
        <a:ext cx="8928547" cy="829022"/>
      </dsp:txXfrm>
    </dsp:sp>
    <dsp:sp modelId="{AB1B3E7F-7DD8-430E-99FD-58D257349502}">
      <dsp:nvSpPr>
        <dsp:cNvPr id="0" name=""/>
        <dsp:cNvSpPr/>
      </dsp:nvSpPr>
      <dsp:spPr>
        <a:xfrm>
          <a:off x="0" y="3112398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1DF93-083D-40FE-919B-52425C5ADC9D}">
      <dsp:nvSpPr>
        <dsp:cNvPr id="0" name=""/>
        <dsp:cNvSpPr/>
      </dsp:nvSpPr>
      <dsp:spPr>
        <a:xfrm>
          <a:off x="229284" y="3282939"/>
          <a:ext cx="417287" cy="41688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BC12E-53CE-48CB-A145-1521A35AD05A}">
      <dsp:nvSpPr>
        <dsp:cNvPr id="0" name=""/>
        <dsp:cNvSpPr/>
      </dsp:nvSpPr>
      <dsp:spPr>
        <a:xfrm>
          <a:off x="875855" y="3112398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APPROACH</a:t>
          </a:r>
          <a:r>
            <a:rPr lang="en-US" sz="1800" kern="1200" dirty="0"/>
            <a:t>: </a:t>
          </a:r>
          <a:r>
            <a:rPr lang="en-US" sz="1600" kern="1200" dirty="0"/>
            <a:t>Implement a combination of NLP analysis, machine learning models, and real-time monitoring to identify and filter out suspicious reviews.</a:t>
          </a:r>
        </a:p>
      </dsp:txBody>
      <dsp:txXfrm>
        <a:off x="875855" y="3112398"/>
        <a:ext cx="8928547" cy="8290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FDEF8-B087-431F-B534-E4DF9CB511D2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DF556-57E9-4816-B6F3-0D96357808D9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15BFF-118D-42E9-B8B1-AE3130ED88C9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Users can easily copy-paste reviews from any e-commerce websites and get the result, whether the review is fake or true. </a:t>
          </a:r>
        </a:p>
      </dsp:txBody>
      <dsp:txXfrm>
        <a:off x="1730984" y="640"/>
        <a:ext cx="4660290" cy="1498687"/>
      </dsp:txXfrm>
    </dsp:sp>
    <dsp:sp modelId="{BE27F570-01A6-466E-B620-5FEAFD38BA41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4C78C-1AC4-4588-9EBA-A61037C1E7F3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43C89-47EA-4FB6-BB78-74E1FF3D8673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In our second version we are planning to expand our solution to scrap reviews from the user provided link, and list out true reviews from it.</a:t>
          </a:r>
        </a:p>
      </dsp:txBody>
      <dsp:txXfrm>
        <a:off x="1730984" y="1873999"/>
        <a:ext cx="4660290" cy="1498687"/>
      </dsp:txXfrm>
    </dsp:sp>
    <dsp:sp modelId="{779B44E5-4659-47F3-82DB-4C196B970A30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D2810-E5A5-4D67-9608-42F5DAEECA35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45194-47FD-4538-9EAB-EC90D9E21D0F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Users can see their historical activity.</a:t>
          </a:r>
        </a:p>
      </dsp:txBody>
      <dsp:txXfrm>
        <a:off x="1730984" y="3747359"/>
        <a:ext cx="4660290" cy="1498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57D4F-67F1-4F46-9523-302A66CE7CAF}">
      <dsp:nvSpPr>
        <dsp:cNvPr id="0" name=""/>
        <dsp:cNvSpPr/>
      </dsp:nvSpPr>
      <dsp:spPr>
        <a:xfrm>
          <a:off x="504309" y="43226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8AA5E-4F16-43C0-849C-6015D68825B5}">
      <dsp:nvSpPr>
        <dsp:cNvPr id="0" name=""/>
        <dsp:cNvSpPr/>
      </dsp:nvSpPr>
      <dsp:spPr>
        <a:xfrm>
          <a:off x="677378" y="216294"/>
          <a:ext cx="477998" cy="47799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21DED-D2FC-4820-932E-DEBD474E31CA}">
      <dsp:nvSpPr>
        <dsp:cNvPr id="0" name=""/>
        <dsp:cNvSpPr/>
      </dsp:nvSpPr>
      <dsp:spPr>
        <a:xfrm>
          <a:off x="1505044" y="43226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Project Plan</a:t>
          </a:r>
          <a:endParaRPr lang="en-IN" sz="2200" kern="1200"/>
        </a:p>
      </dsp:txBody>
      <dsp:txXfrm>
        <a:off x="1505044" y="43226"/>
        <a:ext cx="1942602" cy="824134"/>
      </dsp:txXfrm>
    </dsp:sp>
    <dsp:sp modelId="{EEE81CC6-1EC1-4066-A72F-83D0BF9D2316}">
      <dsp:nvSpPr>
        <dsp:cNvPr id="0" name=""/>
        <dsp:cNvSpPr/>
      </dsp:nvSpPr>
      <dsp:spPr>
        <a:xfrm>
          <a:off x="3786131" y="43226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B55F8-F9D6-4F49-B9A6-5164971DAF13}">
      <dsp:nvSpPr>
        <dsp:cNvPr id="0" name=""/>
        <dsp:cNvSpPr/>
      </dsp:nvSpPr>
      <dsp:spPr>
        <a:xfrm>
          <a:off x="3959199" y="216294"/>
          <a:ext cx="477998" cy="47799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22827-65FF-418E-8620-7DEF260B1748}">
      <dsp:nvSpPr>
        <dsp:cNvPr id="0" name=""/>
        <dsp:cNvSpPr/>
      </dsp:nvSpPr>
      <dsp:spPr>
        <a:xfrm>
          <a:off x="4786866" y="43226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Data collection</a:t>
          </a:r>
          <a:endParaRPr lang="en-IN" sz="2200" kern="1200"/>
        </a:p>
      </dsp:txBody>
      <dsp:txXfrm>
        <a:off x="4786866" y="43226"/>
        <a:ext cx="1942602" cy="824134"/>
      </dsp:txXfrm>
    </dsp:sp>
    <dsp:sp modelId="{951BEFEE-B545-47E4-A1A7-BDCF7A6E007F}">
      <dsp:nvSpPr>
        <dsp:cNvPr id="0" name=""/>
        <dsp:cNvSpPr/>
      </dsp:nvSpPr>
      <dsp:spPr>
        <a:xfrm>
          <a:off x="7067952" y="43226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48E62-F1E6-43F2-B24F-812F584055F8}">
      <dsp:nvSpPr>
        <dsp:cNvPr id="0" name=""/>
        <dsp:cNvSpPr/>
      </dsp:nvSpPr>
      <dsp:spPr>
        <a:xfrm>
          <a:off x="7241020" y="216294"/>
          <a:ext cx="477998" cy="47799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06368-3363-416C-B6BC-D54225D4598E}">
      <dsp:nvSpPr>
        <dsp:cNvPr id="0" name=""/>
        <dsp:cNvSpPr/>
      </dsp:nvSpPr>
      <dsp:spPr>
        <a:xfrm>
          <a:off x="8068687" y="43226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Data pre-processing</a:t>
          </a:r>
          <a:endParaRPr lang="en-IN" sz="2200" kern="1200"/>
        </a:p>
      </dsp:txBody>
      <dsp:txXfrm>
        <a:off x="8068687" y="43226"/>
        <a:ext cx="1942602" cy="824134"/>
      </dsp:txXfrm>
    </dsp:sp>
    <dsp:sp modelId="{73CF2F75-ECAD-4C6C-A474-1327566B7650}">
      <dsp:nvSpPr>
        <dsp:cNvPr id="0" name=""/>
        <dsp:cNvSpPr/>
      </dsp:nvSpPr>
      <dsp:spPr>
        <a:xfrm>
          <a:off x="504309" y="1526460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B4F56-1D34-4224-BEEE-5EFB0BEA6CA4}">
      <dsp:nvSpPr>
        <dsp:cNvPr id="0" name=""/>
        <dsp:cNvSpPr/>
      </dsp:nvSpPr>
      <dsp:spPr>
        <a:xfrm>
          <a:off x="677378" y="1699528"/>
          <a:ext cx="477998" cy="47799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E49EE-6025-4AB2-8C22-D8ED5A411B9A}">
      <dsp:nvSpPr>
        <dsp:cNvPr id="0" name=""/>
        <dsp:cNvSpPr/>
      </dsp:nvSpPr>
      <dsp:spPr>
        <a:xfrm>
          <a:off x="1505044" y="152646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Model Development</a:t>
          </a:r>
          <a:endParaRPr lang="en-IN" sz="2200" kern="1200"/>
        </a:p>
      </dsp:txBody>
      <dsp:txXfrm>
        <a:off x="1505044" y="1526460"/>
        <a:ext cx="1942602" cy="824134"/>
      </dsp:txXfrm>
    </dsp:sp>
    <dsp:sp modelId="{83FB3354-039C-4B4D-A71F-750E4CE9DA59}">
      <dsp:nvSpPr>
        <dsp:cNvPr id="0" name=""/>
        <dsp:cNvSpPr/>
      </dsp:nvSpPr>
      <dsp:spPr>
        <a:xfrm>
          <a:off x="3786131" y="1526460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A18AC-A305-49E1-91DF-F7943AA204F9}">
      <dsp:nvSpPr>
        <dsp:cNvPr id="0" name=""/>
        <dsp:cNvSpPr/>
      </dsp:nvSpPr>
      <dsp:spPr>
        <a:xfrm>
          <a:off x="3959199" y="1699528"/>
          <a:ext cx="477998" cy="477998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564E3-605E-4539-9EC3-E91A36D2C7CD}">
      <dsp:nvSpPr>
        <dsp:cNvPr id="0" name=""/>
        <dsp:cNvSpPr/>
      </dsp:nvSpPr>
      <dsp:spPr>
        <a:xfrm>
          <a:off x="4786866" y="152646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Web App design</a:t>
          </a:r>
          <a:endParaRPr lang="en-IN" sz="2200" kern="1200"/>
        </a:p>
      </dsp:txBody>
      <dsp:txXfrm>
        <a:off x="4786866" y="1526460"/>
        <a:ext cx="1942602" cy="824134"/>
      </dsp:txXfrm>
    </dsp:sp>
    <dsp:sp modelId="{A39E77BE-A024-4E48-8B6F-5006E5901A72}">
      <dsp:nvSpPr>
        <dsp:cNvPr id="0" name=""/>
        <dsp:cNvSpPr/>
      </dsp:nvSpPr>
      <dsp:spPr>
        <a:xfrm>
          <a:off x="7067952" y="1526460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27317-FFFA-4A78-9304-4307BEE587FA}">
      <dsp:nvSpPr>
        <dsp:cNvPr id="0" name=""/>
        <dsp:cNvSpPr/>
      </dsp:nvSpPr>
      <dsp:spPr>
        <a:xfrm>
          <a:off x="7241020" y="1699528"/>
          <a:ext cx="477998" cy="477998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78888-D68D-49E9-94AB-54CE663CDC54}">
      <dsp:nvSpPr>
        <dsp:cNvPr id="0" name=""/>
        <dsp:cNvSpPr/>
      </dsp:nvSpPr>
      <dsp:spPr>
        <a:xfrm>
          <a:off x="8068687" y="152646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Integration</a:t>
          </a:r>
          <a:endParaRPr lang="en-IN" sz="2200" kern="1200"/>
        </a:p>
      </dsp:txBody>
      <dsp:txXfrm>
        <a:off x="8068687" y="1526460"/>
        <a:ext cx="1942602" cy="824134"/>
      </dsp:txXfrm>
    </dsp:sp>
    <dsp:sp modelId="{B60B0760-D4A6-479C-B74A-83468953852D}">
      <dsp:nvSpPr>
        <dsp:cNvPr id="0" name=""/>
        <dsp:cNvSpPr/>
      </dsp:nvSpPr>
      <dsp:spPr>
        <a:xfrm>
          <a:off x="504309" y="3009694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FEF0F-EBD8-4112-95EA-25A3EB2697DD}">
      <dsp:nvSpPr>
        <dsp:cNvPr id="0" name=""/>
        <dsp:cNvSpPr/>
      </dsp:nvSpPr>
      <dsp:spPr>
        <a:xfrm>
          <a:off x="677378" y="3182763"/>
          <a:ext cx="477998" cy="477998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C5472-8146-4CA2-8F5C-71A823F21438}">
      <dsp:nvSpPr>
        <dsp:cNvPr id="0" name=""/>
        <dsp:cNvSpPr/>
      </dsp:nvSpPr>
      <dsp:spPr>
        <a:xfrm>
          <a:off x="1505044" y="300969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Testing and evaluation</a:t>
          </a:r>
          <a:endParaRPr lang="en-IN" sz="2200" kern="1200"/>
        </a:p>
      </dsp:txBody>
      <dsp:txXfrm>
        <a:off x="1505044" y="3009694"/>
        <a:ext cx="1942602" cy="824134"/>
      </dsp:txXfrm>
    </dsp:sp>
    <dsp:sp modelId="{C9449182-6849-4C82-AF7E-21EB247EBB4D}">
      <dsp:nvSpPr>
        <dsp:cNvPr id="0" name=""/>
        <dsp:cNvSpPr/>
      </dsp:nvSpPr>
      <dsp:spPr>
        <a:xfrm>
          <a:off x="3786131" y="3009694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1C2DD-42A9-44F4-A96B-A502ADE43537}">
      <dsp:nvSpPr>
        <dsp:cNvPr id="0" name=""/>
        <dsp:cNvSpPr/>
      </dsp:nvSpPr>
      <dsp:spPr>
        <a:xfrm>
          <a:off x="3959199" y="3182763"/>
          <a:ext cx="477998" cy="477998"/>
        </a:xfrm>
        <a:prstGeom prst="rect">
          <a:avLst/>
        </a:prstGeom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2C9F4-07FD-4C95-AB1D-16EFEC2162E9}">
      <dsp:nvSpPr>
        <dsp:cNvPr id="0" name=""/>
        <dsp:cNvSpPr/>
      </dsp:nvSpPr>
      <dsp:spPr>
        <a:xfrm>
          <a:off x="4786866" y="300969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Deployment</a:t>
          </a:r>
          <a:endParaRPr lang="en-IN" sz="2200" kern="1200" dirty="0"/>
        </a:p>
      </dsp:txBody>
      <dsp:txXfrm>
        <a:off x="4786866" y="3009694"/>
        <a:ext cx="1942602" cy="824134"/>
      </dsp:txXfrm>
    </dsp:sp>
    <dsp:sp modelId="{9427C93F-3846-4517-B49A-1C528F2A29AB}">
      <dsp:nvSpPr>
        <dsp:cNvPr id="0" name=""/>
        <dsp:cNvSpPr/>
      </dsp:nvSpPr>
      <dsp:spPr>
        <a:xfrm>
          <a:off x="7067952" y="3009694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82BDC-FEF8-4FA7-AE4A-3388F34A6519}">
      <dsp:nvSpPr>
        <dsp:cNvPr id="0" name=""/>
        <dsp:cNvSpPr/>
      </dsp:nvSpPr>
      <dsp:spPr>
        <a:xfrm>
          <a:off x="7241020" y="3182763"/>
          <a:ext cx="477998" cy="477998"/>
        </a:xfrm>
        <a:prstGeom prst="rect">
          <a:avLst/>
        </a:prstGeom>
        <a:blipFill>
          <a:blip xmlns:r="http://schemas.openxmlformats.org/officeDocument/2006/relationships"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60C40-F8F2-4788-B1C3-CAECB5DBA365}">
      <dsp:nvSpPr>
        <dsp:cNvPr id="0" name=""/>
        <dsp:cNvSpPr/>
      </dsp:nvSpPr>
      <dsp:spPr>
        <a:xfrm>
          <a:off x="8068687" y="300969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Maintenance and support</a:t>
          </a:r>
          <a:endParaRPr lang="en-IN" sz="2200" kern="1200" dirty="0"/>
        </a:p>
      </dsp:txBody>
      <dsp:txXfrm>
        <a:off x="8068687" y="3009694"/>
        <a:ext cx="1942602" cy="8241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77000-4D23-46AD-A425-F40E711679B9}">
      <dsp:nvSpPr>
        <dsp:cNvPr id="0" name=""/>
        <dsp:cNvSpPr/>
      </dsp:nvSpPr>
      <dsp:spPr>
        <a:xfrm>
          <a:off x="0" y="852586"/>
          <a:ext cx="6391275" cy="1574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14194-3062-47A7-BA64-984678E70C00}">
      <dsp:nvSpPr>
        <dsp:cNvPr id="0" name=""/>
        <dsp:cNvSpPr/>
      </dsp:nvSpPr>
      <dsp:spPr>
        <a:xfrm>
          <a:off x="476136" y="1206738"/>
          <a:ext cx="865703" cy="86570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40843-8065-48D9-9BDD-0C719B2EECBA}">
      <dsp:nvSpPr>
        <dsp:cNvPr id="0" name=""/>
        <dsp:cNvSpPr/>
      </dsp:nvSpPr>
      <dsp:spPr>
        <a:xfrm>
          <a:off x="1817977" y="852586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/>
            <a:t>Machine Learning Models</a:t>
          </a:r>
          <a:r>
            <a:rPr lang="en-US" sz="1600" b="0" i="0" kern="1200"/>
            <a:t>: Machine learning or Deep learning models can be trained on large datasets (amazon review dataset) of genuine and fake reviews to learn patterns and predict fake reviews. </a:t>
          </a:r>
          <a:endParaRPr lang="en-US" sz="1600" kern="1200"/>
        </a:p>
      </dsp:txBody>
      <dsp:txXfrm>
        <a:off x="1817977" y="852586"/>
        <a:ext cx="4573297" cy="1574006"/>
      </dsp:txXfrm>
    </dsp:sp>
    <dsp:sp modelId="{7D5A22E6-48E9-4BED-8C10-D522CBCF2DF7}">
      <dsp:nvSpPr>
        <dsp:cNvPr id="0" name=""/>
        <dsp:cNvSpPr/>
      </dsp:nvSpPr>
      <dsp:spPr>
        <a:xfrm>
          <a:off x="0" y="2820094"/>
          <a:ext cx="6391275" cy="1574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CE4B1-1CC5-41CD-B024-986F522DFFD5}">
      <dsp:nvSpPr>
        <dsp:cNvPr id="0" name=""/>
        <dsp:cNvSpPr/>
      </dsp:nvSpPr>
      <dsp:spPr>
        <a:xfrm>
          <a:off x="476136" y="3174245"/>
          <a:ext cx="865703" cy="86570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98E09-D44F-4223-908A-189930710D87}">
      <dsp:nvSpPr>
        <dsp:cNvPr id="0" name=""/>
        <dsp:cNvSpPr/>
      </dsp:nvSpPr>
      <dsp:spPr>
        <a:xfrm>
          <a:off x="1817977" y="2820094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/>
            <a:t>Natural Language Processing (NLP): </a:t>
          </a:r>
          <a:r>
            <a:rPr lang="en-US" sz="1600" b="0" i="0" kern="1200"/>
            <a:t>With the help of NLP the system will analyze the semantics and context of the review text which will help to detect inconsistencies or signs of manipulation.</a:t>
          </a:r>
          <a:endParaRPr lang="en-US" sz="1600" kern="1200"/>
        </a:p>
      </dsp:txBody>
      <dsp:txXfrm>
        <a:off x="1817977" y="2820094"/>
        <a:ext cx="4573297" cy="15740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B7D83-AFCB-4D0C-BE50-D00A202FD0DB}">
      <dsp:nvSpPr>
        <dsp:cNvPr id="0" name=""/>
        <dsp:cNvSpPr/>
      </dsp:nvSpPr>
      <dsp:spPr>
        <a:xfrm>
          <a:off x="780" y="1648912"/>
          <a:ext cx="6389714" cy="1948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/>
            <a:t>Thank you</a:t>
          </a:r>
          <a:endParaRPr lang="en-US" sz="6500" kern="1200"/>
        </a:p>
      </dsp:txBody>
      <dsp:txXfrm>
        <a:off x="780" y="1648912"/>
        <a:ext cx="6389714" cy="1948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0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00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5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92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84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30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46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9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6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5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98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5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8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0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084313B-C03D-4981-9786-879159A603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99190B9-52DD-45DC-BE21-AACE88FEC7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D1EE260A-12FB-4D71-A318-71BED7FF31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B52EC39A-8D44-4CEF-820F-A442CFA42D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2D010773-529F-4A3D-A0AB-E7CE12DC61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D7582733-2D5B-4103-A63C-0D0D817804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6D073C2A-0E86-458E-88D4-27124FDADC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01A64F04-7AF7-48B9-A1B0-956BBCEEFE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989ABE99-7694-4211-A627-459BE5422B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xmlns="" id="{254B4214-6F53-497C-8322-9CE8158AA3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0E145FF-1D18-4246-A2BA-9F6B4D5336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C314C310-850D-4491-AA52-C75BEA68B6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D4EC3799-3F52-48CE-85CC-83AED368EB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F3FC2939-BF10-4CBC-904B-74A17D4B9C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xmlns="" id="{266B6D5D-11B6-40A6-9CEF-F0B0D104C5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247" y="1085549"/>
            <a:ext cx="3430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</a:rPr>
              <a:t>FRAUD REVIEW DETECTION WEB APP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789E20C7-BB50-4317-93C7-90C8ED80B2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1399" y="1085549"/>
            <a:ext cx="557970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ANANTHAKRISHNAN JAYADEV (100886199)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ATHUL KUNNIL VINAYAN (100936894)</a:t>
            </a:r>
          </a:p>
          <a:p>
            <a:pPr>
              <a:buFont typeface="Wingdings 3" charset="2"/>
              <a:buChar char=""/>
            </a:pPr>
            <a:r>
              <a:rPr lang="en-US" dirty="0" smtClean="0">
                <a:solidFill>
                  <a:schemeClr val="tx1"/>
                </a:solidFill>
              </a:rPr>
              <a:t>BABINDAS </a:t>
            </a:r>
            <a:r>
              <a:rPr lang="en-US" dirty="0">
                <a:solidFill>
                  <a:schemeClr val="tx1"/>
                </a:solidFill>
              </a:rPr>
              <a:t>KIZHAKKE KAMMIL (100940754)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ROOPESH NAIR PERAYIL (100858755)</a:t>
            </a:r>
          </a:p>
          <a:p>
            <a:pPr>
              <a:buChar char="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6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8BCF048-8940-4354-B9EC-5AD74E283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D024C14A-78BD-44B0-82BE-6A0D0A270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809F3D29-EDB1-4F1C-A0E0-36F28CE171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5282F4AB-C7B8-4A86-9927-AA106AA27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0B26874-5AFA-4D1E-94A9-53AF9790D7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A1DA6C95-40F8-4305-89F6-17F6167C0B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A2FA2D29-AEEE-4FFA-B233-94FBE84C9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6DA5143E-FA8E-4EC1-99F7-35AE5AD4E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C28BCC9-4093-4FD5-83EB-7EC297F513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B0E43E12-9505-22F1-0FCF-55586137B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45810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41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Definition and overview.</a:t>
            </a:r>
            <a:endParaRPr lang="en-IN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766B9122-6238-1201-A008-DC3229F33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33153"/>
              </p:ext>
            </p:extLst>
          </p:nvPr>
        </p:nvGraphicFramePr>
        <p:xfrm>
          <a:off x="1154954" y="2455817"/>
          <a:ext cx="9843972" cy="394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3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8BCF048-8940-4354-B9EC-5AD74E283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D024C14A-78BD-44B0-82BE-6A0D0A270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809F3D29-EDB1-4F1C-A0E0-36F28CE171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5282F4AB-C7B8-4A86-9927-AA106AA27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60B26874-5AFA-4D1E-94A9-53AF9790D7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xmlns="" id="{A1DA6C95-40F8-4305-89F6-17F6167C0B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A2FA2D29-AEEE-4FFA-B233-94FBE84C9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6DA5143E-FA8E-4EC1-99F7-35AE5AD4E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EBEBEB"/>
                </a:solidFill>
              </a:rPr>
              <a:t>Project Functionalities and stages.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C28BCC9-4093-4FD5-83EB-7EC297F513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xmlns="" id="{B12F77AF-AA51-FD88-DC07-690DE1E286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017390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659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Stages.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17A1BA54-CD01-EB86-F114-4AB2CB077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5017209"/>
              </p:ext>
            </p:extLst>
          </p:nvPr>
        </p:nvGraphicFramePr>
        <p:xfrm>
          <a:off x="1046335" y="2463655"/>
          <a:ext cx="10515600" cy="3877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0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0BAC9E-0A29-F3A9-56FB-090F80D51B95}"/>
              </a:ext>
            </a:extLst>
          </p:cNvPr>
          <p:cNvSpPr/>
          <p:nvPr/>
        </p:nvSpPr>
        <p:spPr>
          <a:xfrm>
            <a:off x="4942114" y="431074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xmlns="" id="{9F636065-CE9B-3BF9-9D6A-4FB3DCCEF19E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7337788" y="-157572"/>
            <a:ext cx="822959" cy="33065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AE360BA1-EB3D-196C-2AD7-6EF0C530227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17522" y="1495691"/>
            <a:ext cx="3078478" cy="411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38"/>
          <a:stretch/>
        </p:blipFill>
        <p:spPr>
          <a:xfrm>
            <a:off x="2449559" y="1915662"/>
            <a:ext cx="1101634" cy="12893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8"/>
          <a:stretch/>
        </p:blipFill>
        <p:spPr>
          <a:xfrm>
            <a:off x="8811441" y="1922773"/>
            <a:ext cx="1182188" cy="12822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519" y="4095527"/>
            <a:ext cx="1555980" cy="8752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09" y="4095527"/>
            <a:ext cx="1067897" cy="10678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2" y="4108708"/>
            <a:ext cx="1085819" cy="10858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603" y="4013139"/>
            <a:ext cx="1940580" cy="11813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962" y="4266185"/>
            <a:ext cx="1361303" cy="7045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0" b="30887"/>
          <a:stretch/>
        </p:blipFill>
        <p:spPr>
          <a:xfrm>
            <a:off x="10676920" y="5802149"/>
            <a:ext cx="1408386" cy="5664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484" y="4095650"/>
            <a:ext cx="1408386" cy="900047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3017522" y="3193349"/>
            <a:ext cx="0" cy="28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79022" y="3474720"/>
            <a:ext cx="3753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179022" y="3474720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012450" y="3474719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932416" y="3474718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466219" y="3193347"/>
            <a:ext cx="0" cy="28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949440" y="3474716"/>
            <a:ext cx="443167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949440" y="3474716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828142" y="3474716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381113" y="3474716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118173" y="5200387"/>
            <a:ext cx="52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886" y="4095527"/>
            <a:ext cx="1509486" cy="849086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953451" y="3474716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85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Functionality.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1718375-BFFD-AF98-A5E4-51A39E859EEA}"/>
              </a:ext>
            </a:extLst>
          </p:cNvPr>
          <p:cNvSpPr txBox="1">
            <a:spLocks/>
          </p:cNvSpPr>
          <p:nvPr/>
        </p:nvSpPr>
        <p:spPr>
          <a:xfrm>
            <a:off x="313509" y="2693565"/>
            <a:ext cx="5695405" cy="3550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Functionalities</a:t>
            </a:r>
          </a:p>
          <a:p>
            <a:r>
              <a:rPr lang="en-US" dirty="0"/>
              <a:t>Registering user details to DB</a:t>
            </a:r>
          </a:p>
          <a:p>
            <a:r>
              <a:rPr lang="en-US" dirty="0"/>
              <a:t>Authenticate login operation</a:t>
            </a:r>
          </a:p>
          <a:p>
            <a:r>
              <a:rPr lang="en-US" dirty="0"/>
              <a:t>Natural Language Processing on review text data.</a:t>
            </a:r>
          </a:p>
          <a:p>
            <a:r>
              <a:rPr lang="en-US" dirty="0"/>
              <a:t>Develop and deploy ML/DL model using the amazon review dataset (supervised learning).</a:t>
            </a:r>
          </a:p>
          <a:p>
            <a:r>
              <a:rPr lang="en-US" dirty="0"/>
              <a:t>Use Ml/DL models to predict whether the real-time review text is fake or not</a:t>
            </a:r>
          </a:p>
          <a:p>
            <a:r>
              <a:rPr lang="en-US" dirty="0"/>
              <a:t>APIs to take the review text from front end and send the result value to the front end.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149537" y="2693565"/>
            <a:ext cx="14173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  <a:endParaRPr lang="en-IN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987" y="3718491"/>
            <a:ext cx="1940580" cy="11813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37" y="3765130"/>
            <a:ext cx="1361303" cy="7045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0" b="30887"/>
          <a:stretch/>
        </p:blipFill>
        <p:spPr>
          <a:xfrm>
            <a:off x="8734590" y="5096249"/>
            <a:ext cx="1408386" cy="5664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15" y="4938216"/>
            <a:ext cx="1408386" cy="90004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099047" y="5124918"/>
            <a:ext cx="52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61" y="3742659"/>
            <a:ext cx="1509486" cy="8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Functionality and technology.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9329132B-E013-3343-F533-F6FB6708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56" y="3254046"/>
            <a:ext cx="6148981" cy="1670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Functionalities</a:t>
            </a:r>
          </a:p>
          <a:p>
            <a:r>
              <a:rPr lang="en-US" dirty="0"/>
              <a:t>User registration</a:t>
            </a:r>
          </a:p>
          <a:p>
            <a:r>
              <a:rPr lang="en-US" dirty="0"/>
              <a:t>User login</a:t>
            </a:r>
          </a:p>
          <a:p>
            <a:r>
              <a:rPr lang="en-US" dirty="0"/>
              <a:t>Page for pasting the review &amp; get the result</a:t>
            </a:r>
          </a:p>
        </p:txBody>
      </p:sp>
      <p:sp>
        <p:nvSpPr>
          <p:cNvPr id="3" name="Rectangle 2"/>
          <p:cNvSpPr/>
          <p:nvPr/>
        </p:nvSpPr>
        <p:spPr>
          <a:xfrm>
            <a:off x="7880527" y="3254046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594" y="4196745"/>
            <a:ext cx="1555980" cy="875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59" y="4004087"/>
            <a:ext cx="1067897" cy="10678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602" y="4017268"/>
            <a:ext cx="1085819" cy="10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Database: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9EBDD78-A191-22B1-156A-FE912359E511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6397313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are planning to use MySQL DB for storing the registration details, authentication details, and review texts with results.</a:t>
            </a:r>
          </a:p>
          <a:p>
            <a:pPr marL="0" indent="0">
              <a:buNone/>
            </a:pPr>
            <a:r>
              <a:rPr lang="en-US" dirty="0"/>
              <a:t>The tables will </a:t>
            </a:r>
            <a:r>
              <a:rPr lang="en-US" dirty="0" smtClean="0"/>
              <a:t>be:</a:t>
            </a:r>
            <a:endParaRPr lang="en-US" dirty="0"/>
          </a:p>
          <a:p>
            <a:r>
              <a:rPr lang="en-US" dirty="0"/>
              <a:t>User registration table</a:t>
            </a:r>
          </a:p>
          <a:p>
            <a:r>
              <a:rPr lang="en-US" dirty="0"/>
              <a:t>Login details table</a:t>
            </a:r>
          </a:p>
          <a:p>
            <a:r>
              <a:rPr lang="en-US" dirty="0"/>
              <a:t>Reviews with results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71" y="3513618"/>
            <a:ext cx="3080048" cy="15918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688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8BCF048-8940-4354-B9EC-5AD74E283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D024C14A-78BD-44B0-82BE-6A0D0A270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809F3D29-EDB1-4F1C-A0E0-36F28CE171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5282F4AB-C7B8-4A86-9927-AA106AA27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60B26874-5AFA-4D1E-94A9-53AF9790D7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xmlns="" id="{A1DA6C95-40F8-4305-89F6-17F6167C0B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A2FA2D29-AEEE-4FFA-B233-94FBE84C9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6DA5143E-FA8E-4EC1-99F7-35AE5AD4E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AI Feature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C28BCC9-4093-4FD5-83EB-7EC297F513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xmlns="" id="{9CC0AA32-EFE0-7C73-18A3-6D1A3BD2A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729743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3007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1595</TotalTime>
  <Words>421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FRAUD REVIEW DETECTION WEB APP</vt:lpstr>
      <vt:lpstr>Project Definition and overview.</vt:lpstr>
      <vt:lpstr>Project Functionalities and stages.</vt:lpstr>
      <vt:lpstr>Project Stages.</vt:lpstr>
      <vt:lpstr>PowerPoint Presentation</vt:lpstr>
      <vt:lpstr>Backend Functionality.</vt:lpstr>
      <vt:lpstr>Frontend Functionality and technology.</vt:lpstr>
      <vt:lpstr>Database:</vt:lpstr>
      <vt:lpstr>AI Feature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WARMUP  ON “PRICE COMPARISION APP”</dc:title>
  <dc:creator>Microsoft account</dc:creator>
  <cp:lastModifiedBy>Microsoft account</cp:lastModifiedBy>
  <cp:revision>81</cp:revision>
  <dcterms:created xsi:type="dcterms:W3CDTF">2023-05-20T20:29:00Z</dcterms:created>
  <dcterms:modified xsi:type="dcterms:W3CDTF">2023-10-05T23:31:59Z</dcterms:modified>
</cp:coreProperties>
</file>