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0EF7-2B68-449C-A755-986A27029EF2}" v="7" dt="2023-10-05T21:19:0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41CB0EF7-2B68-449C-A755-986A27029EF2}"/>
    <pc:docChg chg="modSld">
      <pc:chgData name="Roopesh Perayil" userId="S::roopesh.perayil@dcmail.ca::c5ed5ca1-300f-4a9a-b60b-cfe17cb61004" providerId="AD" clId="Web-{41CB0EF7-2B68-449C-A755-986A27029EF2}" dt="2023-10-05T21:19:05.777" v="11" actId="20577"/>
      <pc:docMkLst>
        <pc:docMk/>
      </pc:docMkLst>
      <pc:sldChg chg="addSp modSp mod setBg setClrOvrMap">
        <pc:chgData name="Roopesh Perayil" userId="S::roopesh.perayil@dcmail.ca::c5ed5ca1-300f-4a9a-b60b-cfe17cb61004" providerId="AD" clId="Web-{41CB0EF7-2B68-449C-A755-986A27029EF2}" dt="2023-10-05T21:19:05.777" v="11" actId="20577"/>
        <pc:sldMkLst>
          <pc:docMk/>
          <pc:sldMk cId="409096845" sldId="256"/>
        </pc:sldMkLst>
        <pc:spChg chg="mo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" creationId="{00000000-0000-0000-0000-000000000000}"/>
          </ac:spMkLst>
        </pc:spChg>
        <pc:spChg chg="mod">
          <ac:chgData name="Roopesh Perayil" userId="S::roopesh.perayil@dcmail.ca::c5ed5ca1-300f-4a9a-b60b-cfe17cb61004" providerId="AD" clId="Web-{41CB0EF7-2B68-449C-A755-986A27029EF2}" dt="2023-10-05T21:19:05.777" v="11" actId="20577"/>
          <ac:spMkLst>
            <pc:docMk/>
            <pc:sldMk cId="409096845" sldId="256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19" creationId="{20E145FF-1D18-4246-A2BA-9F6B4D53364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1" creationId="{C314C310-850D-4491-AA52-C75BEA68B68C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8" creationId="{7084313B-C03D-4981-9786-879159A60395}"/>
          </ac:grpSpMkLst>
        </pc:gr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23" creationId="{D4EC3799-3F52-48CE-85CC-83AED368EB42}"/>
          </ac:grpSpMkLst>
        </pc:grpChg>
        <pc:cxnChg chg="add">
          <ac:chgData name="Roopesh Perayil" userId="S::roopesh.perayil@dcmail.ca::c5ed5ca1-300f-4a9a-b60b-cfe17cb61004" providerId="AD" clId="Web-{41CB0EF7-2B68-449C-A755-986A27029EF2}" dt="2023-10-05T21:12:34.841" v="0"/>
          <ac:cxnSpMkLst>
            <pc:docMk/>
            <pc:sldMk cId="409096845" sldId="256"/>
            <ac:cxnSpMk id="27" creationId="{789E20C7-BB50-4317-93C7-90C8ED80B275}"/>
          </ac:cxnSpMkLst>
        </pc:cxn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4:44.668" v="1"/>
        <pc:sldMkLst>
          <pc:docMk/>
          <pc:sldMk cId="3736591812" sldId="258"/>
        </pc:sldMkLst>
        <pc:spChg chg="mo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7" creationId="{958B0344-B257-97E7-E45F-8E9A4D7E301A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4:44.668" v="1"/>
          <ac:grpSpMkLst>
            <pc:docMk/>
            <pc:sldMk cId="3736591812" sldId="258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4:44.668" v="1"/>
          <ac:graphicFrameMkLst>
            <pc:docMk/>
            <pc:sldMk cId="3736591812" sldId="258"/>
            <ac:graphicFrameMk id="9" creationId="{B12F77AF-AA51-FD88-DC07-690DE1E2861A}"/>
          </ac:graphicFrameMkLst>
        </pc:graphicFrameChg>
      </pc:sldChg>
      <pc:sldChg chg="modSp mod setBg">
        <pc:chgData name="Roopesh Perayil" userId="S::roopesh.perayil@dcmail.ca::c5ed5ca1-300f-4a9a-b60b-cfe17cb61004" providerId="AD" clId="Web-{41CB0EF7-2B68-449C-A755-986A27029EF2}" dt="2023-10-05T21:16:15.387" v="5" actId="20577"/>
        <pc:sldMkLst>
          <pc:docMk/>
          <pc:sldMk cId="1846885450" sldId="263"/>
        </pc:sldMkLst>
        <pc:spChg chg="mod">
          <ac:chgData name="Roopesh Perayil" userId="S::roopesh.perayil@dcmail.ca::c5ed5ca1-300f-4a9a-b60b-cfe17cb61004" providerId="AD" clId="Web-{41CB0EF7-2B68-449C-A755-986A27029EF2}" dt="2023-10-05T21:16:07.824" v="4"/>
          <ac:spMkLst>
            <pc:docMk/>
            <pc:sldMk cId="1846885450" sldId="263"/>
            <ac:spMk id="2" creationId="{00000000-0000-0000-0000-000000000000}"/>
          </ac:spMkLst>
        </pc:spChg>
        <pc:spChg chg="mod ord">
          <ac:chgData name="Roopesh Perayil" userId="S::roopesh.perayil@dcmail.ca::c5ed5ca1-300f-4a9a-b60b-cfe17cb61004" providerId="AD" clId="Web-{41CB0EF7-2B68-449C-A755-986A27029EF2}" dt="2023-10-05T21:16:15.387" v="5" actId="20577"/>
          <ac:spMkLst>
            <pc:docMk/>
            <pc:sldMk cId="1846885450" sldId="263"/>
            <ac:spMk id="7" creationId="{C9EBDD78-A191-22B1-156A-FE912359E511}"/>
          </ac:spMkLst>
        </pc:spChg>
        <pc:picChg chg="mod">
          <ac:chgData name="Roopesh Perayil" userId="S::roopesh.perayil@dcmail.ca::c5ed5ca1-300f-4a9a-b60b-cfe17cb61004" providerId="AD" clId="Web-{41CB0EF7-2B68-449C-A755-986A27029EF2}" dt="2023-10-05T21:16:07.824" v="4"/>
          <ac:picMkLst>
            <pc:docMk/>
            <pc:sldMk cId="1846885450" sldId="263"/>
            <ac:picMk id="4" creationId="{00000000-0000-0000-0000-000000000000}"/>
          </ac:picMkLst>
        </pc:pic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8:35.683" v="6"/>
        <pc:sldMkLst>
          <pc:docMk/>
          <pc:sldMk cId="753007867" sldId="264"/>
        </pc:sldMkLst>
        <pc:spChg chg="mo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7" creationId="{F0523156-0C06-9CF1-A35E-2AC8FDE4182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35.683" v="6"/>
          <ac:grpSpMkLst>
            <pc:docMk/>
            <pc:sldMk cId="753007867" sldId="264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35.683" v="6"/>
          <ac:graphicFrameMkLst>
            <pc:docMk/>
            <pc:sldMk cId="753007867" sldId="264"/>
            <ac:graphicFrameMk id="9" creationId="{9CC0AA32-EFE0-7C73-18A3-6D1A3BD2A5C9}"/>
          </ac:graphicFrameMkLst>
        </pc:graphicFrameChg>
      </pc:sldChg>
      <pc:sldChg chg="addSp delSp mod setBg">
        <pc:chgData name="Roopesh Perayil" userId="S::roopesh.perayil@dcmail.ca::c5ed5ca1-300f-4a9a-b60b-cfe17cb61004" providerId="AD" clId="Web-{41CB0EF7-2B68-449C-A755-986A27029EF2}" dt="2023-10-05T21:18:48.699" v="7"/>
        <pc:sldMkLst>
          <pc:docMk/>
          <pc:sldMk cId="3134127034" sldId="265"/>
        </pc:sldMkLst>
        <pc:spChg chg="del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18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48.699" v="7"/>
          <ac:grpSpMkLst>
            <pc:docMk/>
            <pc:sldMk cId="3134127034" sldId="265"/>
            <ac:grpSpMk id="9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48.699" v="7"/>
          <ac:graphicFrameMkLst>
            <pc:docMk/>
            <pc:sldMk cId="3134127034" sldId="265"/>
            <ac:graphicFrameMk id="5" creationId="{B0E43E12-9505-22F1-0FCF-55586137BA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svg"/><Relationship Id="rId1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svg"/><Relationship Id="rId1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</a:t>
          </a:r>
          <a:r>
            <a:rPr lang="en-US" sz="1600" dirty="0" smtClean="0">
              <a:latin typeface="+mj-lt"/>
            </a:rPr>
            <a:t>on e-commerce sites.</a:t>
          </a:r>
          <a:endParaRPr lang="en-US" sz="1600" dirty="0">
            <a:latin typeface="+mj-lt"/>
          </a:endParaRP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2334E-CBC1-40A6-8ED8-F009596EBD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E7D37-E49D-43B5-B114-DA03E7489BFD}">
      <dgm:prSet/>
      <dgm:spPr/>
      <dgm:t>
        <a:bodyPr/>
        <a:lstStyle/>
        <a:p>
          <a:r>
            <a:rPr lang="en-US"/>
            <a:t>Users can easily copy-paste reviews from any e-commerce websites and get the result, whether the review is fake or true. </a:t>
          </a:r>
        </a:p>
      </dgm:t>
    </dgm:pt>
    <dgm:pt modelId="{12DBE568-D469-4C82-B9D9-668B3FB90E97}" type="parTrans" cxnId="{D205DAFD-21DB-4D0C-B74E-2AA9523632D1}">
      <dgm:prSet/>
      <dgm:spPr/>
      <dgm:t>
        <a:bodyPr/>
        <a:lstStyle/>
        <a:p>
          <a:endParaRPr lang="en-US"/>
        </a:p>
      </dgm:t>
    </dgm:pt>
    <dgm:pt modelId="{4424AB9C-77F6-4705-8DB5-B09F3FA5DF5E}" type="sibTrans" cxnId="{D205DAFD-21DB-4D0C-B74E-2AA9523632D1}">
      <dgm:prSet/>
      <dgm:spPr/>
      <dgm:t>
        <a:bodyPr/>
        <a:lstStyle/>
        <a:p>
          <a:endParaRPr lang="en-US"/>
        </a:p>
      </dgm:t>
    </dgm:pt>
    <dgm:pt modelId="{8EF39E5B-808D-4BCE-9561-014D883D547E}">
      <dgm:prSet/>
      <dgm:spPr/>
      <dgm:t>
        <a:bodyPr/>
        <a:lstStyle/>
        <a:p>
          <a:r>
            <a:rPr lang="en-US"/>
            <a:t>In our second version we are planning to expand our solution to scrap reviews from the user provided link, and list out true reviews from it.</a:t>
          </a:r>
        </a:p>
      </dgm:t>
    </dgm:pt>
    <dgm:pt modelId="{7B28B842-1A70-4845-B65F-A0CAE0C71B02}" type="parTrans" cxnId="{47C2BA54-F097-417C-B817-140FE520EBC9}">
      <dgm:prSet/>
      <dgm:spPr/>
      <dgm:t>
        <a:bodyPr/>
        <a:lstStyle/>
        <a:p>
          <a:endParaRPr lang="en-US"/>
        </a:p>
      </dgm:t>
    </dgm:pt>
    <dgm:pt modelId="{C6ED3D17-38D9-4880-809D-2E12BC54AC8D}" type="sibTrans" cxnId="{47C2BA54-F097-417C-B817-140FE520EBC9}">
      <dgm:prSet/>
      <dgm:spPr/>
      <dgm:t>
        <a:bodyPr/>
        <a:lstStyle/>
        <a:p>
          <a:endParaRPr lang="en-US"/>
        </a:p>
      </dgm:t>
    </dgm:pt>
    <dgm:pt modelId="{96FAB298-2C2D-40E1-8E92-9E3C6130834B}">
      <dgm:prSet/>
      <dgm:spPr/>
      <dgm:t>
        <a:bodyPr/>
        <a:lstStyle/>
        <a:p>
          <a:r>
            <a:rPr lang="en-US"/>
            <a:t>Users can see their historical activity.</a:t>
          </a:r>
        </a:p>
      </dgm:t>
    </dgm:pt>
    <dgm:pt modelId="{2D594DA6-3B0C-4F17-AE0F-9D4C93AEE8DC}" type="parTrans" cxnId="{E0B07906-9DA9-4570-9808-AD152CF8C9DD}">
      <dgm:prSet/>
      <dgm:spPr/>
      <dgm:t>
        <a:bodyPr/>
        <a:lstStyle/>
        <a:p>
          <a:endParaRPr lang="en-US"/>
        </a:p>
      </dgm:t>
    </dgm:pt>
    <dgm:pt modelId="{4721E279-88D0-4FD2-B134-C7D11E9F7282}" type="sibTrans" cxnId="{E0B07906-9DA9-4570-9808-AD152CF8C9DD}">
      <dgm:prSet/>
      <dgm:spPr/>
      <dgm:t>
        <a:bodyPr/>
        <a:lstStyle/>
        <a:p>
          <a:endParaRPr lang="en-US"/>
        </a:p>
      </dgm:t>
    </dgm:pt>
    <dgm:pt modelId="{62F46E93-54F7-4EAC-A7E2-F44ED4496DF2}" type="pres">
      <dgm:prSet presAssocID="{DC32334E-CBC1-40A6-8ED8-F009596EBD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FB95FC-FEFD-4132-8DFA-42F9440CD603}" type="pres">
      <dgm:prSet presAssocID="{03DE7D37-E49D-43B5-B114-DA03E7489BFD}" presName="compNode" presStyleCnt="0"/>
      <dgm:spPr/>
    </dgm:pt>
    <dgm:pt modelId="{B11FDEF8-B087-431F-B534-E4DF9CB511D2}" type="pres">
      <dgm:prSet presAssocID="{03DE7D37-E49D-43B5-B114-DA03E7489BFD}" presName="bgRect" presStyleLbl="bgShp" presStyleIdx="0" presStyleCnt="3"/>
      <dgm:spPr/>
    </dgm:pt>
    <dgm:pt modelId="{B68DF556-57E9-4816-B6F3-0D96357808D9}" type="pres">
      <dgm:prSet presAssocID="{03DE7D37-E49D-43B5-B114-DA03E7489BF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278D4E-C9AA-4A78-AFD8-17E907F5C424}" type="pres">
      <dgm:prSet presAssocID="{03DE7D37-E49D-43B5-B114-DA03E7489BFD}" presName="spaceRect" presStyleCnt="0"/>
      <dgm:spPr/>
    </dgm:pt>
    <dgm:pt modelId="{F2815BFF-118D-42E9-B8B1-AE3130ED88C9}" type="pres">
      <dgm:prSet presAssocID="{03DE7D37-E49D-43B5-B114-DA03E7489BF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579E3E3-26B6-49A5-8204-3CCB9326ABF5}" type="pres">
      <dgm:prSet presAssocID="{4424AB9C-77F6-4705-8DB5-B09F3FA5DF5E}" presName="sibTrans" presStyleCnt="0"/>
      <dgm:spPr/>
    </dgm:pt>
    <dgm:pt modelId="{A403C951-3586-4DD3-AA94-9FD81009488E}" type="pres">
      <dgm:prSet presAssocID="{8EF39E5B-808D-4BCE-9561-014D883D547E}" presName="compNode" presStyleCnt="0"/>
      <dgm:spPr/>
    </dgm:pt>
    <dgm:pt modelId="{BE27F570-01A6-466E-B620-5FEAFD38BA41}" type="pres">
      <dgm:prSet presAssocID="{8EF39E5B-808D-4BCE-9561-014D883D547E}" presName="bgRect" presStyleLbl="bgShp" presStyleIdx="1" presStyleCnt="3"/>
      <dgm:spPr/>
    </dgm:pt>
    <dgm:pt modelId="{9B94C78C-1AC4-4588-9EBA-A61037C1E7F3}" type="pres">
      <dgm:prSet presAssocID="{8EF39E5B-808D-4BCE-9561-014D883D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9A5153-0532-4136-94A1-98B04163C243}" type="pres">
      <dgm:prSet presAssocID="{8EF39E5B-808D-4BCE-9561-014D883D547E}" presName="spaceRect" presStyleCnt="0"/>
      <dgm:spPr/>
    </dgm:pt>
    <dgm:pt modelId="{79643C89-47EA-4FB6-BB78-74E1FF3D8673}" type="pres">
      <dgm:prSet presAssocID="{8EF39E5B-808D-4BCE-9561-014D883D547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A05A97-EC5A-4C7C-B377-305FB34C4999}" type="pres">
      <dgm:prSet presAssocID="{C6ED3D17-38D9-4880-809D-2E12BC54AC8D}" presName="sibTrans" presStyleCnt="0"/>
      <dgm:spPr/>
    </dgm:pt>
    <dgm:pt modelId="{DFD5A79F-7EE4-45A6-9237-572118B2C2C1}" type="pres">
      <dgm:prSet presAssocID="{96FAB298-2C2D-40E1-8E92-9E3C6130834B}" presName="compNode" presStyleCnt="0"/>
      <dgm:spPr/>
    </dgm:pt>
    <dgm:pt modelId="{779B44E5-4659-47F3-82DB-4C196B970A30}" type="pres">
      <dgm:prSet presAssocID="{96FAB298-2C2D-40E1-8E92-9E3C6130834B}" presName="bgRect" presStyleLbl="bgShp" presStyleIdx="2" presStyleCnt="3"/>
      <dgm:spPr/>
    </dgm:pt>
    <dgm:pt modelId="{EDDD2810-E5A5-4D67-9608-42F5DAEECA35}" type="pres">
      <dgm:prSet presAssocID="{96FAB298-2C2D-40E1-8E92-9E3C6130834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9A6D0C8-78A3-4ED9-99F8-05C79B90D62A}" type="pres">
      <dgm:prSet presAssocID="{96FAB298-2C2D-40E1-8E92-9E3C6130834B}" presName="spaceRect" presStyleCnt="0"/>
      <dgm:spPr/>
    </dgm:pt>
    <dgm:pt modelId="{B5E45194-47FD-4538-9EAB-EC90D9E21D0F}" type="pres">
      <dgm:prSet presAssocID="{96FAB298-2C2D-40E1-8E92-9E3C6130834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205DAFD-21DB-4D0C-B74E-2AA9523632D1}" srcId="{DC32334E-CBC1-40A6-8ED8-F009596EBD0D}" destId="{03DE7D37-E49D-43B5-B114-DA03E7489BFD}" srcOrd="0" destOrd="0" parTransId="{12DBE568-D469-4C82-B9D9-668B3FB90E97}" sibTransId="{4424AB9C-77F6-4705-8DB5-B09F3FA5DF5E}"/>
    <dgm:cxn modelId="{47C2BA54-F097-417C-B817-140FE520EBC9}" srcId="{DC32334E-CBC1-40A6-8ED8-F009596EBD0D}" destId="{8EF39E5B-808D-4BCE-9561-014D883D547E}" srcOrd="1" destOrd="0" parTransId="{7B28B842-1A70-4845-B65F-A0CAE0C71B02}" sibTransId="{C6ED3D17-38D9-4880-809D-2E12BC54AC8D}"/>
    <dgm:cxn modelId="{E0B07906-9DA9-4570-9808-AD152CF8C9DD}" srcId="{DC32334E-CBC1-40A6-8ED8-F009596EBD0D}" destId="{96FAB298-2C2D-40E1-8E92-9E3C6130834B}" srcOrd="2" destOrd="0" parTransId="{2D594DA6-3B0C-4F17-AE0F-9D4C93AEE8DC}" sibTransId="{4721E279-88D0-4FD2-B134-C7D11E9F7282}"/>
    <dgm:cxn modelId="{40DFDA7E-80C8-4691-A752-4C6500D1C91B}" type="presOf" srcId="{8EF39E5B-808D-4BCE-9561-014D883D547E}" destId="{79643C89-47EA-4FB6-BB78-74E1FF3D8673}" srcOrd="0" destOrd="0" presId="urn:microsoft.com/office/officeart/2018/2/layout/IconVerticalSolidList"/>
    <dgm:cxn modelId="{989E24FD-83A9-424C-8650-A0B4A4F45A78}" type="presOf" srcId="{DC32334E-CBC1-40A6-8ED8-F009596EBD0D}" destId="{62F46E93-54F7-4EAC-A7E2-F44ED4496DF2}" srcOrd="0" destOrd="0" presId="urn:microsoft.com/office/officeart/2018/2/layout/IconVerticalSolidList"/>
    <dgm:cxn modelId="{2586DBE3-3D5C-4355-BC56-995A6575DDF1}" type="presOf" srcId="{96FAB298-2C2D-40E1-8E92-9E3C6130834B}" destId="{B5E45194-47FD-4538-9EAB-EC90D9E21D0F}" srcOrd="0" destOrd="0" presId="urn:microsoft.com/office/officeart/2018/2/layout/IconVerticalSolidList"/>
    <dgm:cxn modelId="{F9A4A81E-CC6C-4AAC-9265-707D3B80CBD7}" type="presOf" srcId="{03DE7D37-E49D-43B5-B114-DA03E7489BFD}" destId="{F2815BFF-118D-42E9-B8B1-AE3130ED88C9}" srcOrd="0" destOrd="0" presId="urn:microsoft.com/office/officeart/2018/2/layout/IconVerticalSolidList"/>
    <dgm:cxn modelId="{8D532496-7CBF-4966-ADD3-3FB4C81E5DBF}" type="presParOf" srcId="{62F46E93-54F7-4EAC-A7E2-F44ED4496DF2}" destId="{3EFB95FC-FEFD-4132-8DFA-42F9440CD603}" srcOrd="0" destOrd="0" presId="urn:microsoft.com/office/officeart/2018/2/layout/IconVerticalSolidList"/>
    <dgm:cxn modelId="{56D0389E-4CEA-46FF-A4D8-1AFC0E584F35}" type="presParOf" srcId="{3EFB95FC-FEFD-4132-8DFA-42F9440CD603}" destId="{B11FDEF8-B087-431F-B534-E4DF9CB511D2}" srcOrd="0" destOrd="0" presId="urn:microsoft.com/office/officeart/2018/2/layout/IconVerticalSolidList"/>
    <dgm:cxn modelId="{5071C975-5575-44F8-9803-3ADFD744BE66}" type="presParOf" srcId="{3EFB95FC-FEFD-4132-8DFA-42F9440CD603}" destId="{B68DF556-57E9-4816-B6F3-0D96357808D9}" srcOrd="1" destOrd="0" presId="urn:microsoft.com/office/officeart/2018/2/layout/IconVerticalSolidList"/>
    <dgm:cxn modelId="{FD25BEC8-9DC5-4E48-BD62-B815DEBAE086}" type="presParOf" srcId="{3EFB95FC-FEFD-4132-8DFA-42F9440CD603}" destId="{60278D4E-C9AA-4A78-AFD8-17E907F5C424}" srcOrd="2" destOrd="0" presId="urn:microsoft.com/office/officeart/2018/2/layout/IconVerticalSolidList"/>
    <dgm:cxn modelId="{C563CB02-272F-4CE7-BFEA-A0A4BB37D134}" type="presParOf" srcId="{3EFB95FC-FEFD-4132-8DFA-42F9440CD603}" destId="{F2815BFF-118D-42E9-B8B1-AE3130ED88C9}" srcOrd="3" destOrd="0" presId="urn:microsoft.com/office/officeart/2018/2/layout/IconVerticalSolidList"/>
    <dgm:cxn modelId="{91C9F224-547D-4D34-B407-E82230B40546}" type="presParOf" srcId="{62F46E93-54F7-4EAC-A7E2-F44ED4496DF2}" destId="{4579E3E3-26B6-49A5-8204-3CCB9326ABF5}" srcOrd="1" destOrd="0" presId="urn:microsoft.com/office/officeart/2018/2/layout/IconVerticalSolidList"/>
    <dgm:cxn modelId="{271ECE33-3F87-4299-9E04-C39FB62A0984}" type="presParOf" srcId="{62F46E93-54F7-4EAC-A7E2-F44ED4496DF2}" destId="{A403C951-3586-4DD3-AA94-9FD81009488E}" srcOrd="2" destOrd="0" presId="urn:microsoft.com/office/officeart/2018/2/layout/IconVerticalSolidList"/>
    <dgm:cxn modelId="{F6DDCAFE-E129-4C2C-B51A-674F42693356}" type="presParOf" srcId="{A403C951-3586-4DD3-AA94-9FD81009488E}" destId="{BE27F570-01A6-466E-B620-5FEAFD38BA41}" srcOrd="0" destOrd="0" presId="urn:microsoft.com/office/officeart/2018/2/layout/IconVerticalSolidList"/>
    <dgm:cxn modelId="{6D1C51B3-4FF2-431D-B7AD-5F546C66C81B}" type="presParOf" srcId="{A403C951-3586-4DD3-AA94-9FD81009488E}" destId="{9B94C78C-1AC4-4588-9EBA-A61037C1E7F3}" srcOrd="1" destOrd="0" presId="urn:microsoft.com/office/officeart/2018/2/layout/IconVerticalSolidList"/>
    <dgm:cxn modelId="{0D2D7F96-5663-4F7B-B1C2-72DC0941BCD0}" type="presParOf" srcId="{A403C951-3586-4DD3-AA94-9FD81009488E}" destId="{869A5153-0532-4136-94A1-98B04163C243}" srcOrd="2" destOrd="0" presId="urn:microsoft.com/office/officeart/2018/2/layout/IconVerticalSolidList"/>
    <dgm:cxn modelId="{5F8812BF-BCD2-4838-A948-D7AAFC79DE46}" type="presParOf" srcId="{A403C951-3586-4DD3-AA94-9FD81009488E}" destId="{79643C89-47EA-4FB6-BB78-74E1FF3D8673}" srcOrd="3" destOrd="0" presId="urn:microsoft.com/office/officeart/2018/2/layout/IconVerticalSolidList"/>
    <dgm:cxn modelId="{807887AB-6CCC-48CA-8AF5-1E35B91C986B}" type="presParOf" srcId="{62F46E93-54F7-4EAC-A7E2-F44ED4496DF2}" destId="{A9A05A97-EC5A-4C7C-B377-305FB34C4999}" srcOrd="3" destOrd="0" presId="urn:microsoft.com/office/officeart/2018/2/layout/IconVerticalSolidList"/>
    <dgm:cxn modelId="{5701B481-8FDA-4B95-91DB-BDD1822CF633}" type="presParOf" srcId="{62F46E93-54F7-4EAC-A7E2-F44ED4496DF2}" destId="{DFD5A79F-7EE4-45A6-9237-572118B2C2C1}" srcOrd="4" destOrd="0" presId="urn:microsoft.com/office/officeart/2018/2/layout/IconVerticalSolidList"/>
    <dgm:cxn modelId="{42418126-537F-480B-9D73-BE4A706B9B14}" type="presParOf" srcId="{DFD5A79F-7EE4-45A6-9237-572118B2C2C1}" destId="{779B44E5-4659-47F3-82DB-4C196B970A30}" srcOrd="0" destOrd="0" presId="urn:microsoft.com/office/officeart/2018/2/layout/IconVerticalSolidList"/>
    <dgm:cxn modelId="{21CE435F-AD4F-41BC-AF01-15954D4CB15C}" type="presParOf" srcId="{DFD5A79F-7EE4-45A6-9237-572118B2C2C1}" destId="{EDDD2810-E5A5-4D67-9608-42F5DAEECA35}" srcOrd="1" destOrd="0" presId="urn:microsoft.com/office/officeart/2018/2/layout/IconVerticalSolidList"/>
    <dgm:cxn modelId="{70653E11-2547-49FA-BC8D-8122D12D30C2}" type="presParOf" srcId="{DFD5A79F-7EE4-45A6-9237-572118B2C2C1}" destId="{09A6D0C8-78A3-4ED9-99F8-05C79B90D62A}" srcOrd="2" destOrd="0" presId="urn:microsoft.com/office/officeart/2018/2/layout/IconVerticalSolidList"/>
    <dgm:cxn modelId="{627866D4-6C3D-4280-A759-1619856689F3}" type="presParOf" srcId="{DFD5A79F-7EE4-45A6-9237-572118B2C2C1}" destId="{B5E45194-47FD-4538-9EAB-EC90D9E2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979A4-8D7B-41E4-9FD5-5A6468AA4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7BB17-9CBE-40E4-938D-4C54351C69A9}">
      <dgm:prSet/>
      <dgm:spPr/>
      <dgm:t>
        <a:bodyPr/>
        <a:lstStyle/>
        <a:p>
          <a:r>
            <a:rPr lang="en-US" b="1" i="0"/>
            <a:t>Machine Learning Models</a:t>
          </a:r>
          <a:r>
            <a:rPr lang="en-US" b="0" i="0"/>
            <a:t>: Machine learning or Deep learning models can be trained on large datasets (amazon review dataset) of genuine and fake reviews to learn patterns and predict fake reviews. </a:t>
          </a:r>
          <a:endParaRPr lang="en-US"/>
        </a:p>
      </dgm:t>
    </dgm:pt>
    <dgm:pt modelId="{8BC62835-34A6-4205-9FEA-6CBC4D4FA232}" type="parTrans" cxnId="{20E037FD-F3BF-4E70-AC6D-EE2C83F38086}">
      <dgm:prSet/>
      <dgm:spPr/>
      <dgm:t>
        <a:bodyPr/>
        <a:lstStyle/>
        <a:p>
          <a:endParaRPr lang="en-US"/>
        </a:p>
      </dgm:t>
    </dgm:pt>
    <dgm:pt modelId="{BBAF9A98-E137-4417-9FC5-356F3781469A}" type="sibTrans" cxnId="{20E037FD-F3BF-4E70-AC6D-EE2C83F38086}">
      <dgm:prSet/>
      <dgm:spPr/>
      <dgm:t>
        <a:bodyPr/>
        <a:lstStyle/>
        <a:p>
          <a:endParaRPr lang="en-US"/>
        </a:p>
      </dgm:t>
    </dgm:pt>
    <dgm:pt modelId="{CFF6A7FA-82C4-4C80-8452-67970CA5C6EB}">
      <dgm:prSet/>
      <dgm:spPr/>
      <dgm:t>
        <a:bodyPr/>
        <a:lstStyle/>
        <a:p>
          <a:r>
            <a:rPr lang="en-US" b="1" i="0"/>
            <a:t>Natural Language Processing (NLP): </a:t>
          </a:r>
          <a:r>
            <a:rPr lang="en-US" b="0" i="0"/>
            <a:t>With the help of NLP the system will analyze the semantics and context of the review text which will help to detect inconsistencies or signs of manipulation.</a:t>
          </a:r>
          <a:endParaRPr lang="en-US"/>
        </a:p>
      </dgm:t>
    </dgm:pt>
    <dgm:pt modelId="{9F5CF1B7-8447-46AA-8140-646F3E07C999}" type="parTrans" cxnId="{9F2701D6-BD96-4AA3-A1C4-3466822E3CED}">
      <dgm:prSet/>
      <dgm:spPr/>
      <dgm:t>
        <a:bodyPr/>
        <a:lstStyle/>
        <a:p>
          <a:endParaRPr lang="en-US"/>
        </a:p>
      </dgm:t>
    </dgm:pt>
    <dgm:pt modelId="{86A86367-B785-4B18-A839-1836E8730C35}" type="sibTrans" cxnId="{9F2701D6-BD96-4AA3-A1C4-3466822E3CED}">
      <dgm:prSet/>
      <dgm:spPr/>
      <dgm:t>
        <a:bodyPr/>
        <a:lstStyle/>
        <a:p>
          <a:endParaRPr lang="en-US"/>
        </a:p>
      </dgm:t>
    </dgm:pt>
    <dgm:pt modelId="{913D5952-F2B5-4C2A-A3A6-E164912F5527}" type="pres">
      <dgm:prSet presAssocID="{8E0979A4-8D7B-41E4-9FD5-5A6468AA4F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B7E211-537E-4E96-8439-E40161FB58B0}" type="pres">
      <dgm:prSet presAssocID="{7737BB17-9CBE-40E4-938D-4C54351C69A9}" presName="compNode" presStyleCnt="0"/>
      <dgm:spPr/>
    </dgm:pt>
    <dgm:pt modelId="{74D77000-4D23-46AD-A425-F40E711679B9}" type="pres">
      <dgm:prSet presAssocID="{7737BB17-9CBE-40E4-938D-4C54351C69A9}" presName="bgRect" presStyleLbl="bgShp" presStyleIdx="0" presStyleCnt="2"/>
      <dgm:spPr/>
    </dgm:pt>
    <dgm:pt modelId="{4D214194-3062-47A7-BA64-984678E70C00}" type="pres">
      <dgm:prSet presAssocID="{7737BB17-9CBE-40E4-938D-4C54351C69A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F471DB-3984-495F-989D-8A18F693DCCA}" type="pres">
      <dgm:prSet presAssocID="{7737BB17-9CBE-40E4-938D-4C54351C69A9}" presName="spaceRect" presStyleCnt="0"/>
      <dgm:spPr/>
    </dgm:pt>
    <dgm:pt modelId="{B1840843-8065-48D9-9BDD-0C719B2EECBA}" type="pres">
      <dgm:prSet presAssocID="{7737BB17-9CBE-40E4-938D-4C54351C69A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F8E03C-46AB-4FA4-8726-37381FCF9EAA}" type="pres">
      <dgm:prSet presAssocID="{BBAF9A98-E137-4417-9FC5-356F3781469A}" presName="sibTrans" presStyleCnt="0"/>
      <dgm:spPr/>
    </dgm:pt>
    <dgm:pt modelId="{763474DD-8A90-4CBE-913B-6B13DECF5C61}" type="pres">
      <dgm:prSet presAssocID="{CFF6A7FA-82C4-4C80-8452-67970CA5C6EB}" presName="compNode" presStyleCnt="0"/>
      <dgm:spPr/>
    </dgm:pt>
    <dgm:pt modelId="{7D5A22E6-48E9-4BED-8C10-D522CBCF2DF7}" type="pres">
      <dgm:prSet presAssocID="{CFF6A7FA-82C4-4C80-8452-67970CA5C6EB}" presName="bgRect" presStyleLbl="bgShp" presStyleIdx="1" presStyleCnt="2"/>
      <dgm:spPr/>
    </dgm:pt>
    <dgm:pt modelId="{4AECE4B1-1CC5-41CD-B024-986F522DFFD5}" type="pres">
      <dgm:prSet presAssocID="{CFF6A7FA-82C4-4C80-8452-67970CA5C6E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377248-FF38-4F2F-9BFA-CC3C1E7794DE}" type="pres">
      <dgm:prSet presAssocID="{CFF6A7FA-82C4-4C80-8452-67970CA5C6EB}" presName="spaceRect" presStyleCnt="0"/>
      <dgm:spPr/>
    </dgm:pt>
    <dgm:pt modelId="{A0A98E09-D44F-4223-908A-189930710D87}" type="pres">
      <dgm:prSet presAssocID="{CFF6A7FA-82C4-4C80-8452-67970CA5C6E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F2C84CB-94A2-4B90-B9CD-2CAB00F6FCDB}" type="presOf" srcId="{7737BB17-9CBE-40E4-938D-4C54351C69A9}" destId="{B1840843-8065-48D9-9BDD-0C719B2EECBA}" srcOrd="0" destOrd="0" presId="urn:microsoft.com/office/officeart/2018/2/layout/IconVerticalSolidList"/>
    <dgm:cxn modelId="{20E037FD-F3BF-4E70-AC6D-EE2C83F38086}" srcId="{8E0979A4-8D7B-41E4-9FD5-5A6468AA4FEF}" destId="{7737BB17-9CBE-40E4-938D-4C54351C69A9}" srcOrd="0" destOrd="0" parTransId="{8BC62835-34A6-4205-9FEA-6CBC4D4FA232}" sibTransId="{BBAF9A98-E137-4417-9FC5-356F3781469A}"/>
    <dgm:cxn modelId="{9F2701D6-BD96-4AA3-A1C4-3466822E3CED}" srcId="{8E0979A4-8D7B-41E4-9FD5-5A6468AA4FEF}" destId="{CFF6A7FA-82C4-4C80-8452-67970CA5C6EB}" srcOrd="1" destOrd="0" parTransId="{9F5CF1B7-8447-46AA-8140-646F3E07C999}" sibTransId="{86A86367-B785-4B18-A839-1836E8730C35}"/>
    <dgm:cxn modelId="{D2B5CEB4-61D7-42D3-8C9A-03E0F9C1098C}" type="presOf" srcId="{8E0979A4-8D7B-41E4-9FD5-5A6468AA4FEF}" destId="{913D5952-F2B5-4C2A-A3A6-E164912F5527}" srcOrd="0" destOrd="0" presId="urn:microsoft.com/office/officeart/2018/2/layout/IconVerticalSolidList"/>
    <dgm:cxn modelId="{7C939DF7-DC66-445C-B125-E4F86BE375A2}" type="presOf" srcId="{CFF6A7FA-82C4-4C80-8452-67970CA5C6EB}" destId="{A0A98E09-D44F-4223-908A-189930710D87}" srcOrd="0" destOrd="0" presId="urn:microsoft.com/office/officeart/2018/2/layout/IconVerticalSolidList"/>
    <dgm:cxn modelId="{137F9F98-949B-4AD5-B9C6-AA3850FE3A30}" type="presParOf" srcId="{913D5952-F2B5-4C2A-A3A6-E164912F5527}" destId="{13B7E211-537E-4E96-8439-E40161FB58B0}" srcOrd="0" destOrd="0" presId="urn:microsoft.com/office/officeart/2018/2/layout/IconVerticalSolidList"/>
    <dgm:cxn modelId="{D4DD185A-D92F-47AD-9EAE-6D2A789D9250}" type="presParOf" srcId="{13B7E211-537E-4E96-8439-E40161FB58B0}" destId="{74D77000-4D23-46AD-A425-F40E711679B9}" srcOrd="0" destOrd="0" presId="urn:microsoft.com/office/officeart/2018/2/layout/IconVerticalSolidList"/>
    <dgm:cxn modelId="{09AC12D8-41AB-49AD-A507-8465C771A165}" type="presParOf" srcId="{13B7E211-537E-4E96-8439-E40161FB58B0}" destId="{4D214194-3062-47A7-BA64-984678E70C00}" srcOrd="1" destOrd="0" presId="urn:microsoft.com/office/officeart/2018/2/layout/IconVerticalSolidList"/>
    <dgm:cxn modelId="{02D3A415-001C-4241-AC88-29A6D3E5BECA}" type="presParOf" srcId="{13B7E211-537E-4E96-8439-E40161FB58B0}" destId="{33F471DB-3984-495F-989D-8A18F693DCCA}" srcOrd="2" destOrd="0" presId="urn:microsoft.com/office/officeart/2018/2/layout/IconVerticalSolidList"/>
    <dgm:cxn modelId="{481818F1-3248-40E5-BD35-9BA28946D8EE}" type="presParOf" srcId="{13B7E211-537E-4E96-8439-E40161FB58B0}" destId="{B1840843-8065-48D9-9BDD-0C719B2EECBA}" srcOrd="3" destOrd="0" presId="urn:microsoft.com/office/officeart/2018/2/layout/IconVerticalSolidList"/>
    <dgm:cxn modelId="{58B84357-B9D3-4672-A5A0-EFFD50E2A200}" type="presParOf" srcId="{913D5952-F2B5-4C2A-A3A6-E164912F5527}" destId="{DEF8E03C-46AB-4FA4-8726-37381FCF9EAA}" srcOrd="1" destOrd="0" presId="urn:microsoft.com/office/officeart/2018/2/layout/IconVerticalSolidList"/>
    <dgm:cxn modelId="{B41C5A4E-F07B-4EA3-875E-5AC719072170}" type="presParOf" srcId="{913D5952-F2B5-4C2A-A3A6-E164912F5527}" destId="{763474DD-8A90-4CBE-913B-6B13DECF5C61}" srcOrd="2" destOrd="0" presId="urn:microsoft.com/office/officeart/2018/2/layout/IconVerticalSolidList"/>
    <dgm:cxn modelId="{397738A4-1FD6-4C1E-88AF-065D3CDFBAE0}" type="presParOf" srcId="{763474DD-8A90-4CBE-913B-6B13DECF5C61}" destId="{7D5A22E6-48E9-4BED-8C10-D522CBCF2DF7}" srcOrd="0" destOrd="0" presId="urn:microsoft.com/office/officeart/2018/2/layout/IconVerticalSolidList"/>
    <dgm:cxn modelId="{6D885B8E-3074-4547-92D8-1AA6936F5FEC}" type="presParOf" srcId="{763474DD-8A90-4CBE-913B-6B13DECF5C61}" destId="{4AECE4B1-1CC5-41CD-B024-986F522DFFD5}" srcOrd="1" destOrd="0" presId="urn:microsoft.com/office/officeart/2018/2/layout/IconVerticalSolidList"/>
    <dgm:cxn modelId="{7ECDF2C2-7424-484D-BBEF-433DD170F451}" type="presParOf" srcId="{763474DD-8A90-4CBE-913B-6B13DECF5C61}" destId="{FF377248-FF38-4F2F-9BFA-CC3C1E7794DE}" srcOrd="2" destOrd="0" presId="urn:microsoft.com/office/officeart/2018/2/layout/IconVerticalSolidList"/>
    <dgm:cxn modelId="{E730AF8D-6D7D-4D03-ABC6-47A3465E656C}" type="presParOf" srcId="{763474DD-8A90-4CBE-913B-6B13DECF5C61}" destId="{A0A98E09-D44F-4223-908A-189930710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78F437-BA4D-4A9F-A4D7-3BB58A896EFF}" type="pres">
      <dgm:prSet presAssocID="{5A3359F6-8806-4700-8084-9FD760F912C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</a:t>
          </a:r>
          <a:r>
            <a:rPr lang="en-US" sz="1600" kern="1200" dirty="0" smtClean="0">
              <a:latin typeface="+mj-lt"/>
            </a:rPr>
            <a:t>on e-commerce sites.</a:t>
          </a:r>
          <a:endParaRPr lang="en-US" sz="1600" kern="1200" dirty="0">
            <a:latin typeface="+mj-lt"/>
          </a:endParaRP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DEF8-B087-431F-B534-E4DF9CB511D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F556-57E9-4816-B6F3-0D96357808D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5BFF-118D-42E9-B8B1-AE3130ED88C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easily copy-paste reviews from any e-commerce websites and get the result, whether the review is fake or true. </a:t>
          </a:r>
        </a:p>
      </dsp:txBody>
      <dsp:txXfrm>
        <a:off x="1730984" y="640"/>
        <a:ext cx="4660290" cy="1498687"/>
      </dsp:txXfrm>
    </dsp:sp>
    <dsp:sp modelId="{BE27F570-01A6-466E-B620-5FEAFD38BA4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C78C-1AC4-4588-9EBA-A61037C1E7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3C89-47EA-4FB6-BB78-74E1FF3D867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 our second version we are planning to expand our solution to scrap reviews from the user provided link, and list out true reviews from it.</a:t>
          </a:r>
        </a:p>
      </dsp:txBody>
      <dsp:txXfrm>
        <a:off x="1730984" y="1873999"/>
        <a:ext cx="4660290" cy="1498687"/>
      </dsp:txXfrm>
    </dsp:sp>
    <dsp:sp modelId="{779B44E5-4659-47F3-82DB-4C196B970A3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2810-E5A5-4D67-9608-42F5DAEECA3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5194-47FD-4538-9EAB-EC90D9E21D0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see their historical activity.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7000-4D23-46AD-A425-F40E711679B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4194-3062-47A7-BA64-984678E70C00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0843-8065-48D9-9BDD-0C719B2EECBA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Machine Learning Models</a:t>
          </a:r>
          <a:r>
            <a:rPr lang="en-US" sz="1600" b="0" i="0" kern="1200"/>
            <a:t>: Machine learning or Deep learning models can be trained on large datasets (amazon review dataset) of genuine and fake reviews to learn patterns and predict fake reviews.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7D5A22E6-48E9-4BED-8C10-D522CBCF2DF7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E4B1-1CC5-41CD-B024-986F522DFFD5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8E09-D44F-4223-908A-189930710D8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Natural Language Processing (NLP): </a:t>
          </a:r>
          <a:r>
            <a:rPr lang="en-US" sz="1600" b="0" i="0" kern="1200"/>
            <a:t>With the help of NLP the system will analyze the semantics and context of the review text which will help to detect inconsistencies or signs of manipulation.</a:t>
          </a:r>
          <a:endParaRPr lang="en-US" sz="1600" kern="1200"/>
        </a:p>
      </dsp:txBody>
      <dsp:txXfrm>
        <a:off x="1817977" y="2820094"/>
        <a:ext cx="4573297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7D83-AFCB-4D0C-BE50-D00A202FD0DB}">
      <dsp:nvSpPr>
        <dsp:cNvPr id="0" name=""/>
        <dsp:cNvSpPr/>
      </dsp:nvSpPr>
      <dsp:spPr>
        <a:xfrm>
          <a:off x="780" y="1648912"/>
          <a:ext cx="6389714" cy="194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780" y="1648912"/>
        <a:ext cx="6389714" cy="19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FRAUD REVIEW DETECTION WEB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 smtClean="0">
                <a:solidFill>
                  <a:schemeClr val="tx1"/>
                </a:solidFill>
              </a:rPr>
              <a:t>BABINDAS </a:t>
            </a:r>
            <a:r>
              <a:rPr lang="en-US" dirty="0">
                <a:solidFill>
                  <a:schemeClr val="tx1"/>
                </a:solidFill>
              </a:rPr>
              <a:t>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3153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B12F77AF-AA51-FD88-DC07-690DE1E28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39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03" y="4013139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62" y="4266185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484" y="4095650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49440" y="3474716"/>
            <a:ext cx="443167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49440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828142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86" y="4095527"/>
            <a:ext cx="1509486" cy="84908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953451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87" y="3718491"/>
            <a:ext cx="1940580" cy="11813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37" y="3765130"/>
            <a:ext cx="1361303" cy="7045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8734590" y="5096249"/>
            <a:ext cx="1408386" cy="566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15" y="4938216"/>
            <a:ext cx="1408386" cy="9000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99047" y="5124918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61" y="3742659"/>
            <a:ext cx="1509486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Page to review the user </a:t>
            </a:r>
            <a:r>
              <a:rPr lang="en-US" smtClean="0"/>
              <a:t>historical activities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Database: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planning to use MySQL DB for storing the registration details, authentication details, and review texts with results.</a:t>
            </a:r>
          </a:p>
          <a:p>
            <a:pPr marL="0" indent="0">
              <a:buNone/>
            </a:pPr>
            <a:r>
              <a:rPr lang="en-US" dirty="0"/>
              <a:t>The tables will </a:t>
            </a:r>
            <a:r>
              <a:rPr lang="en-US" dirty="0" smtClean="0"/>
              <a:t>be:</a:t>
            </a:r>
            <a:endParaRPr lang="en-US" dirty="0"/>
          </a:p>
          <a:p>
            <a:r>
              <a:rPr lang="en-US" dirty="0"/>
              <a:t>User registration table</a:t>
            </a:r>
          </a:p>
          <a:p>
            <a:r>
              <a:rPr lang="en-US" dirty="0"/>
              <a:t>Login details table</a:t>
            </a:r>
          </a:p>
          <a:p>
            <a:r>
              <a:rPr lang="en-US" dirty="0"/>
              <a:t>Reviews with results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513618"/>
            <a:ext cx="3080048" cy="15918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AI 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9CC0AA32-EFE0-7C73-18A3-6D1A3BD2A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974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1615</TotalTime>
  <Words>428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Backend Functionality.</vt:lpstr>
      <vt:lpstr>Frontend Functionality and technology.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82</cp:revision>
  <dcterms:created xsi:type="dcterms:W3CDTF">2023-05-20T20:29:00Z</dcterms:created>
  <dcterms:modified xsi:type="dcterms:W3CDTF">2023-10-05T23:51:58Z</dcterms:modified>
</cp:coreProperties>
</file>