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7" r:id="rId4"/>
    <p:sldId id="266" r:id="rId5"/>
    <p:sldId id="274" r:id="rId6"/>
    <p:sldId id="276" r:id="rId7"/>
    <p:sldId id="259" r:id="rId8"/>
    <p:sldId id="269" r:id="rId9"/>
    <p:sldId id="270" r:id="rId10"/>
    <p:sldId id="275" r:id="rId11"/>
    <p:sldId id="260" r:id="rId12"/>
    <p:sldId id="268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41CA6-AC15-4A54-B4C2-970E391C8AED}" v="17" dt="2023-12-14T21:34:18.786"/>
    <p1510:client id="{90F9F8E8-E34E-4CB8-96B7-498FE45AFF8E}" v="6" dt="2023-12-14T21:35:55.502"/>
    <p1510:client id="{C3787BCD-EBD2-4EA0-A8D9-1708AA9EDAE6}" v="2" dt="2023-12-14T22:31:52.781"/>
    <p1510:client id="{D9C60861-B3F8-409E-9775-0B2980D05835}" v="3" dt="2023-12-14T21:42:2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0AB41CA6-AC15-4A54-B4C2-970E391C8AED}"/>
    <pc:docChg chg="addSld modSld">
      <pc:chgData name="Roopesh Perayil" userId="S::roopesh.perayil@dcmail.ca::c5ed5ca1-300f-4a9a-b60b-cfe17cb61004" providerId="AD" clId="Web-{0AB41CA6-AC15-4A54-B4C2-970E391C8AED}" dt="2023-12-14T21:34:18.786" v="16" actId="20577"/>
      <pc:docMkLst>
        <pc:docMk/>
      </pc:docMkLst>
      <pc:sldChg chg="delSp">
        <pc:chgData name="Roopesh Perayil" userId="S::roopesh.perayil@dcmail.ca::c5ed5ca1-300f-4a9a-b60b-cfe17cb61004" providerId="AD" clId="Web-{0AB41CA6-AC15-4A54-B4C2-970E391C8AED}" dt="2023-12-14T21:32:33.878" v="8"/>
        <pc:sldMkLst>
          <pc:docMk/>
          <pc:sldMk cId="1299039084" sldId="267"/>
        </pc:sldMkLst>
        <pc:picChg chg="del">
          <ac:chgData name="Roopesh Perayil" userId="S::roopesh.perayil@dcmail.ca::c5ed5ca1-300f-4a9a-b60b-cfe17cb61004" providerId="AD" clId="Web-{0AB41CA6-AC15-4A54-B4C2-970E391C8AED}" dt="2023-12-14T21:32:31.253" v="5"/>
          <ac:picMkLst>
            <pc:docMk/>
            <pc:sldMk cId="1299039084" sldId="267"/>
            <ac:picMk id="3" creationId="{64DA33B7-A8EF-4C4D-9D1E-50E16C953896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6.284" v="1"/>
          <ac:picMkLst>
            <pc:docMk/>
            <pc:sldMk cId="1299039084" sldId="267"/>
            <ac:picMk id="5" creationId="{7784E66F-C572-EE5D-264B-B049216A1B4A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4.987" v="0"/>
          <ac:picMkLst>
            <pc:docMk/>
            <pc:sldMk cId="1299039084" sldId="267"/>
            <ac:picMk id="6" creationId="{3BB330F0-CD66-EA97-7BFE-854D7DC498F6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7.862" v="2"/>
          <ac:picMkLst>
            <pc:docMk/>
            <pc:sldMk cId="1299039084" sldId="267"/>
            <ac:picMk id="7" creationId="{CAB1534C-B970-C11D-0CB6-F2FCF6B0C684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33.050" v="7"/>
          <ac:picMkLst>
            <pc:docMk/>
            <pc:sldMk cId="1299039084" sldId="267"/>
            <ac:picMk id="8" creationId="{CA693DED-611E-607F-372F-F7393F180EE0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32.019" v="6"/>
          <ac:picMkLst>
            <pc:docMk/>
            <pc:sldMk cId="1299039084" sldId="267"/>
            <ac:picMk id="9" creationId="{A5265E7E-4444-509B-46BD-C48455840C3C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8.909" v="3"/>
          <ac:picMkLst>
            <pc:docMk/>
            <pc:sldMk cId="1299039084" sldId="267"/>
            <ac:picMk id="10" creationId="{B9742F54-88F1-7EBB-253A-90217E377C6A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33.878" v="8"/>
          <ac:picMkLst>
            <pc:docMk/>
            <pc:sldMk cId="1299039084" sldId="267"/>
            <ac:picMk id="11" creationId="{BEEDFC47-2F52-D654-7E76-513B0AE5148F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9.737" v="4"/>
          <ac:picMkLst>
            <pc:docMk/>
            <pc:sldMk cId="1299039084" sldId="267"/>
            <ac:picMk id="12" creationId="{E4F5F90A-7933-6F7B-44BB-C592776642AA}"/>
          </ac:picMkLst>
        </pc:picChg>
      </pc:sldChg>
      <pc:sldChg chg="addSp modSp new mod modClrScheme chgLayout">
        <pc:chgData name="Roopesh Perayil" userId="S::roopesh.perayil@dcmail.ca::c5ed5ca1-300f-4a9a-b60b-cfe17cb61004" providerId="AD" clId="Web-{0AB41CA6-AC15-4A54-B4C2-970E391C8AED}" dt="2023-12-14T21:34:18.786" v="16" actId="20577"/>
        <pc:sldMkLst>
          <pc:docMk/>
          <pc:sldMk cId="579030687" sldId="274"/>
        </pc:sldMkLst>
        <pc:spChg chg="add mod">
          <ac:chgData name="Roopesh Perayil" userId="S::roopesh.perayil@dcmail.ca::c5ed5ca1-300f-4a9a-b60b-cfe17cb61004" providerId="AD" clId="Web-{0AB41CA6-AC15-4A54-B4C2-970E391C8AED}" dt="2023-12-14T21:34:18.786" v="16" actId="20577"/>
          <ac:spMkLst>
            <pc:docMk/>
            <pc:sldMk cId="579030687" sldId="274"/>
            <ac:spMk id="2" creationId="{1F55EEFA-7291-A2F6-E305-538E07D58B97}"/>
          </ac:spMkLst>
        </pc:spChg>
        <pc:spChg chg="add mod">
          <ac:chgData name="Roopesh Perayil" userId="S::roopesh.perayil@dcmail.ca::c5ed5ca1-300f-4a9a-b60b-cfe17cb61004" providerId="AD" clId="Web-{0AB41CA6-AC15-4A54-B4C2-970E391C8AED}" dt="2023-12-14T21:33:53.457" v="10"/>
          <ac:spMkLst>
            <pc:docMk/>
            <pc:sldMk cId="579030687" sldId="274"/>
            <ac:spMk id="3" creationId="{D1567D3C-1E6E-3971-D50D-1D5A3F088FBA}"/>
          </ac:spMkLst>
        </pc:spChg>
      </pc:sldChg>
    </pc:docChg>
  </pc:docChgLst>
  <pc:docChgLst>
    <pc:chgData name="Roopesh Perayil" userId="S::roopesh.perayil@dcmail.ca::c5ed5ca1-300f-4a9a-b60b-cfe17cb61004" providerId="AD" clId="Web-{90F9F8E8-E34E-4CB8-96B7-498FE45AFF8E}"/>
    <pc:docChg chg="modSld">
      <pc:chgData name="Roopesh Perayil" userId="S::roopesh.perayil@dcmail.ca::c5ed5ca1-300f-4a9a-b60b-cfe17cb61004" providerId="AD" clId="Web-{90F9F8E8-E34E-4CB8-96B7-498FE45AFF8E}" dt="2023-12-14T21:35:55.502" v="5" actId="1076"/>
      <pc:docMkLst>
        <pc:docMk/>
      </pc:docMkLst>
      <pc:sldChg chg="addSp delSp modSp mod setBg setClrOvrMap">
        <pc:chgData name="Roopesh Perayil" userId="S::roopesh.perayil@dcmail.ca::c5ed5ca1-300f-4a9a-b60b-cfe17cb61004" providerId="AD" clId="Web-{90F9F8E8-E34E-4CB8-96B7-498FE45AFF8E}" dt="2023-12-14T21:35:55.502" v="5" actId="1076"/>
        <pc:sldMkLst>
          <pc:docMk/>
          <pc:sldMk cId="579030687" sldId="274"/>
        </pc:sldMkLst>
        <pc:spChg chg="mo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2" creationId="{1F55EEFA-7291-A2F6-E305-538E07D58B97}"/>
          </ac:spMkLst>
        </pc:spChg>
        <pc:spChg chg="del">
          <ac:chgData name="Roopesh Perayil" userId="S::roopesh.perayil@dcmail.ca::c5ed5ca1-300f-4a9a-b60b-cfe17cb61004" providerId="AD" clId="Web-{90F9F8E8-E34E-4CB8-96B7-498FE45AFF8E}" dt="2023-12-14T21:35:23.173" v="0"/>
          <ac:spMkLst>
            <pc:docMk/>
            <pc:sldMk cId="579030687" sldId="274"/>
            <ac:spMk id="3" creationId="{D1567D3C-1E6E-3971-D50D-1D5A3F088FBA}"/>
          </ac:spMkLst>
        </pc:spChg>
        <pc:spChg chg="ad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13" creationId="{B8144315-1C5A-4185-A952-25D98D303D46}"/>
          </ac:spMkLst>
        </pc:spChg>
        <pc:spChg chg="ad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15" creationId="{11CAC6F2-0806-417B-BF5D-5AEF6195FA49}"/>
          </ac:spMkLst>
        </pc:spChg>
        <pc:spChg chg="ad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17" creationId="{D4723B02-0AAB-4F6E-BA41-8ED99D559D93}"/>
          </ac:spMkLst>
        </pc:spChg>
        <pc:grpChg chg="add">
          <ac:chgData name="Roopesh Perayil" userId="S::roopesh.perayil@dcmail.ca::c5ed5ca1-300f-4a9a-b60b-cfe17cb61004" providerId="AD" clId="Web-{90F9F8E8-E34E-4CB8-96B7-498FE45AFF8E}" dt="2023-12-14T21:35:31.454" v="1"/>
          <ac:grpSpMkLst>
            <pc:docMk/>
            <pc:sldMk cId="579030687" sldId="274"/>
            <ac:grpSpMk id="9" creationId="{4091D54B-59AB-4A5E-8E9E-0421BD66D4FB}"/>
          </ac:grpSpMkLst>
        </pc:grpChg>
        <pc:picChg chg="add mod ord">
          <ac:chgData name="Roopesh Perayil" userId="S::roopesh.perayil@dcmail.ca::c5ed5ca1-300f-4a9a-b60b-cfe17cb61004" providerId="AD" clId="Web-{90F9F8E8-E34E-4CB8-96B7-498FE45AFF8E}" dt="2023-12-14T21:35:55.502" v="5" actId="1076"/>
          <ac:picMkLst>
            <pc:docMk/>
            <pc:sldMk cId="579030687" sldId="274"/>
            <ac:picMk id="4" creationId="{46A83772-66C6-A23E-CFA2-733114A3D8AD}"/>
          </ac:picMkLst>
        </pc:picChg>
      </pc:sldChg>
    </pc:docChg>
  </pc:docChgLst>
  <pc:docChgLst>
    <pc:chgData name="Roopesh Perayil" userId="S::roopesh.perayil@dcmail.ca::c5ed5ca1-300f-4a9a-b60b-cfe17cb61004" providerId="AD" clId="Web-{D9C60861-B3F8-409E-9775-0B2980D05835}"/>
    <pc:docChg chg="modSld">
      <pc:chgData name="Roopesh Perayil" userId="S::roopesh.perayil@dcmail.ca::c5ed5ca1-300f-4a9a-b60b-cfe17cb61004" providerId="AD" clId="Web-{D9C60861-B3F8-409E-9775-0B2980D05835}" dt="2023-12-14T21:42:26.878" v="1"/>
      <pc:docMkLst>
        <pc:docMk/>
      </pc:docMkLst>
      <pc:sldChg chg="addSp delSp modSp">
        <pc:chgData name="Roopesh Perayil" userId="S::roopesh.perayil@dcmail.ca::c5ed5ca1-300f-4a9a-b60b-cfe17cb61004" providerId="AD" clId="Web-{D9C60861-B3F8-409E-9775-0B2980D05835}" dt="2023-12-14T21:42:26.878" v="1"/>
        <pc:sldMkLst>
          <pc:docMk/>
          <pc:sldMk cId="1524637615" sldId="270"/>
        </pc:sldMkLst>
        <pc:picChg chg="add del mod">
          <ac:chgData name="Roopesh Perayil" userId="S::roopesh.perayil@dcmail.ca::c5ed5ca1-300f-4a9a-b60b-cfe17cb61004" providerId="AD" clId="Web-{D9C60861-B3F8-409E-9775-0B2980D05835}" dt="2023-12-14T21:42:26.878" v="1"/>
          <ac:picMkLst>
            <pc:docMk/>
            <pc:sldMk cId="1524637615" sldId="270"/>
            <ac:picMk id="3" creationId="{7B453E61-C963-53ED-A38F-97C461CFFEB3}"/>
          </ac:picMkLst>
        </pc:picChg>
      </pc:sldChg>
    </pc:docChg>
  </pc:docChgLst>
  <pc:docChgLst>
    <pc:chgData name="Babindas Kizhakke kammili" userId="S::babindas.kizhakkekammili@dcmail.ca::77bd10d0-d130-4919-8fdd-b4a8c737372d" providerId="AD" clId="Web-{C3787BCD-EBD2-4EA0-A8D9-1708AA9EDAE6}"/>
    <pc:docChg chg="modSld">
      <pc:chgData name="Babindas Kizhakke kammili" userId="S::babindas.kizhakkekammili@dcmail.ca::77bd10d0-d130-4919-8fdd-b4a8c737372d" providerId="AD" clId="Web-{C3787BCD-EBD2-4EA0-A8D9-1708AA9EDAE6}" dt="2023-12-14T22:31:52.781" v="1" actId="1076"/>
      <pc:docMkLst>
        <pc:docMk/>
      </pc:docMkLst>
      <pc:sldChg chg="modSp">
        <pc:chgData name="Babindas Kizhakke kammili" userId="S::babindas.kizhakkekammili@dcmail.ca::77bd10d0-d130-4919-8fdd-b4a8c737372d" providerId="AD" clId="Web-{C3787BCD-EBD2-4EA0-A8D9-1708AA9EDAE6}" dt="2023-12-14T22:31:52.781" v="1" actId="1076"/>
        <pc:sldMkLst>
          <pc:docMk/>
          <pc:sldMk cId="1679853619" sldId="266"/>
        </pc:sldMkLst>
        <pc:picChg chg="mod">
          <ac:chgData name="Babindas Kizhakke kammili" userId="S::babindas.kizhakkekammili@dcmail.ca::77bd10d0-d130-4919-8fdd-b4a8c737372d" providerId="AD" clId="Web-{C3787BCD-EBD2-4EA0-A8D9-1708AA9EDAE6}" dt="2023-12-14T22:31:52.781" v="1" actId="1076"/>
          <ac:picMkLst>
            <pc:docMk/>
            <pc:sldMk cId="1679853619" sldId="266"/>
            <ac:picMk id="3" creationId="{EE7B8698-8852-9470-23C4-89EB769A52C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Project Plan</a:t>
          </a:r>
          <a:endParaRPr lang="en-IN" dirty="0">
            <a:solidFill>
              <a:srgbClr val="FF0000"/>
            </a:solidFill>
          </a:endParaRPr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79DFE163-6C09-4A19-AD65-56DBE3EF4902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Data collection</a:t>
          </a:r>
          <a:endParaRPr lang="en-IN">
            <a:solidFill>
              <a:srgbClr val="FF0000"/>
            </a:solidFill>
          </a:endParaRPr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7E0EFD0-4451-403F-AEA8-ACCF6F6548BF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Data pre-processing</a:t>
          </a:r>
          <a:endParaRPr lang="en-IN">
            <a:solidFill>
              <a:srgbClr val="FF0000"/>
            </a:solidFill>
          </a:endParaRPr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5465D3D-76C7-4042-960B-1E8D38257FA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Model Development</a:t>
          </a:r>
          <a:endParaRPr lang="en-IN" dirty="0">
            <a:solidFill>
              <a:srgbClr val="FF0000"/>
            </a:solidFill>
          </a:endParaRPr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D373F292-A793-4797-91E5-95FB341A70EB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Web App design</a:t>
          </a:r>
          <a:endParaRPr lang="en-IN">
            <a:solidFill>
              <a:srgbClr val="FF0000"/>
            </a:solidFill>
          </a:endParaRPr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9EAFF29-5A35-4345-998C-824ECE498E9F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Integration</a:t>
          </a:r>
          <a:endParaRPr lang="en-IN">
            <a:solidFill>
              <a:srgbClr val="FF0000"/>
            </a:solidFill>
          </a:endParaRPr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3213CC1-4D3A-449A-953A-70E7283B00DA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Testing and evaluation</a:t>
          </a:r>
          <a:endParaRPr lang="en-IN">
            <a:solidFill>
              <a:srgbClr val="FF0000"/>
            </a:solidFill>
          </a:endParaRPr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1F6009A1-F024-4291-B775-507F891C9FA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Deployment</a:t>
          </a:r>
          <a:endParaRPr lang="en-IN" dirty="0">
            <a:solidFill>
              <a:srgbClr val="FF0000"/>
            </a:solidFill>
          </a:endParaRPr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E341883-79BB-4CBB-9CCE-1D0D843907B5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Maintenance and support</a:t>
          </a:r>
          <a:endParaRPr lang="en-IN" dirty="0">
            <a:solidFill>
              <a:srgbClr val="FF0000"/>
            </a:solidFill>
          </a:endParaRPr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</dgm:pt>
    <dgm:pt modelId="{F90DC7B3-8034-4885-A750-14C42DE8B440}" type="pres">
      <dgm:prSet presAssocID="{367253AF-B314-48DA-8D91-288FCF6A2B99}" presName="sibTrans" presStyleLbl="sibTrans2D1" presStyleIdx="0" presStyleCnt="0"/>
      <dgm:spPr/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</dgm:pt>
    <dgm:pt modelId="{85334E7B-2EBE-4C95-A111-FCC208CB7BA4}" type="pres">
      <dgm:prSet presAssocID="{47636A6D-62C5-4ABF-A84D-EC69D99FE051}" presName="sibTrans" presStyleLbl="sibTrans2D1" presStyleIdx="0" presStyleCnt="0"/>
      <dgm:spPr/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</dgm:pt>
    <dgm:pt modelId="{54D03BD6-AE5E-4526-A714-5BF9B2DCAFB2}" type="pres">
      <dgm:prSet presAssocID="{773FD345-5581-4A82-8970-B1AA47172748}" presName="sibTrans" presStyleLbl="sibTrans2D1" presStyleIdx="0" presStyleCnt="0"/>
      <dgm:spPr/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</dgm:pt>
    <dgm:pt modelId="{F97A7784-A3F5-4FCE-9FF4-65C5C5772707}" type="pres">
      <dgm:prSet presAssocID="{0A97F7E6-BCF2-4732-A8B2-654FA8BA662D}" presName="sibTrans" presStyleLbl="sibTrans2D1" presStyleIdx="0" presStyleCnt="0"/>
      <dgm:spPr/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</dgm:pt>
    <dgm:pt modelId="{985227D5-F656-4931-B396-85707ADDF0E0}" type="pres">
      <dgm:prSet presAssocID="{F6740277-643A-4F73-B200-BEDFC620621A}" presName="sibTrans" presStyleLbl="sibTrans2D1" presStyleIdx="0" presStyleCnt="0"/>
      <dgm:spPr/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</dgm:pt>
    <dgm:pt modelId="{8E8AA199-6B67-4D62-B720-A4A28B2F5E5B}" type="pres">
      <dgm:prSet presAssocID="{36FD7EEA-A522-435D-818D-9660126F979D}" presName="sibTrans" presStyleLbl="sibTrans2D1" presStyleIdx="0" presStyleCnt="0"/>
      <dgm:spPr/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</dgm:pt>
    <dgm:pt modelId="{B1686EB1-7BA1-4393-A4F4-A4B626841DA4}" type="pres">
      <dgm:prSet presAssocID="{90110789-7F16-4F72-B5F1-BE4D6C615575}" presName="sibTrans" presStyleLbl="sibTrans2D1" presStyleIdx="0" presStyleCnt="0"/>
      <dgm:spPr/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</dgm:pt>
    <dgm:pt modelId="{B6D7654F-AEAA-4C18-84AE-EC04761C3C79}" type="pres">
      <dgm:prSet presAssocID="{D6B7A44C-83D2-4A95-B43D-3A934270FAA6}" presName="sibTrans" presStyleLbl="sibTrans2D1" presStyleIdx="0" presStyleCnt="0"/>
      <dgm:spPr/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</dgm:pt>
    <dgm:pt modelId="{3D78F437-BA4D-4A9F-A4D7-3BB58A896EFF}" type="pres">
      <dgm:prSet presAssocID="{5A3359F6-8806-4700-8084-9FD760F912C4}" presName="rootConnector1" presStyleLbl="node1" presStyleIdx="0" presStyleCnt="0"/>
      <dgm:spPr/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3294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36027" y="179119"/>
          <a:ext cx="429560" cy="4291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901616" y="3561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on Amazon.</a:t>
          </a:r>
        </a:p>
      </dsp:txBody>
      <dsp:txXfrm>
        <a:off x="901616" y="3561"/>
        <a:ext cx="8915046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36027" y="1215398"/>
          <a:ext cx="429560" cy="42914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901616" y="1039840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901616" y="1039840"/>
        <a:ext cx="8915046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36027" y="2251677"/>
          <a:ext cx="429560" cy="42914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901616" y="2076119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901616" y="2076119"/>
        <a:ext cx="8915046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36027" y="3287955"/>
          <a:ext cx="429560" cy="42914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901616" y="3112398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901616" y="3112398"/>
        <a:ext cx="8915046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Project Plan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Data collection</a:t>
          </a:r>
          <a:endParaRPr lang="en-IN" sz="2200" kern="1200">
            <a:solidFill>
              <a:srgbClr val="FF0000"/>
            </a:solidFill>
          </a:endParaRPr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Data pre-processing</a:t>
          </a:r>
          <a:endParaRPr lang="en-IN" sz="2200" kern="1200">
            <a:solidFill>
              <a:srgbClr val="FF0000"/>
            </a:solidFill>
          </a:endParaRPr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Model Development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Web App design</a:t>
          </a:r>
          <a:endParaRPr lang="en-IN" sz="2200" kern="1200">
            <a:solidFill>
              <a:srgbClr val="FF0000"/>
            </a:solidFill>
          </a:endParaRPr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Integration</a:t>
          </a:r>
          <a:endParaRPr lang="en-IN" sz="2200" kern="1200">
            <a:solidFill>
              <a:srgbClr val="FF0000"/>
            </a:solidFill>
          </a:endParaRPr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Testing and evaluation</a:t>
          </a:r>
          <a:endParaRPr lang="en-IN" sz="2200" kern="1200">
            <a:solidFill>
              <a:srgbClr val="FF0000"/>
            </a:solidFill>
          </a:endParaRPr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Deployment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Maintenance and support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8068687" y="3009694"/>
        <a:ext cx="1942602" cy="824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7D83-AFCB-4D0C-BE50-D00A202FD0DB}">
      <dsp:nvSpPr>
        <dsp:cNvPr id="0" name=""/>
        <dsp:cNvSpPr/>
      </dsp:nvSpPr>
      <dsp:spPr>
        <a:xfrm>
          <a:off x="780" y="1648912"/>
          <a:ext cx="6389714" cy="194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780" y="1648912"/>
        <a:ext cx="6389714" cy="19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kaggle.com/code/lazargugleta/amazon-review-spam-detection-ml-dl/inp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FRAUD REVIEW DETECTION WEB APP – FINAL PRESENTATION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BIBINDAS 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87" name="Rectangle 2086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88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2D8137E-8DBD-9409-7A6E-FD07FE73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6" y="1414098"/>
            <a:ext cx="5294480" cy="246193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2FAE1D9-1769-AC62-CA8F-30CD5614E8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82" y="1414097"/>
            <a:ext cx="5440733" cy="246193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93453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136711"/>
            <a:ext cx="8028058" cy="410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</a:p>
          <a:p>
            <a:r>
              <a:rPr lang="en-IN" dirty="0"/>
              <a:t>Deployment of optimized ML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532F-4AFD-4E33-B105-B942941A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1" y="2454210"/>
            <a:ext cx="8825659" cy="7657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selected the Sequential NN Model as the final model</a:t>
            </a:r>
          </a:p>
          <a:p>
            <a:r>
              <a:rPr lang="en-IN" dirty="0"/>
              <a:t>Text Data is encoded used TFIDF and then passed to SNN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A50E7-C4F1-4166-FA3D-449FB0A4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1" y="4128058"/>
            <a:ext cx="4762913" cy="1546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44" y="3333515"/>
            <a:ext cx="6787056" cy="27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E81C56-4B5C-C129-F438-12C30559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14" y="3268346"/>
            <a:ext cx="4814006" cy="209422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" y="2965269"/>
            <a:ext cx="6939139" cy="2913528"/>
          </a:xfrm>
        </p:spPr>
      </p:pic>
    </p:spTree>
    <p:extLst>
      <p:ext uri="{BB962C8B-B14F-4D97-AF65-F5344CB8AC3E}">
        <p14:creationId xmlns:p14="http://schemas.microsoft.com/office/powerpoint/2010/main" val="116993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8E71C2-0F21-E198-2E4F-95CE4BF3D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339" y="2365374"/>
            <a:ext cx="6320661" cy="43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64915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4475763"/>
            <a:ext cx="1408386" cy="56649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7B8698-8852-9470-23C4-89EB769A52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31" y="3700394"/>
            <a:ext cx="2721566" cy="21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5EEFA-7291-A2F6-E305-538E07D5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pic>
        <p:nvPicPr>
          <p:cNvPr id="4" name="Content Placeholder 3" descr="A black rectangular object with arrows&#10;&#10;Description automatically generated">
            <a:extLst>
              <a:ext uri="{FF2B5EF4-FFF2-40B4-BE49-F238E27FC236}">
                <a16:creationId xmlns:a16="http://schemas.microsoft.com/office/drawing/2014/main" id="{46A83772-66C6-A23E-CFA2-733114A3D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951" y="1343329"/>
            <a:ext cx="7189774" cy="38375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03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The data was collected from </a:t>
            </a:r>
            <a:r>
              <a:rPr lang="en-IN" sz="1600" dirty="0">
                <a:hlinkClick r:id="rId2"/>
              </a:rPr>
              <a:t>https://www.kaggle.com/code/lazargugleta/amazon-review-spam-detection-ml-dl/input</a:t>
            </a:r>
            <a:r>
              <a:rPr lang="en-IN" sz="1600" dirty="0"/>
              <a:t> </a:t>
            </a:r>
          </a:p>
          <a:p>
            <a:r>
              <a:rPr lang="en-IN" sz="1600" dirty="0"/>
              <a:t>The dataset has 9 million </a:t>
            </a:r>
            <a:r>
              <a:rPr lang="en-IN" sz="1600" dirty="0" err="1"/>
              <a:t>datapoints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74839"/>
            <a:ext cx="9426757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25" y="2852829"/>
            <a:ext cx="6824517" cy="271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 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  <a:p>
            <a:r>
              <a:rPr lang="en-IN" dirty="0"/>
              <a:t>Feedback Page</a:t>
            </a:r>
          </a:p>
          <a:p>
            <a:r>
              <a:rPr lang="en-IN" dirty="0"/>
              <a:t>User action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87577-AA69-BA35-DE59-B978613F1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1338" r="690" b="3966"/>
          <a:stretch/>
        </p:blipFill>
        <p:spPr bwMode="auto">
          <a:xfrm>
            <a:off x="619150" y="1214543"/>
            <a:ext cx="5476850" cy="264506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98F466-20A7-1256-9944-37D3B72CA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11937" r="-1" b="6571"/>
          <a:stretch/>
        </p:blipFill>
        <p:spPr bwMode="auto">
          <a:xfrm>
            <a:off x="6210299" y="1214542"/>
            <a:ext cx="5338597" cy="272880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1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7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612B85-C82B-3696-79D0-646D3EF0C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5" b="3942"/>
          <a:stretch/>
        </p:blipFill>
        <p:spPr bwMode="auto">
          <a:xfrm>
            <a:off x="649975" y="1143000"/>
            <a:ext cx="5439190" cy="261143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282F2D1-A498-ACEA-CF88-D88445F68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b="5045"/>
          <a:stretch/>
        </p:blipFill>
        <p:spPr bwMode="auto">
          <a:xfrm>
            <a:off x="6482303" y="1165917"/>
            <a:ext cx="5135202" cy="2588514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37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1990</TotalTime>
  <Words>310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FRAUD REVIEW DETECTION WEB APP – FINAL PRESENTATION</vt:lpstr>
      <vt:lpstr>Project Definition and overview.</vt:lpstr>
      <vt:lpstr>Project Stages.</vt:lpstr>
      <vt:lpstr>PowerPoint Presentation</vt:lpstr>
      <vt:lpstr>PROJECT ARCHITECTURE</vt:lpstr>
      <vt:lpstr>DATA DESCRIPTION</vt:lpstr>
      <vt:lpstr>Frontend Functionality</vt:lpstr>
      <vt:lpstr>UI screenshots</vt:lpstr>
      <vt:lpstr>UI screenshots</vt:lpstr>
      <vt:lpstr>UI screenshots</vt:lpstr>
      <vt:lpstr>Backend Functionality.</vt:lpstr>
      <vt:lpstr>Optimized Model:</vt:lpstr>
      <vt:lpstr>Optimized Model:</vt:lpstr>
      <vt:lpstr>Optimized Model: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100</cp:revision>
  <dcterms:created xsi:type="dcterms:W3CDTF">2023-05-20T20:29:00Z</dcterms:created>
  <dcterms:modified xsi:type="dcterms:W3CDTF">2023-12-14T22:31:55Z</dcterms:modified>
</cp:coreProperties>
</file>