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jpeg" ContentType="image/jpe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203CA27-D6F3-406B-8B98-8BCE18330AF2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720" cy="23133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400" cy="26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905520" y="6513480"/>
            <a:ext cx="52822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9DA29F-878E-40E1-B9D3-88316A8BA60B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43240" y="216000"/>
            <a:ext cx="762840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Student Portfolio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3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6F510DE-62CF-4093-A49D-BE29FE395BD4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06240" y="1764360"/>
            <a:ext cx="860940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STUDENT NAME:  ANANTHI 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REGISTER NO AND NMID: asanm225anm22524132251802522004.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DEPARTMENT:B.SC., COMPUTER SCIENCE.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COLLEGE: GOVERNMENT ARTS AND SCIENCE COLLEGE , VANUR.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THIRUCHITTRAMPALAM KOOTROAD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                              </a:t>
            </a: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ANNAMALAI UNIVERSITY.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752000" y="3456000"/>
            <a:ext cx="308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52400" y="6486120"/>
            <a:ext cx="17726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000" cy="3418560"/>
          </a:xfrm>
          <a:prstGeom prst="rect">
            <a:avLst/>
          </a:prstGeom>
          <a:ln>
            <a:noFill/>
          </a:ln>
        </p:spPr>
      </p:pic>
      <p:sp>
        <p:nvSpPr>
          <p:cNvPr id="195" name="CustomShape 5"/>
          <p:cNvSpPr/>
          <p:nvPr/>
        </p:nvSpPr>
        <p:spPr>
          <a:xfrm>
            <a:off x="739800" y="654840"/>
            <a:ext cx="847944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RESULTS AND SCREENSHOTS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83880DD-4D93-4A14-96B3-A6676070608E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2743200" y="2354760"/>
            <a:ext cx="8533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4176000" y="1744560"/>
            <a:ext cx="4050360" cy="444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755280" y="385560"/>
            <a:ext cx="457776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AEE9550-44F9-4225-BEA9-4231DE280D27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792000" y="2880000"/>
            <a:ext cx="8783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Building this portfolio helped me improve my web development skills and gave me a professional way to showcase my journey as a Computer Science student.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09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6"/>
          <p:cNvSpPr/>
          <p:nvPr/>
        </p:nvSpPr>
        <p:spPr>
          <a:xfrm>
            <a:off x="739800" y="829800"/>
            <a:ext cx="390852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8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3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4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B4D73D4-8FE9-42A6-BB96-FB6DD9D199E3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27" name="CustomShape 19"/>
          <p:cNvSpPr/>
          <p:nvPr/>
        </p:nvSpPr>
        <p:spPr>
          <a:xfrm>
            <a:off x="1584000" y="2664000"/>
            <a:ext cx="46134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IN" sz="4800" spc="-1" strike="noStrike">
                <a:solidFill>
                  <a:srgbClr val="000000"/>
                </a:solidFill>
                <a:latin typeface="Arial"/>
                <a:ea typeface="DejaVu Sans"/>
              </a:rPr>
              <a:t>Student portfolio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-76320" y="28440"/>
            <a:ext cx="1248048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0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752400" y="6486120"/>
            <a:ext cx="17726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1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4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5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7" name="CustomShape 17"/>
          <p:cNvSpPr/>
          <p:nvPr/>
        </p:nvSpPr>
        <p:spPr>
          <a:xfrm>
            <a:off x="739800" y="445320"/>
            <a:ext cx="235620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FEAC32F-61ED-43FF-9C46-B81212194540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>
            <a:off x="2509920" y="1041480"/>
            <a:ext cx="5028120" cy="46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Tools and Technologies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Portfolio design and Layout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Features and Functionality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Screenshots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Github Link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7991640" y="2933640"/>
            <a:ext cx="2761200" cy="3256560"/>
            <a:chOff x="7991640" y="2933640"/>
            <a:chExt cx="2761200" cy="3256560"/>
          </a:xfrm>
        </p:grpSpPr>
        <p:sp>
          <p:nvSpPr>
            <p:cNvPr id="151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3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4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834120" y="574920"/>
            <a:ext cx="56358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ROB</a:t>
            </a:r>
            <a:r>
              <a:rPr b="1" lang="en-IN" sz="4250" spc="46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4250" spc="-37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4250" spc="-37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4250" spc="-1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ME</a:t>
            </a:r>
            <a:r>
              <a:rPr b="1" lang="en-IN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56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57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FD7B152-E2E6-4ACE-B6D5-2F495C94022A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494640" y="2581920"/>
            <a:ext cx="728064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Many students and beginners find it difficult to showcase their skills, education, and projects in a professional way. Without a proper platform, their talents and knowledge often go unnoticed.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0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2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CustomShape 4"/>
          <p:cNvSpPr/>
          <p:nvPr/>
        </p:nvSpPr>
        <p:spPr>
          <a:xfrm>
            <a:off x="739800" y="829800"/>
            <a:ext cx="52624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4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5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9662BB7-9B00-4A26-BC7C-2C117ABDD396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845640" y="2520000"/>
            <a:ext cx="786564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project is a personal portfolio website created to present my education, skills, and projects in a structured and attractive manner. It works as a digital resume that highlights my learning journey and achievements.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699480" y="891720"/>
            <a:ext cx="501336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1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2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0992A05-283C-427D-BF3E-F175B26C6171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685440" y="2682000"/>
            <a:ext cx="845784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Recruiters and employers who want to know about my skills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Teachers and professors for academic evaluations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Friends, peers, and project collaborators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600" cy="324684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558000" y="857880"/>
            <a:ext cx="976212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TOOLS AND TECHNIQUES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79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4DA0F4C-4D81-41B5-A7F5-3781E1955FB8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3312000" y="2232000"/>
            <a:ext cx="617976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HTML, CSS – for frontend development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VS Code – as the code editor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GitHub – for version control and hosting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0E4D5BB-AA5D-4307-A083-E7268A666BCF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39800" y="291240"/>
            <a:ext cx="87937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000" spc="7" strike="noStrike">
                <a:solidFill>
                  <a:srgbClr val="000000"/>
                </a:solidFill>
                <a:latin typeface="Trebuchet MS"/>
                <a:ea typeface="DejaVu Sans"/>
              </a:rPr>
              <a:t>POTFOLIO DESIGN AND LAYOUT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0058400" y="52524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576000" y="1258920"/>
            <a:ext cx="5975280" cy="54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portfolio follows a simple, clean, and responsive design.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includes sections such as: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About Me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Skills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Projects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Contact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design is minimal, professional, and easy to navigate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FEATURES AND FUNCTIONALITY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5800" y="2304000"/>
            <a:ext cx="9101160" cy="24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Mobile and desktop friendly (responsive design)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Navigation bar for smooth section access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 layout to display education, skills, and projects clearly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Trio_Office/6.2.8.2$Windows_x86 LibreOffice_project/</Application>
  <Words>87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2025-09-01T23:43:02Z</dcterms:modified>
  <cp:revision>26</cp:revision>
  <dc:subject/>
  <dc:title>Face Mask Detection using Convolutional Neural Network (CNN)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11</vt:i4>
  </property>
</Properties>
</file>