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619373" y="3202304"/>
            <a:ext cx="8610600" cy="18567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altLang="en-IN" b="1" dirty="0" sz="2800" lang="en-US">
                <a:solidFill>
                  <a:srgbClr val="800000"/>
                </a:solidFill>
              </a:rPr>
              <a:t>S</a:t>
            </a:r>
            <a:r>
              <a:rPr altLang="en-IN" b="1" dirty="0" sz="2800" lang="en-US">
                <a:solidFill>
                  <a:srgbClr val="800000"/>
                </a:solidFill>
              </a:rPr>
              <a:t>T</a:t>
            </a:r>
            <a:r>
              <a:rPr altLang="en-IN" b="1" dirty="0" sz="2800" lang="en-US">
                <a:solidFill>
                  <a:srgbClr val="800000"/>
                </a:solidFill>
              </a:rPr>
              <a:t>U</a:t>
            </a:r>
            <a:r>
              <a:rPr altLang="en-IN" b="1" dirty="0" sz="2800" lang="en-US">
                <a:solidFill>
                  <a:srgbClr val="800000"/>
                </a:solidFill>
              </a:rPr>
              <a:t>D</a:t>
            </a:r>
            <a:r>
              <a:rPr altLang="en-IN" b="1" dirty="0" sz="2800" lang="en-US">
                <a:solidFill>
                  <a:srgbClr val="800000"/>
                </a:solidFill>
              </a:rPr>
              <a:t>E</a:t>
            </a:r>
            <a:r>
              <a:rPr altLang="en-IN" b="1" dirty="0" sz="2800" lang="en-US">
                <a:solidFill>
                  <a:srgbClr val="800000"/>
                </a:solidFill>
              </a:rPr>
              <a:t>N</a:t>
            </a:r>
            <a:r>
              <a:rPr altLang="en-IN" b="1" dirty="0" sz="2800" lang="en-US">
                <a:solidFill>
                  <a:srgbClr val="800000"/>
                </a:solidFill>
              </a:rPr>
              <a:t>T</a:t>
            </a:r>
            <a:r>
              <a:rPr altLang="en-IN" b="1" dirty="0" sz="2800" lang="en-US">
                <a:solidFill>
                  <a:srgbClr val="800000"/>
                </a:solidFill>
              </a:rPr>
              <a:t> </a:t>
            </a:r>
            <a:r>
              <a:rPr altLang="en-IN" b="1" dirty="0" sz="2800" lang="en-US">
                <a:solidFill>
                  <a:srgbClr val="800000"/>
                </a:solidFill>
              </a:rPr>
              <a:t>N</a:t>
            </a:r>
            <a:r>
              <a:rPr altLang="en-IN" b="1" dirty="0" sz="2800" lang="en-US">
                <a:solidFill>
                  <a:srgbClr val="800000"/>
                </a:solidFill>
              </a:rPr>
              <a:t>A</a:t>
            </a:r>
            <a:r>
              <a:rPr altLang="en-IN" b="1" dirty="0" sz="2800" lang="en-US">
                <a:solidFill>
                  <a:srgbClr val="800000"/>
                </a:solidFill>
              </a:rPr>
              <a:t>M</a:t>
            </a:r>
            <a:r>
              <a:rPr altLang="en-IN" b="1" dirty="0" sz="2800" lang="en-US">
                <a:solidFill>
                  <a:srgbClr val="800000"/>
                </a:solidFill>
              </a:rPr>
              <a:t>E</a:t>
            </a:r>
            <a:r>
              <a:rPr altLang="en-IN" b="1" dirty="0" sz="2800" lang="en-US">
                <a:solidFill>
                  <a:srgbClr val="800000"/>
                </a:solidFill>
              </a:rPr>
              <a:t>:</a:t>
            </a:r>
            <a:r>
              <a:rPr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endParaRPr altLang="en-US" lang="zh-CN"/>
          </a:p>
          <a:p>
            <a:r>
              <a:rPr altLang="en-IN" dirty="0" sz="3200" lang="en-US">
                <a:solidFill>
                  <a:srgbClr val="800000"/>
                </a:solidFill>
              </a:rPr>
              <a:t>R</a:t>
            </a:r>
            <a:r>
              <a:rPr altLang="en-IN" dirty="0" sz="3200" lang="en-US">
                <a:solidFill>
                  <a:srgbClr val="800000"/>
                </a:solidFill>
              </a:rPr>
              <a:t>E</a:t>
            </a:r>
            <a:r>
              <a:rPr altLang="en-IN" dirty="0" sz="3200" lang="en-US">
                <a:solidFill>
                  <a:srgbClr val="800000"/>
                </a:solidFill>
              </a:rPr>
              <a:t>G</a:t>
            </a:r>
            <a:r>
              <a:rPr altLang="en-IN" dirty="0" sz="3200" lang="en-US">
                <a:solidFill>
                  <a:srgbClr val="800000"/>
                </a:solidFill>
              </a:rPr>
              <a:t>I</a:t>
            </a:r>
            <a:r>
              <a:rPr altLang="en-IN" dirty="0" sz="3200" lang="en-US">
                <a:solidFill>
                  <a:srgbClr val="800000"/>
                </a:solidFill>
              </a:rPr>
              <a:t>S</a:t>
            </a:r>
            <a:r>
              <a:rPr altLang="en-IN" dirty="0" sz="3200" lang="en-US">
                <a:solidFill>
                  <a:srgbClr val="800000"/>
                </a:solidFill>
              </a:rPr>
              <a:t>T</a:t>
            </a:r>
            <a:r>
              <a:rPr altLang="en-IN" dirty="0" sz="3200" lang="en-US">
                <a:solidFill>
                  <a:srgbClr val="800000"/>
                </a:solidFill>
              </a:rPr>
              <a:t>ER</a:t>
            </a:r>
            <a:r>
              <a:rPr dirty="0" sz="2400" lang="en-US"/>
              <a:t> </a:t>
            </a:r>
            <a:r>
              <a:rPr altLang="en-IN" dirty="0" sz="2800" lang="en-US">
                <a:solidFill>
                  <a:srgbClr val="800000"/>
                </a:solidFill>
              </a:rPr>
              <a:t>N</a:t>
            </a:r>
            <a:r>
              <a:rPr altLang="en-IN" dirty="0" sz="2800" lang="en-US">
                <a:solidFill>
                  <a:srgbClr val="800000"/>
                </a:solidFill>
              </a:rPr>
              <a:t>O</a:t>
            </a:r>
            <a:r>
              <a:rPr altLang="en-IN" dirty="0" sz="2800" lang="en-US">
                <a:solidFill>
                  <a:srgbClr val="800000"/>
                </a:solidFill>
              </a:rPr>
              <a:t> </a:t>
            </a:r>
            <a:r>
              <a:rPr altLang="en-IN" dirty="0" sz="2800" lang="en-US">
                <a:solidFill>
                  <a:srgbClr val="800000"/>
                </a:solidFill>
              </a:rPr>
              <a:t>A</a:t>
            </a:r>
            <a:r>
              <a:rPr altLang="en-IN" dirty="0" sz="2800" lang="en-US">
                <a:solidFill>
                  <a:srgbClr val="800000"/>
                </a:solidFill>
              </a:rPr>
              <a:t>N</a:t>
            </a:r>
            <a:r>
              <a:rPr altLang="en-IN" dirty="0" sz="2800" lang="en-US">
                <a:solidFill>
                  <a:srgbClr val="800000"/>
                </a:solidFill>
              </a:rPr>
              <a:t>D</a:t>
            </a:r>
            <a:r>
              <a:rPr altLang="en-IN" dirty="0" sz="2800" lang="en-US">
                <a:solidFill>
                  <a:srgbClr val="800000"/>
                </a:solidFill>
              </a:rPr>
              <a:t> </a:t>
            </a:r>
            <a:r>
              <a:rPr altLang="en-IN" dirty="0" sz="2800" lang="en-US">
                <a:solidFill>
                  <a:srgbClr val="800000"/>
                </a:solidFill>
              </a:rPr>
              <a:t>N</a:t>
            </a:r>
            <a:r>
              <a:rPr altLang="en-IN" dirty="0" sz="2800" lang="en-US">
                <a:solidFill>
                  <a:srgbClr val="800000"/>
                </a:solidFill>
              </a:rPr>
              <a:t>M</a:t>
            </a:r>
            <a:r>
              <a:rPr altLang="en-IN" dirty="0" sz="2800" lang="en-US">
                <a:solidFill>
                  <a:srgbClr val="800000"/>
                </a:solidFill>
              </a:rPr>
              <a:t>I</a:t>
            </a:r>
            <a:r>
              <a:rPr altLang="en-IN" dirty="0" sz="2800" lang="en-US">
                <a:solidFill>
                  <a:srgbClr val="800000"/>
                </a:solidFill>
              </a:rPr>
              <a:t>D</a:t>
            </a:r>
            <a:r>
              <a:rPr altLang="en-IN" dirty="0" sz="2800" lang="en-US">
                <a:solidFill>
                  <a:srgbClr val="800000"/>
                </a:solidFill>
              </a:rPr>
              <a:t>: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m</a:t>
            </a:r>
            <a:r>
              <a:rPr altLang="en-IN" dirty="0" sz="2400" lang="en-US"/>
              <a:t>1</a:t>
            </a:r>
            <a:r>
              <a:rPr altLang="en-IN" dirty="0" sz="2400" lang="en-US"/>
              <a:t>0</a:t>
            </a:r>
            <a:r>
              <a:rPr altLang="en-IN" dirty="0" sz="2400" lang="en-US"/>
              <a:t>8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1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r>
              <a:rPr altLang="en-IN" dirty="0" sz="2400" lang="en-US"/>
              <a:t>0</a:t>
            </a:r>
            <a:r>
              <a:rPr altLang="en-IN" dirty="0" sz="2400" lang="en-US"/>
              <a:t>8</a:t>
            </a:r>
            <a:r>
              <a:rPr altLang="en-IN" dirty="0" sz="2400" lang="en-US"/>
              <a:t>1</a:t>
            </a:r>
            <a:r>
              <a:rPr altLang="en-IN" dirty="0" sz="2400" lang="en-US"/>
              <a:t>8</a:t>
            </a:r>
            <a:r>
              <a:rPr altLang="en-IN" dirty="0" sz="2400" lang="en-US"/>
              <a:t>0</a:t>
            </a:r>
            <a:r>
              <a:rPr altLang="en-IN" dirty="0" sz="2400" lang="en-US"/>
              <a:t>2</a:t>
            </a:r>
            <a:r>
              <a:rPr altLang="en-IN" dirty="0" sz="2400" lang="en-US"/>
              <a:t>5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0</a:t>
            </a:r>
            <a:r>
              <a:rPr altLang="en-IN" dirty="0" sz="2400" lang="en-US"/>
              <a:t>6</a:t>
            </a:r>
            <a:r>
              <a:rPr dirty="0" sz="2400" lang="en-US"/>
              <a:t> </a:t>
            </a:r>
            <a:endParaRPr dirty="0" sz="2400" lang="en-US">
              <a:cs typeface="Calibri"/>
            </a:endParaRPr>
          </a:p>
          <a:p>
            <a:r>
              <a:rPr altLang="en-IN" b="1" dirty="0" sz="2800" lang="en-US">
                <a:solidFill>
                  <a:srgbClr val="800000"/>
                </a:solidFill>
              </a:rPr>
              <a:t>D</a:t>
            </a:r>
            <a:r>
              <a:rPr altLang="en-IN" b="1" dirty="0" sz="2800" lang="en-US">
                <a:solidFill>
                  <a:srgbClr val="800000"/>
                </a:solidFill>
              </a:rPr>
              <a:t>E</a:t>
            </a:r>
            <a:r>
              <a:rPr altLang="en-IN" b="1" dirty="0" sz="2800" lang="en-US">
                <a:solidFill>
                  <a:srgbClr val="800000"/>
                </a:solidFill>
              </a:rPr>
              <a:t>P</a:t>
            </a:r>
            <a:r>
              <a:rPr altLang="en-IN" b="1" dirty="0" sz="2800" lang="en-US">
                <a:solidFill>
                  <a:srgbClr val="800000"/>
                </a:solidFill>
              </a:rPr>
              <a:t>A</a:t>
            </a:r>
            <a:r>
              <a:rPr altLang="en-IN" b="1" dirty="0" sz="2800" lang="en-US">
                <a:solidFill>
                  <a:srgbClr val="800000"/>
                </a:solidFill>
              </a:rPr>
              <a:t>R</a:t>
            </a:r>
            <a:r>
              <a:rPr altLang="en-IN" b="1" dirty="0" sz="2800" lang="en-US">
                <a:solidFill>
                  <a:srgbClr val="800000"/>
                </a:solidFill>
              </a:rPr>
              <a:t>T</a:t>
            </a:r>
            <a:r>
              <a:rPr altLang="en-IN" b="1" dirty="0" sz="2800" lang="en-US">
                <a:solidFill>
                  <a:srgbClr val="800000"/>
                </a:solidFill>
              </a:rPr>
              <a:t>MENT</a:t>
            </a:r>
            <a:r>
              <a:rPr altLang="en-IN" b="1" dirty="0" sz="2800" lang="en-US">
                <a:solidFill>
                  <a:srgbClr val="800000"/>
                </a:solidFill>
              </a:rPr>
              <a:t>:</a:t>
            </a:r>
            <a:r>
              <a:rPr dirty="0" sz="2400" lang="en-US"/>
              <a:t> 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-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</a:t>
            </a:r>
            <a:r>
              <a:rPr altLang="en-IN" dirty="0" sz="2400" lang="en-US"/>
              <a:t>u</a:t>
            </a:r>
            <a:r>
              <a:rPr altLang="en-IN" dirty="0" sz="2400" lang="en-US"/>
              <a:t>t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c</a:t>
            </a:r>
            <a:r>
              <a:rPr altLang="en-IN" dirty="0" sz="2400" lang="en-US"/>
              <a:t>e</a:t>
            </a:r>
            <a:endParaRPr altLang="en-US" lang="zh-CN"/>
          </a:p>
          <a:p>
            <a:r>
              <a:rPr altLang="en-IN" b="1" dirty="0" sz="2800" lang="en-US">
                <a:solidFill>
                  <a:srgbClr val="800000"/>
                </a:solidFill>
              </a:rPr>
              <a:t>C</a:t>
            </a:r>
            <a:r>
              <a:rPr altLang="en-IN" b="1" dirty="0" sz="2800" lang="en-US">
                <a:solidFill>
                  <a:srgbClr val="800000"/>
                </a:solidFill>
              </a:rPr>
              <a:t>O</a:t>
            </a:r>
            <a:r>
              <a:rPr altLang="en-IN" b="1" dirty="0" sz="2800" lang="en-US">
                <a:solidFill>
                  <a:srgbClr val="800000"/>
                </a:solidFill>
              </a:rPr>
              <a:t>L</a:t>
            </a:r>
            <a:r>
              <a:rPr altLang="en-IN" b="1" dirty="0" sz="2800" lang="en-US">
                <a:solidFill>
                  <a:srgbClr val="800000"/>
                </a:solidFill>
              </a:rPr>
              <a:t>L</a:t>
            </a:r>
            <a:r>
              <a:rPr altLang="en-IN" b="1" dirty="0" sz="2800" lang="en-US">
                <a:solidFill>
                  <a:srgbClr val="800000"/>
                </a:solidFill>
              </a:rPr>
              <a:t>E</a:t>
            </a:r>
            <a:r>
              <a:rPr altLang="en-IN" b="1" dirty="0" sz="2800" lang="en-US">
                <a:solidFill>
                  <a:srgbClr val="800000"/>
                </a:solidFill>
              </a:rPr>
              <a:t>G</a:t>
            </a:r>
            <a:r>
              <a:rPr altLang="en-IN" b="1" dirty="0" sz="2800" lang="en-US">
                <a:solidFill>
                  <a:srgbClr val="800000"/>
                </a:solidFill>
              </a:rPr>
              <a:t>E</a:t>
            </a:r>
            <a:r>
              <a:rPr altLang="en-IN" b="1" dirty="0" sz="2800" lang="en-US">
                <a:solidFill>
                  <a:srgbClr val="800000"/>
                </a:solidFill>
              </a:rPr>
              <a:t>:</a:t>
            </a:r>
            <a:r>
              <a:rPr altLang="en-IN" dirty="0" sz="2400" lang="en-US"/>
              <a:t>T</a:t>
            </a:r>
            <a:r>
              <a:rPr altLang="en-IN" dirty="0" sz="2400" lang="en-US"/>
              <a:t>K</a:t>
            </a:r>
            <a:r>
              <a:rPr altLang="en-IN" dirty="0" sz="2400" lang="en-US"/>
              <a:t>G</a:t>
            </a:r>
            <a:r>
              <a:rPr altLang="en-IN" dirty="0" sz="2400" lang="en-US"/>
              <a:t>A</a:t>
            </a:r>
            <a:r>
              <a:rPr altLang="en-IN" dirty="0" sz="2400" lang="en-US"/>
              <a:t>C</a:t>
            </a:r>
            <a:r>
              <a:rPr altLang="en-IN" dirty="0" sz="2400" lang="en-US"/>
              <a:t>,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a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u</a:t>
            </a:r>
            <a:r>
              <a:rPr altLang="en-IN" dirty="0" sz="2400" lang="en-US"/>
              <a:t>n</a:t>
            </a:r>
            <a:r>
              <a:rPr altLang="en-IN" dirty="0" sz="2400" lang="en-US"/>
              <a:t>i</a:t>
            </a:r>
            <a:r>
              <a:rPr altLang="en-IN" dirty="0" sz="2400" lang="en-US"/>
              <a:t>v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30"/>
              </a:spcBef>
              <a:buNone/>
            </a:pPr>
            <a:r>
              <a:rPr altLang="en-IN" dirty="0" sz="4250" lang="en-US" spc="15">
                <a:solidFill>
                  <a:srgbClr val="800000"/>
                </a:solidFill>
              </a:rPr>
              <a:t>R</a:t>
            </a:r>
            <a:r>
              <a:rPr altLang="en-IN" dirty="0" sz="4250" lang="en-US" spc="15">
                <a:solidFill>
                  <a:srgbClr val="800000"/>
                </a:solidFill>
              </a:rPr>
              <a:t>E</a:t>
            </a:r>
            <a:r>
              <a:rPr altLang="en-IN" dirty="0" sz="4250" lang="en-US" spc="15">
                <a:solidFill>
                  <a:srgbClr val="800000"/>
                </a:solidFill>
              </a:rPr>
              <a:t>S</a:t>
            </a:r>
            <a:r>
              <a:rPr altLang="en-IN" dirty="0" sz="4250" lang="en-US" spc="15">
                <a:solidFill>
                  <a:srgbClr val="800000"/>
                </a:solidFill>
              </a:rPr>
              <a:t>U</a:t>
            </a:r>
            <a:r>
              <a:rPr altLang="en-IN" dirty="0" sz="4250" lang="en-US" spc="15">
                <a:solidFill>
                  <a:srgbClr val="800000"/>
                </a:solidFill>
              </a:rPr>
              <a:t>LTS</a:t>
            </a:r>
            <a:r>
              <a:rPr altLang="en-IN" dirty="0" sz="4250" lang="en-US" spc="15">
                <a:solidFill>
                  <a:srgbClr val="800000"/>
                </a:solidFill>
              </a:rPr>
              <a:t> </a:t>
            </a:r>
            <a:r>
              <a:rPr altLang="en-IN" dirty="0" sz="4250" lang="en-US" spc="15">
                <a:solidFill>
                  <a:srgbClr val="800000"/>
                </a:solidFill>
              </a:rPr>
              <a:t>A</a:t>
            </a:r>
            <a:r>
              <a:rPr altLang="en-IN" dirty="0" sz="4250" lang="en-US" spc="15">
                <a:solidFill>
                  <a:srgbClr val="800000"/>
                </a:solidFill>
              </a:rPr>
              <a:t>N</a:t>
            </a:r>
            <a:r>
              <a:rPr altLang="en-IN" dirty="0" sz="4250" lang="en-US" spc="15">
                <a:solidFill>
                  <a:srgbClr val="800000"/>
                </a:solidFill>
              </a:rPr>
              <a:t>D</a:t>
            </a:r>
            <a:r>
              <a:rPr altLang="en-IN" dirty="0" sz="4250" lang="en-US" spc="15">
                <a:solidFill>
                  <a:srgbClr val="800000"/>
                </a:solidFill>
              </a:rPr>
              <a:t> </a:t>
            </a:r>
            <a:r>
              <a:rPr altLang="en-IN" dirty="0" sz="4250" lang="en-US" spc="15">
                <a:solidFill>
                  <a:srgbClr val="800000"/>
                </a:solidFill>
              </a:rPr>
              <a:t>TECHNIQUES</a:t>
            </a:r>
            <a:r>
              <a:rPr altLang="en-IN" dirty="0" sz="4250" lang="en-US" spc="15">
                <a:solidFill>
                  <a:srgbClr val="800000"/>
                </a:solidFill>
              </a:rPr>
              <a:t> 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 rot="167283">
            <a:off x="2651305" y="5175765"/>
            <a:ext cx="8072991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019661" y="1413411"/>
            <a:ext cx="7811143" cy="529089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63774" y="322956"/>
            <a:ext cx="8466988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IN" dirty="0" lang="en-US">
                <a:solidFill>
                  <a:srgbClr val="800000"/>
                </a:solidFill>
              </a:rPr>
              <a:t>C</a:t>
            </a:r>
            <a:r>
              <a:rPr altLang="en-IN" dirty="0" lang="en-US">
                <a:solidFill>
                  <a:srgbClr val="800000"/>
                </a:solidFill>
              </a:rPr>
              <a:t>O</a:t>
            </a:r>
            <a:r>
              <a:rPr altLang="en-IN" dirty="0" lang="en-US">
                <a:solidFill>
                  <a:srgbClr val="800000"/>
                </a:solidFill>
              </a:rPr>
              <a:t>N</a:t>
            </a:r>
            <a:r>
              <a:rPr altLang="en-IN" dirty="0" lang="en-US">
                <a:solidFill>
                  <a:srgbClr val="800000"/>
                </a:solidFill>
              </a:rPr>
              <a:t>C</a:t>
            </a:r>
            <a:r>
              <a:rPr altLang="en-IN" dirty="0" lang="en-US">
                <a:solidFill>
                  <a:srgbClr val="800000"/>
                </a:solidFill>
              </a:rPr>
              <a:t>L</a:t>
            </a:r>
            <a:r>
              <a:rPr altLang="en-IN" dirty="0" lang="en-US">
                <a:solidFill>
                  <a:srgbClr val="800000"/>
                </a:solidFill>
              </a:rPr>
              <a:t>U</a:t>
            </a:r>
            <a:r>
              <a:rPr altLang="en-IN" dirty="0" lang="en-US">
                <a:solidFill>
                  <a:srgbClr val="800000"/>
                </a:solidFill>
              </a:rPr>
              <a:t>SION</a:t>
            </a:r>
            <a:r>
              <a:rPr altLang="en-IN" dirty="0" lang="en-US">
                <a:solidFill>
                  <a:srgbClr val="800000"/>
                </a:solidFill>
              </a:rPr>
              <a:t> 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"/>
          <p:cNvSpPr txBox="1"/>
          <p:nvPr/>
        </p:nvSpPr>
        <p:spPr>
          <a:xfrm rot="21600000">
            <a:off x="0" y="1698813"/>
            <a:ext cx="10150077" cy="4003040"/>
          </a:xfrm>
          <a:prstGeom prst="rect"/>
        </p:spPr>
        <p:txBody>
          <a:bodyPr rtlCol="0" wrap="square">
            <a:spAutoFit/>
          </a:bodyPr>
          <a:p>
            <a:endParaRPr b="1" sz="3600" lang="en-GB">
              <a:solidFill>
                <a:srgbClr val="002060"/>
              </a:solidFill>
            </a:endParaRPr>
          </a:p>
          <a:p>
            <a:r>
              <a:rPr altLang="en-IN" b="1" sz="3600" lang="en-US">
                <a:solidFill>
                  <a:srgbClr val="002060"/>
                </a:solidFill>
              </a:rPr>
              <a:t>Creating this digital portfolio has given me the opportunity to showcase my skills, knowledge, and growth in [your field/subject, e.g., web development, design, or academics]. It reflects not only the projects I have completed but also the learning process, challenges faced, and solutions developed along the way.</a:t>
            </a:r>
            <a:endParaRPr b="1" sz="4000" lang="en-GB">
              <a:solidFill>
                <a:srgbClr val="002060"/>
              </a:solidFill>
            </a:endParaRPr>
          </a:p>
          <a:p>
            <a:endParaRPr b="1" sz="3600" lang="en-GB">
              <a:solidFill>
                <a:srgbClr val="002060"/>
              </a:solidFill>
            </a:endParaRPr>
          </a:p>
          <a:p>
            <a:endParaRPr b="1" sz="2800" lang="en-GB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-116221" y="1428497"/>
            <a:ext cx="13904405" cy="3335205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48842" y="1047589"/>
            <a:ext cx="7724025" cy="1540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30"/>
              </a:spcBef>
              <a:buNone/>
            </a:pPr>
            <a:r>
              <a:rPr altLang="en-IN" dirty="0" sz="4250" lang="en-US" spc="5">
                <a:solidFill>
                  <a:srgbClr val="800000"/>
                </a:solidFill>
              </a:rPr>
              <a:t>P</a:t>
            </a:r>
            <a:r>
              <a:rPr altLang="en-IN" dirty="0" sz="4250" lang="en-US" spc="5">
                <a:solidFill>
                  <a:srgbClr val="800000"/>
                </a:solidFill>
              </a:rPr>
              <a:t>R</a:t>
            </a:r>
            <a:r>
              <a:rPr altLang="en-IN" dirty="0" sz="4250" lang="en-US" spc="5">
                <a:solidFill>
                  <a:srgbClr val="800000"/>
                </a:solidFill>
              </a:rPr>
              <a:t>O</a:t>
            </a:r>
            <a:r>
              <a:rPr altLang="en-IN" dirty="0" sz="4250" lang="en-US" spc="5">
                <a:solidFill>
                  <a:srgbClr val="800000"/>
                </a:solidFill>
              </a:rPr>
              <a:t>J</a:t>
            </a:r>
            <a:r>
              <a:rPr altLang="en-IN" dirty="0" sz="4250" lang="en-US" spc="5">
                <a:solidFill>
                  <a:srgbClr val="800000"/>
                </a:solidFill>
              </a:rPr>
              <a:t>E</a:t>
            </a:r>
            <a:r>
              <a:rPr altLang="en-IN" dirty="0" sz="4250" lang="en-US" spc="5">
                <a:solidFill>
                  <a:srgbClr val="800000"/>
                </a:solidFill>
              </a:rPr>
              <a:t>CT</a:t>
            </a:r>
            <a:r>
              <a:rPr altLang="en-IN" dirty="0" sz="4250" lang="en-US" spc="5">
                <a:solidFill>
                  <a:srgbClr val="800000"/>
                </a:solidFill>
              </a:rPr>
              <a:t> </a:t>
            </a:r>
            <a:r>
              <a:rPr altLang="en-IN" dirty="0" sz="4250" lang="en-US" spc="5">
                <a:solidFill>
                  <a:srgbClr val="800000"/>
                </a:solidFill>
              </a:rPr>
              <a:t>TITLE</a:t>
            </a:r>
            <a:r>
              <a:rPr altLang="en-IN" dirty="0" sz="4250" lang="en-US" spc="5">
                <a:solidFill>
                  <a:srgbClr val="800000"/>
                </a:solidFill>
              </a:rPr>
              <a:t> </a:t>
            </a:r>
            <a:br>
              <a:rPr altLang="en-IN" dirty="0" sz="4250" lang="en-US" spc="5">
                <a:solidFill>
                  <a:srgbClr val="330066"/>
                </a:solidFill>
              </a:rPr>
            </a:br>
            <a:br>
              <a:rPr altLang="en-IN" dirty="0" sz="4250" lang="en-US" spc="25"/>
            </a:br>
            <a:r>
              <a:rPr altLang="en-IN" dirty="0" sz="4250" lang="en-US" spc="25"/>
              <a:t>C</a:t>
            </a:r>
            <a:r>
              <a:rPr altLang="en-IN" dirty="0" sz="4250" lang="en-US" spc="25"/>
              <a:t>r</a:t>
            </a:r>
            <a:r>
              <a:rPr altLang="en-IN" dirty="0" sz="4250" lang="en-US" spc="25"/>
              <a:t>e</a:t>
            </a:r>
            <a:r>
              <a:rPr altLang="en-IN" dirty="0" sz="4250" lang="en-US" spc="25"/>
              <a:t>a</a:t>
            </a:r>
            <a:r>
              <a:rPr altLang="en-IN" dirty="0" sz="4250" lang="en-US" spc="25"/>
              <a:t>t</a:t>
            </a:r>
            <a:r>
              <a:rPr altLang="en-IN" dirty="0" sz="4250" lang="en-US" spc="25"/>
              <a:t>i</a:t>
            </a:r>
            <a:r>
              <a:rPr altLang="en-IN" dirty="0" sz="4250" lang="en-US" spc="25"/>
              <a:t>v</a:t>
            </a:r>
            <a:r>
              <a:rPr altLang="en-IN" dirty="0" sz="4250" lang="en-US" spc="25"/>
              <a:t>e</a:t>
            </a:r>
            <a:r>
              <a:rPr altLang="en-IN" dirty="0" sz="4250" lang="en-US" spc="25"/>
              <a:t> </a:t>
            </a:r>
            <a:r>
              <a:rPr altLang="en-IN" dirty="0" sz="4250" lang="en-US" spc="25"/>
              <a:t>M</a:t>
            </a:r>
            <a:r>
              <a:rPr altLang="en-IN" dirty="0" sz="4250" lang="en-US" spc="25"/>
              <a:t>y</a:t>
            </a:r>
            <a:r>
              <a:rPr altLang="en-IN" dirty="0" sz="4250" lang="en-US" spc="25"/>
              <a:t> </a:t>
            </a:r>
            <a:r>
              <a:rPr altLang="en-IN" dirty="0" sz="4250" lang="en-US" spc="25"/>
              <a:t>P</a:t>
            </a:r>
            <a:r>
              <a:rPr altLang="en-IN" dirty="0" sz="4250" lang="en-US" spc="25"/>
              <a:t>o</a:t>
            </a:r>
            <a:r>
              <a:rPr altLang="en-IN" dirty="0" sz="4250" lang="en-US" spc="25"/>
              <a:t>r</a:t>
            </a:r>
            <a:r>
              <a:rPr altLang="en-IN" dirty="0" sz="4250" lang="en-US" spc="25"/>
              <a:t>t</a:t>
            </a:r>
            <a:r>
              <a:rPr altLang="en-IN" dirty="0" sz="4250" lang="en-US" spc="25"/>
              <a:t>f</a:t>
            </a:r>
            <a:r>
              <a:rPr altLang="en-IN" dirty="0" sz="4250" lang="en-US" spc="25"/>
              <a:t>o</a:t>
            </a:r>
            <a:r>
              <a:rPr altLang="en-IN" dirty="0" sz="4250" lang="en-US" spc="25"/>
              <a:t>l</a:t>
            </a:r>
            <a:r>
              <a:rPr altLang="en-IN" dirty="0" sz="4250" lang="en-US" spc="25"/>
              <a:t>i</a:t>
            </a:r>
            <a:r>
              <a:rPr altLang="en-IN" dirty="0" sz="4250" lang="en-US" spc="25"/>
              <a:t>o</a:t>
            </a:r>
            <a:r>
              <a:rPr altLang="en-IN" dirty="0" sz="4250" lang="en-US" spc="25"/>
              <a:t> </a:t>
            </a:r>
            <a:r>
              <a:rPr altLang="en-IN" dirty="0" sz="4250" lang="en-US" spc="25"/>
              <a:t>u</a:t>
            </a:r>
            <a:r>
              <a:rPr altLang="en-IN" dirty="0" sz="4250" lang="en-US" spc="25"/>
              <a:t>s</a:t>
            </a:r>
            <a:r>
              <a:rPr altLang="en-IN" dirty="0" sz="4250" lang="en-US" spc="25"/>
              <a:t>i</a:t>
            </a:r>
            <a:r>
              <a:rPr altLang="en-IN" dirty="0" sz="4250" lang="en-US" spc="25"/>
              <a:t>n</a:t>
            </a:r>
            <a:r>
              <a:rPr altLang="en-IN" dirty="0" sz="4250" lang="en-US" spc="25"/>
              <a:t>g</a:t>
            </a:r>
            <a:r>
              <a:rPr altLang="en-IN" dirty="0" sz="4250" lang="en-US" spc="25"/>
              <a:t> </a:t>
            </a:r>
            <a:r>
              <a:rPr altLang="en-IN" dirty="0" sz="4250" lang="en-US" spc="25"/>
              <a:t>F</a:t>
            </a:r>
            <a:r>
              <a:rPr altLang="en-IN" dirty="0" sz="4250" lang="en-US" spc="25"/>
              <a:t>W</a:t>
            </a:r>
            <a:r>
              <a:rPr altLang="en-IN" dirty="0" sz="4250" lang="en-US" spc="25"/>
              <a:t>D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IN" dirty="0" lang="en-US" spc="25">
                <a:solidFill>
                  <a:srgbClr val="800000"/>
                </a:solidFill>
              </a:rPr>
              <a:t>A</a:t>
            </a:r>
            <a:r>
              <a:rPr altLang="en-IN" dirty="0" lang="en-US" spc="25">
                <a:solidFill>
                  <a:srgbClr val="800000"/>
                </a:solidFill>
              </a:rPr>
              <a:t>G</a:t>
            </a:r>
            <a:r>
              <a:rPr altLang="en-IN" dirty="0" lang="en-US" spc="25">
                <a:solidFill>
                  <a:srgbClr val="800000"/>
                </a:solidFill>
              </a:rPr>
              <a:t>E</a:t>
            </a:r>
            <a:r>
              <a:rPr altLang="en-IN" dirty="0" lang="en-US" spc="25">
                <a:solidFill>
                  <a:srgbClr val="800000"/>
                </a:solidFill>
              </a:rPr>
              <a:t>N</a:t>
            </a:r>
            <a:r>
              <a:rPr altLang="en-IN" dirty="0" lang="en-US" spc="25">
                <a:solidFill>
                  <a:srgbClr val="800000"/>
                </a:solidFill>
              </a:rPr>
              <a:t>D</a:t>
            </a:r>
            <a:r>
              <a:rPr altLang="en-IN" dirty="0" lang="en-US" spc="25">
                <a:solidFill>
                  <a:srgbClr val="800000"/>
                </a:solidFill>
              </a:rPr>
              <a:t>A</a:t>
            </a:r>
            <a:endParaRPr altLang="en-US" lang="zh-CN"/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5336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1" dirty="0" sz="3600" i="0" lang="en-US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600" i="0"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1" sz="4000">
              <a:solidFill>
                <a:srgbClr val="002060"/>
              </a:solidFill>
            </a:endParaRPr>
          </a:p>
          <a:p>
            <a:pPr algn="l">
              <a:buFont typeface="+mj-lt"/>
              <a:buAutoNum type="arabicPeriod"/>
            </a:pPr>
            <a:r>
              <a:rPr b="1" dirty="0" sz="3600" i="0"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1" sz="4000">
              <a:solidFill>
                <a:srgbClr val="002060"/>
              </a:solidFill>
            </a:endParaRPr>
          </a:p>
          <a:p>
            <a:pPr algn="l">
              <a:buFont typeface="+mj-lt"/>
              <a:buAutoNum type="arabicPeriod"/>
            </a:pPr>
            <a:r>
              <a:rPr b="1" dirty="0" sz="3600" i="0"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1" sz="4000">
              <a:solidFill>
                <a:srgbClr val="002060"/>
              </a:solidFill>
            </a:endParaRPr>
          </a:p>
          <a:p>
            <a:pPr algn="l">
              <a:buFont typeface="+mj-lt"/>
              <a:buAutoNum type="arabicPeriod"/>
            </a:pPr>
            <a:r>
              <a:rPr b="1" dirty="0" sz="3600"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1" dirty="0" sz="4000" i="0" lang="en-US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600" i="0"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b="1" sz="4000">
              <a:solidFill>
                <a:srgbClr val="002060"/>
              </a:solidFill>
            </a:endParaRPr>
          </a:p>
          <a:p>
            <a:pPr algn="l">
              <a:buFont typeface="+mj-lt"/>
              <a:buAutoNum type="arabicPeriod"/>
            </a:pPr>
            <a:r>
              <a:rPr b="1" dirty="0" sz="3600"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1" dirty="0" sz="4000" i="0" lang="en-US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600" i="0"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b="1" dirty="0" sz="3600"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1" dirty="0" sz="4000" i="0" lang="en-US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600" i="0"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sz="4000">
              <a:solidFill>
                <a:srgbClr val="002060"/>
              </a:solidFill>
            </a:endParaRPr>
          </a:p>
          <a:p>
            <a:pPr algn="l">
              <a:buFont typeface="+mj-lt"/>
              <a:buAutoNum type="arabicPeriod"/>
            </a:pPr>
            <a:r>
              <a:rPr b="1" dirty="0" sz="3600" lang="en-US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b="1" dirty="0" sz="3600"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1" dirty="0" sz="4000" i="0" lang="en-US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2800" lang="en-IN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7" name=""/>
          <p:cNvSpPr txBox="1"/>
          <p:nvPr/>
        </p:nvSpPr>
        <p:spPr>
          <a:xfrm rot="21575656">
            <a:off x="393620" y="1312099"/>
            <a:ext cx="8240503" cy="4942839"/>
          </a:xfrm>
          <a:prstGeom prst="rect"/>
        </p:spPr>
        <p:txBody>
          <a:bodyPr rtlCol="0" wrap="square">
            <a:spAutoFit/>
          </a:bodyPr>
          <a:p>
            <a:endParaRPr b="1" sz="4000" lang="en-GB">
              <a:solidFill>
                <a:srgbClr val="002060"/>
              </a:solidFill>
            </a:endParaRPr>
          </a:p>
          <a:p>
            <a:r>
              <a:rPr altLang="en-IN" b="1" sz="3600" lang="en-US">
                <a:solidFill>
                  <a:srgbClr val="002060"/>
                </a:solidFill>
              </a:rPr>
              <a:t>In today’s digital era, showcasing skills, achievements, and projects effectively is a challenge for many individuals. Traditional paper resumes and static profiles often fail to highlight a person’s creativity, technical abilities, and unique strengths in an engaging way. This creates a gap between individuals and opportunities, as recruiters, educators, or clients may not fully recognize their potential.</a:t>
            </a:r>
            <a:endParaRPr b="1" sz="4000" lang="en-GB">
              <a:solidFill>
                <a:srgbClr val="002060"/>
              </a:solidFill>
            </a:endParaRPr>
          </a:p>
          <a:p>
            <a:endParaRPr b="1" sz="2800" lang="en-GB">
              <a:solidFill>
                <a:srgbClr val="002060"/>
              </a:solidFill>
            </a:endParaRPr>
          </a:p>
        </p:txBody>
      </p:sp>
      <p:sp>
        <p:nvSpPr>
          <p:cNvPr id="1048648" name="object 7"/>
          <p:cNvSpPr txBox="1">
            <a:spLocks noGrp="1"/>
          </p:cNvSpPr>
          <p:nvPr/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altLang="en-IN" dirty="0" sz="4250" lang="en-US" spc="-20">
                <a:solidFill>
                  <a:srgbClr val="800000"/>
                </a:solidFill>
              </a:rPr>
              <a:t>P</a:t>
            </a:r>
            <a:r>
              <a:rPr altLang="en-IN" dirty="0" sz="4250" lang="en-US" spc="-20">
                <a:solidFill>
                  <a:srgbClr val="800000"/>
                </a:solidFill>
              </a:rPr>
              <a:t>R</a:t>
            </a:r>
            <a:r>
              <a:rPr altLang="en-IN" dirty="0" sz="4250" lang="en-US" spc="-20">
                <a:solidFill>
                  <a:srgbClr val="800000"/>
                </a:solidFill>
              </a:rPr>
              <a:t>O</a:t>
            </a:r>
            <a:r>
              <a:rPr altLang="en-IN" dirty="0" sz="4250" lang="en-US" spc="-20">
                <a:solidFill>
                  <a:srgbClr val="800000"/>
                </a:solidFill>
              </a:rPr>
              <a:t>B</a:t>
            </a:r>
            <a:r>
              <a:rPr altLang="en-IN" dirty="0" sz="4250" lang="en-US" spc="-20">
                <a:solidFill>
                  <a:srgbClr val="800000"/>
                </a:solidFill>
              </a:rPr>
              <a:t>L</a:t>
            </a:r>
            <a:r>
              <a:rPr altLang="en-IN" dirty="0" sz="4250" lang="en-US" spc="-20">
                <a:solidFill>
                  <a:srgbClr val="800000"/>
                </a:solidFill>
              </a:rPr>
              <a:t>E</a:t>
            </a:r>
            <a:r>
              <a:rPr altLang="en-IN" dirty="0" sz="4250" lang="en-US" spc="-20">
                <a:solidFill>
                  <a:srgbClr val="800000"/>
                </a:solidFill>
              </a:rPr>
              <a:t>M</a:t>
            </a:r>
            <a:r>
              <a:rPr altLang="en-IN" dirty="0" sz="4250" lang="en-US" spc="-20">
                <a:solidFill>
                  <a:srgbClr val="800000"/>
                </a:solidFill>
              </a:rPr>
              <a:t> </a:t>
            </a:r>
            <a:r>
              <a:rPr altLang="en-IN" dirty="0" sz="4250" lang="en-US" spc="-20">
                <a:solidFill>
                  <a:srgbClr val="800000"/>
                </a:solidFill>
              </a:rPr>
              <a:t>STATEMENT</a:t>
            </a:r>
            <a:r>
              <a:rPr altLang="en-IN" dirty="0" sz="4250" lang="en-US" spc="-20">
                <a:solidFill>
                  <a:srgbClr val="800000"/>
                </a:solidFill>
              </a:rPr>
              <a:t> </a:t>
            </a:r>
            <a:endParaRPr sz="42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altLang="en-IN" dirty="0" sz="4250" lang="en-US" spc="5">
                <a:solidFill>
                  <a:srgbClr val="800000"/>
                </a:solidFill>
              </a:rPr>
              <a:t>P</a:t>
            </a:r>
            <a:r>
              <a:rPr altLang="en-IN" dirty="0" sz="4250" lang="en-US" spc="5">
                <a:solidFill>
                  <a:srgbClr val="800000"/>
                </a:solidFill>
              </a:rPr>
              <a:t>R</a:t>
            </a:r>
            <a:r>
              <a:rPr altLang="en-IN" dirty="0" sz="4250" lang="en-US" spc="5">
                <a:solidFill>
                  <a:srgbClr val="800000"/>
                </a:solidFill>
              </a:rPr>
              <a:t>O</a:t>
            </a:r>
            <a:r>
              <a:rPr altLang="en-IN" dirty="0" sz="4250" lang="en-US" spc="5">
                <a:solidFill>
                  <a:srgbClr val="800000"/>
                </a:solidFill>
              </a:rPr>
              <a:t>J</a:t>
            </a:r>
            <a:r>
              <a:rPr altLang="en-IN" dirty="0" sz="4250" lang="en-US" spc="5">
                <a:solidFill>
                  <a:srgbClr val="800000"/>
                </a:solidFill>
              </a:rPr>
              <a:t>E</a:t>
            </a:r>
            <a:r>
              <a:rPr altLang="en-IN" dirty="0" sz="4250" lang="en-US" spc="5">
                <a:solidFill>
                  <a:srgbClr val="800000"/>
                </a:solidFill>
              </a:rPr>
              <a:t>C</a:t>
            </a:r>
            <a:r>
              <a:rPr altLang="en-IN" dirty="0" sz="4250" lang="en-US" spc="5">
                <a:solidFill>
                  <a:srgbClr val="800000"/>
                </a:solidFill>
              </a:rPr>
              <a:t>T</a:t>
            </a:r>
            <a:r>
              <a:rPr altLang="en-IN" dirty="0" sz="4250" lang="en-US" spc="5">
                <a:solidFill>
                  <a:srgbClr val="800000"/>
                </a:solidFill>
              </a:rPr>
              <a:t> </a:t>
            </a:r>
            <a:r>
              <a:rPr altLang="en-IN" dirty="0" sz="4250" lang="en-US" spc="5">
                <a:solidFill>
                  <a:srgbClr val="800000"/>
                </a:solidFill>
              </a:rPr>
              <a:t>OVERVIEW</a:t>
            </a:r>
            <a:r>
              <a:rPr altLang="en-IN" dirty="0" sz="4250" lang="en-US" spc="5">
                <a:solidFill>
                  <a:srgbClr val="800000"/>
                </a:solidFill>
              </a:rPr>
              <a:t> 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4096000" y="3219450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55" name=""/>
          <p:cNvSpPr txBox="1"/>
          <p:nvPr/>
        </p:nvSpPr>
        <p:spPr>
          <a:xfrm>
            <a:off x="352059" y="1511935"/>
            <a:ext cx="9230091" cy="4384040"/>
          </a:xfrm>
          <a:prstGeom prst="rect"/>
        </p:spPr>
        <p:txBody>
          <a:bodyPr rtlCol="0" wrap="square">
            <a:spAutoFit/>
          </a:bodyPr>
          <a:p>
            <a:pPr algn="l" indent="-457200" marL="457200">
              <a:buFont typeface="Arial"/>
              <a:buChar char="•"/>
            </a:pPr>
            <a:endParaRPr b="1" sz="3200" lang="en-GB">
              <a:solidFill>
                <a:srgbClr val="002060"/>
              </a:solidFill>
            </a:endParaRPr>
          </a:p>
          <a:p>
            <a:pPr algn="l" indent="-457200" marL="457200">
              <a:buFont typeface="Arial"/>
              <a:buChar char="•"/>
            </a:pPr>
            <a:r>
              <a:rPr altLang="en-IN" b="1" sz="3200" lang="en-US">
                <a:solidFill>
                  <a:srgbClr val="002060"/>
                </a:solidFill>
              </a:rPr>
              <a:t>The portfolio includes sections such as personal details, problem statement, skills, project works, and reflections. Each part has been carefully designed to demonstrate both theoretical knowledge and practical application</a:t>
            </a:r>
            <a:endParaRPr b="1" sz="3600" lang="en-GB">
              <a:solidFill>
                <a:srgbClr val="002060"/>
              </a:solidFill>
            </a:endParaRPr>
          </a:p>
          <a:p>
            <a:pPr algn="l" indent="-457200" marL="457200">
              <a:buFont typeface="Arial"/>
              <a:buChar char="•"/>
            </a:pPr>
            <a:r>
              <a:rPr altLang="en-IN" b="1" sz="3200" lang="en-US">
                <a:solidFill>
                  <a:srgbClr val="002060"/>
                </a:solidFill>
              </a:rPr>
              <a:t>By presenting my work digitally, this project not only reflects my progress and capabilities but also serves as a tool for continuous learning, self-assessment, and future opportunities.</a:t>
            </a:r>
            <a:endParaRPr b="1" sz="3600" lang="en-GB">
              <a:solidFill>
                <a:srgbClr val="002060"/>
              </a:solidFill>
            </a:endParaRPr>
          </a:p>
          <a:p>
            <a:pPr algn="l" indent="-457200" marL="457200">
              <a:buFont typeface="Arial"/>
              <a:buChar char="•"/>
            </a:pPr>
            <a:endParaRPr b="1" sz="3200" lang="en-GB">
              <a:solidFill>
                <a:srgbClr val="002060"/>
              </a:solidFill>
            </a:endParaRPr>
          </a:p>
          <a:p>
            <a:pPr algn="l" indent="-457200" marL="457200">
              <a:buFont typeface="Arial"/>
              <a:buChar char="•"/>
            </a:pPr>
            <a:endParaRPr b="1" sz="2800" lang="en-GB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352856" y="85090"/>
            <a:ext cx="11567364" cy="569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30"/>
              </a:spcBef>
              <a:buNone/>
            </a:pPr>
            <a:r>
              <a:rPr altLang="en-IN" dirty="0" sz="3200" lang="en-US" spc="25">
                <a:solidFill>
                  <a:srgbClr val="002060"/>
                </a:solidFill>
              </a:rPr>
              <a:t>W</a:t>
            </a:r>
            <a:r>
              <a:rPr altLang="en-IN" dirty="0" sz="3200" lang="en-US" spc="25">
                <a:solidFill>
                  <a:srgbClr val="002060"/>
                </a:solidFill>
              </a:rPr>
              <a:t>H</a:t>
            </a:r>
            <a:r>
              <a:rPr altLang="en-IN" dirty="0" sz="3200" lang="en-US" spc="25">
                <a:solidFill>
                  <a:srgbClr val="002060"/>
                </a:solidFill>
              </a:rPr>
              <a:t>O</a:t>
            </a:r>
            <a:r>
              <a:rPr altLang="en-IN" dirty="0" sz="3200" lang="en-US" spc="25">
                <a:solidFill>
                  <a:srgbClr val="002060"/>
                </a:solidFill>
              </a:rPr>
              <a:t> </a:t>
            </a:r>
            <a:r>
              <a:rPr altLang="en-IN" dirty="0" sz="3200" lang="en-US" spc="25">
                <a:solidFill>
                  <a:srgbClr val="002060"/>
                </a:solidFill>
              </a:rPr>
              <a:t>A</a:t>
            </a:r>
            <a:r>
              <a:rPr altLang="en-IN" dirty="0" sz="3200" lang="en-US" spc="25">
                <a:solidFill>
                  <a:srgbClr val="002060"/>
                </a:solidFill>
              </a:rPr>
              <a:t>R</a:t>
            </a:r>
            <a:r>
              <a:rPr altLang="en-IN" dirty="0" sz="3200" lang="en-US" spc="25">
                <a:solidFill>
                  <a:srgbClr val="002060"/>
                </a:solidFill>
              </a:rPr>
              <a:t>E</a:t>
            </a:r>
            <a:r>
              <a:rPr altLang="en-IN" dirty="0" sz="3200" lang="en-US" spc="25">
                <a:solidFill>
                  <a:srgbClr val="002060"/>
                </a:solidFill>
              </a:rPr>
              <a:t> </a:t>
            </a:r>
            <a:r>
              <a:rPr altLang="en-IN" dirty="0" sz="3200" lang="en-US" spc="25">
                <a:solidFill>
                  <a:srgbClr val="002060"/>
                </a:solidFill>
              </a:rPr>
              <a:t>T</a:t>
            </a:r>
            <a:r>
              <a:rPr altLang="en-IN" dirty="0" sz="3200" lang="en-US" spc="25">
                <a:solidFill>
                  <a:srgbClr val="002060"/>
                </a:solidFill>
              </a:rPr>
              <a:t>H</a:t>
            </a:r>
            <a:r>
              <a:rPr altLang="en-IN" dirty="0" sz="3200" lang="en-US" spc="25">
                <a:solidFill>
                  <a:srgbClr val="002060"/>
                </a:solidFill>
              </a:rPr>
              <a:t>E</a:t>
            </a:r>
            <a:r>
              <a:rPr altLang="en-IN" dirty="0" sz="3200" lang="en-US" spc="25">
                <a:solidFill>
                  <a:srgbClr val="002060"/>
                </a:solidFill>
              </a:rPr>
              <a:t> </a:t>
            </a:r>
            <a:r>
              <a:rPr altLang="en-IN" dirty="0" sz="3200" lang="en-US" spc="25">
                <a:solidFill>
                  <a:srgbClr val="002060"/>
                </a:solidFill>
              </a:rPr>
              <a:t>E</a:t>
            </a:r>
            <a:r>
              <a:rPr altLang="en-IN" dirty="0" sz="3200" lang="en-US" spc="25">
                <a:solidFill>
                  <a:srgbClr val="002060"/>
                </a:solidFill>
              </a:rPr>
              <a:t>N</a:t>
            </a:r>
            <a:r>
              <a:rPr altLang="en-IN" dirty="0" sz="3200" lang="en-US" spc="25">
                <a:solidFill>
                  <a:srgbClr val="002060"/>
                </a:solidFill>
              </a:rPr>
              <a:t>D</a:t>
            </a:r>
            <a:r>
              <a:rPr altLang="en-IN" dirty="0" sz="3200" lang="en-US" spc="25">
                <a:solidFill>
                  <a:srgbClr val="002060"/>
                </a:solidFill>
              </a:rPr>
              <a:t> </a:t>
            </a:r>
            <a:r>
              <a:rPr altLang="en-IN" dirty="0" sz="3200" lang="en-US" spc="25">
                <a:solidFill>
                  <a:srgbClr val="002060"/>
                </a:solidFill>
              </a:rPr>
              <a:t>U</a:t>
            </a:r>
            <a:r>
              <a:rPr altLang="en-IN" dirty="0" sz="3200" lang="en-US" spc="25">
                <a:solidFill>
                  <a:srgbClr val="002060"/>
                </a:solidFill>
              </a:rPr>
              <a:t>S</a:t>
            </a:r>
            <a:r>
              <a:rPr altLang="en-IN" dirty="0" sz="3200" lang="en-US" spc="25">
                <a:solidFill>
                  <a:srgbClr val="002060"/>
                </a:solidFill>
              </a:rPr>
              <a:t>E</a:t>
            </a:r>
            <a:r>
              <a:rPr altLang="en-IN" dirty="0" sz="3200" lang="en-US" spc="25">
                <a:solidFill>
                  <a:srgbClr val="002060"/>
                </a:solidFill>
              </a:rPr>
              <a:t>R</a:t>
            </a:r>
            <a:r>
              <a:rPr altLang="en-IN" dirty="0" sz="3200" lang="en-US" spc="25">
                <a:solidFill>
                  <a:srgbClr val="002060"/>
                </a:solidFill>
              </a:rPr>
              <a:t>S</a:t>
            </a:r>
            <a:r>
              <a:rPr altLang="en-IN" dirty="0" sz="3200" lang="en-US" spc="25">
                <a:solidFill>
                  <a:srgbClr val="002060"/>
                </a:solidFill>
              </a:rPr>
              <a:t>?</a:t>
            </a:r>
            <a:br>
              <a:rPr altLang="en-IN" dirty="0" sz="3200" lang="en-US" spc="5">
                <a:solidFill>
                  <a:srgbClr val="002060"/>
                </a:solidFill>
              </a:rPr>
            </a:br>
            <a:br>
              <a:rPr altLang="en-IN" dirty="0" sz="3200" lang="en-US" spc="5">
                <a:solidFill>
                  <a:srgbClr val="002060"/>
                </a:solidFill>
              </a:rPr>
            </a:br>
            <a:r>
              <a:rPr altLang="en-IN" dirty="0" sz="3200" lang="en-IN" spc="5">
                <a:solidFill>
                  <a:srgbClr val="002060"/>
                </a:solidFill>
              </a:rPr>
              <a:t>✨</a:t>
            </a:r>
            <a:r>
              <a:rPr altLang="en-IN" dirty="0" sz="3600" lang="en-US" spc="5">
                <a:solidFill>
                  <a:srgbClr val="002060"/>
                </a:solidFill>
              </a:rPr>
              <a:t>S</a:t>
            </a:r>
            <a:r>
              <a:rPr altLang="en-IN" dirty="0" sz="3600" lang="en-US" spc="5">
                <a:solidFill>
                  <a:srgbClr val="002060"/>
                </a:solidFill>
              </a:rPr>
              <a:t>O</a:t>
            </a:r>
            <a:r>
              <a:rPr altLang="en-IN" dirty="0" sz="3600" lang="en-US" spc="5">
                <a:solidFill>
                  <a:srgbClr val="002060"/>
                </a:solidFill>
              </a:rPr>
              <a:t>F</a:t>
            </a:r>
            <a:r>
              <a:rPr altLang="en-IN" dirty="0" sz="3600" lang="en-US" spc="5">
                <a:solidFill>
                  <a:srgbClr val="002060"/>
                </a:solidFill>
              </a:rPr>
              <a:t>T</a:t>
            </a:r>
            <a:r>
              <a:rPr altLang="en-IN" dirty="0" sz="3600" lang="en-US" spc="5">
                <a:solidFill>
                  <a:srgbClr val="002060"/>
                </a:solidFill>
              </a:rPr>
              <a:t>W</a:t>
            </a:r>
            <a:r>
              <a:rPr altLang="en-IN" dirty="0" sz="3600" lang="en-US" spc="5">
                <a:solidFill>
                  <a:srgbClr val="002060"/>
                </a:solidFill>
              </a:rPr>
              <a:t>ARE</a:t>
            </a:r>
            <a:r>
              <a:rPr altLang="en-IN" dirty="0" sz="3600" lang="en-US" spc="5">
                <a:solidFill>
                  <a:srgbClr val="002060"/>
                </a:solidFill>
              </a:rPr>
              <a:t> </a:t>
            </a:r>
            <a:br>
              <a:rPr altLang="en-IN" dirty="0" sz="3600" lang="en-US" spc="5">
                <a:solidFill>
                  <a:srgbClr val="002060"/>
                </a:solidFill>
              </a:rPr>
            </a:br>
            <a:br>
              <a:rPr altLang="en-IN" dirty="0" sz="3600" lang="en-US" spc="5">
                <a:solidFill>
                  <a:srgbClr val="002060"/>
                </a:solidFill>
              </a:rPr>
            </a:br>
            <a:r>
              <a:rPr altLang="en-IN" dirty="0" sz="3600" lang="en-IN" spc="5">
                <a:solidFill>
                  <a:srgbClr val="002060"/>
                </a:solidFill>
              </a:rPr>
              <a:t>✨</a:t>
            </a:r>
            <a:r>
              <a:rPr altLang="en-IN" dirty="0" sz="3600" lang="en-US" spc="5">
                <a:solidFill>
                  <a:srgbClr val="002060"/>
                </a:solidFill>
              </a:rPr>
              <a:t>E</a:t>
            </a:r>
            <a:r>
              <a:rPr altLang="en-IN" dirty="0" sz="3600" lang="en-US" spc="5">
                <a:solidFill>
                  <a:srgbClr val="002060"/>
                </a:solidFill>
              </a:rPr>
              <a:t>D</a:t>
            </a:r>
            <a:r>
              <a:rPr altLang="en-IN" dirty="0" sz="3600" lang="en-US" spc="5">
                <a:solidFill>
                  <a:srgbClr val="002060"/>
                </a:solidFill>
              </a:rPr>
              <a:t>U</a:t>
            </a:r>
            <a:r>
              <a:rPr altLang="en-IN" dirty="0" sz="3600" lang="en-US" spc="5">
                <a:solidFill>
                  <a:srgbClr val="002060"/>
                </a:solidFill>
              </a:rPr>
              <a:t>C</a:t>
            </a:r>
            <a:r>
              <a:rPr altLang="en-IN" dirty="0" sz="3600" lang="en-US" spc="5">
                <a:solidFill>
                  <a:srgbClr val="002060"/>
                </a:solidFill>
              </a:rPr>
              <a:t>A</a:t>
            </a:r>
            <a:r>
              <a:rPr altLang="en-IN" dirty="0" sz="3600" lang="en-US" spc="5">
                <a:solidFill>
                  <a:srgbClr val="002060"/>
                </a:solidFill>
              </a:rPr>
              <a:t>T</a:t>
            </a:r>
            <a:r>
              <a:rPr altLang="en-IN" dirty="0" sz="3600" lang="en-US" spc="5">
                <a:solidFill>
                  <a:srgbClr val="002060"/>
                </a:solidFill>
              </a:rPr>
              <a:t>I</a:t>
            </a:r>
            <a:r>
              <a:rPr altLang="en-IN" dirty="0" sz="3600" lang="en-US" spc="5">
                <a:solidFill>
                  <a:srgbClr val="002060"/>
                </a:solidFill>
              </a:rPr>
              <a:t>O</a:t>
            </a:r>
            <a:r>
              <a:rPr altLang="en-IN" dirty="0" sz="3600" lang="en-US" spc="5">
                <a:solidFill>
                  <a:srgbClr val="002060"/>
                </a:solidFill>
              </a:rPr>
              <a:t>N</a:t>
            </a:r>
            <a:r>
              <a:rPr altLang="en-IN" dirty="0" sz="3600" lang="en-US" spc="5">
                <a:solidFill>
                  <a:srgbClr val="002060"/>
                </a:solidFill>
              </a:rPr>
              <a:t>A</a:t>
            </a:r>
            <a:r>
              <a:rPr altLang="en-IN" dirty="0" sz="3600" lang="en-US" spc="5">
                <a:solidFill>
                  <a:srgbClr val="002060"/>
                </a:solidFill>
              </a:rPr>
              <a:t>L</a:t>
            </a:r>
            <a:r>
              <a:rPr altLang="en-IN" dirty="0" sz="3600" lang="en-US" spc="5">
                <a:solidFill>
                  <a:srgbClr val="002060"/>
                </a:solidFill>
              </a:rPr>
              <a:t> </a:t>
            </a:r>
            <a:r>
              <a:rPr altLang="en-IN" dirty="0" sz="3600" lang="en-US" spc="5">
                <a:solidFill>
                  <a:srgbClr val="002060"/>
                </a:solidFill>
              </a:rPr>
              <a:t>I</a:t>
            </a:r>
            <a:r>
              <a:rPr altLang="en-IN" dirty="0" sz="3600" lang="en-US" spc="5">
                <a:solidFill>
                  <a:srgbClr val="002060"/>
                </a:solidFill>
              </a:rPr>
              <a:t>N</a:t>
            </a:r>
            <a:r>
              <a:rPr altLang="en-IN" dirty="0" sz="3600" lang="en-US" spc="5">
                <a:solidFill>
                  <a:srgbClr val="002060"/>
                </a:solidFill>
              </a:rPr>
              <a:t>A</a:t>
            </a:r>
            <a:r>
              <a:rPr altLang="en-IN" dirty="0" sz="3600" lang="en-US" spc="5">
                <a:solidFill>
                  <a:srgbClr val="002060"/>
                </a:solidFill>
              </a:rPr>
              <a:t>T</a:t>
            </a:r>
            <a:r>
              <a:rPr altLang="en-IN" dirty="0" sz="3600" lang="en-US" spc="5">
                <a:solidFill>
                  <a:srgbClr val="002060"/>
                </a:solidFill>
              </a:rPr>
              <a:t>I</a:t>
            </a:r>
            <a:r>
              <a:rPr altLang="en-IN" dirty="0" sz="3600" lang="en-US" spc="5">
                <a:solidFill>
                  <a:srgbClr val="002060"/>
                </a:solidFill>
              </a:rPr>
              <a:t>T</a:t>
            </a:r>
            <a:r>
              <a:rPr altLang="en-IN" dirty="0" sz="3600" lang="en-US" spc="5">
                <a:solidFill>
                  <a:srgbClr val="002060"/>
                </a:solidFill>
              </a:rPr>
              <a:t>U</a:t>
            </a:r>
            <a:r>
              <a:rPr altLang="en-IN" dirty="0" sz="3600" lang="en-US" spc="5">
                <a:solidFill>
                  <a:srgbClr val="002060"/>
                </a:solidFill>
              </a:rPr>
              <a:t>T</a:t>
            </a:r>
            <a:r>
              <a:rPr altLang="en-IN" dirty="0" sz="3600" lang="en-US" spc="5">
                <a:solidFill>
                  <a:srgbClr val="002060"/>
                </a:solidFill>
              </a:rPr>
              <a:t>I</a:t>
            </a:r>
            <a:r>
              <a:rPr altLang="en-IN" dirty="0" sz="3600" lang="en-US" spc="5">
                <a:solidFill>
                  <a:srgbClr val="002060"/>
                </a:solidFill>
              </a:rPr>
              <a:t>O</a:t>
            </a:r>
            <a:r>
              <a:rPr altLang="en-IN" dirty="0" sz="3600" lang="en-US" spc="5">
                <a:solidFill>
                  <a:srgbClr val="002060"/>
                </a:solidFill>
              </a:rPr>
              <a:t>N</a:t>
            </a:r>
            <a:r>
              <a:rPr altLang="en-IN" dirty="0" sz="3600" lang="en-US" spc="5">
                <a:solidFill>
                  <a:srgbClr val="002060"/>
                </a:solidFill>
              </a:rPr>
              <a:t>A</a:t>
            </a:r>
            <a:r>
              <a:rPr altLang="en-IN" dirty="0" sz="3600" lang="en-US" spc="5">
                <a:solidFill>
                  <a:srgbClr val="002060"/>
                </a:solidFill>
              </a:rPr>
              <a:t>L</a:t>
            </a:r>
            <a:br>
              <a:rPr altLang="en-IN" dirty="0" sz="3600" lang="en-US" spc="5">
                <a:solidFill>
                  <a:srgbClr val="002060"/>
                </a:solidFill>
              </a:rPr>
            </a:br>
            <a:br>
              <a:rPr altLang="en-IN" dirty="0" sz="3600" lang="en-US" spc="5">
                <a:solidFill>
                  <a:srgbClr val="002060"/>
                </a:solidFill>
              </a:rPr>
            </a:br>
            <a:r>
              <a:rPr altLang="en-IN" dirty="0" sz="3600" lang="en-IN" spc="5">
                <a:solidFill>
                  <a:srgbClr val="002060"/>
                </a:solidFill>
              </a:rPr>
              <a:t>✨</a:t>
            </a:r>
            <a:r>
              <a:rPr altLang="en-IN" dirty="0" sz="3600" lang="en-US" spc="5">
                <a:solidFill>
                  <a:srgbClr val="002060"/>
                </a:solidFill>
              </a:rPr>
              <a:t>E</a:t>
            </a:r>
            <a:r>
              <a:rPr altLang="en-IN" dirty="0" sz="3600" lang="en-US" spc="5">
                <a:solidFill>
                  <a:srgbClr val="002060"/>
                </a:solidFill>
              </a:rPr>
              <a:t>M</a:t>
            </a:r>
            <a:r>
              <a:rPr altLang="en-IN" dirty="0" sz="3600" lang="en-US" spc="5">
                <a:solidFill>
                  <a:srgbClr val="002060"/>
                </a:solidFill>
              </a:rPr>
              <a:t>P</a:t>
            </a:r>
            <a:r>
              <a:rPr altLang="en-IN" dirty="0" sz="3600" lang="en-US" spc="5">
                <a:solidFill>
                  <a:srgbClr val="002060"/>
                </a:solidFill>
              </a:rPr>
              <a:t>L</a:t>
            </a:r>
            <a:r>
              <a:rPr altLang="en-IN" dirty="0" sz="3600" lang="en-US" spc="5">
                <a:solidFill>
                  <a:srgbClr val="002060"/>
                </a:solidFill>
              </a:rPr>
              <a:t>O</a:t>
            </a:r>
            <a:r>
              <a:rPr altLang="en-IN" dirty="0" sz="3600" lang="en-US" spc="5">
                <a:solidFill>
                  <a:srgbClr val="002060"/>
                </a:solidFill>
              </a:rPr>
              <a:t>Y</a:t>
            </a:r>
            <a:r>
              <a:rPr altLang="en-IN" dirty="0" sz="3600" lang="en-US" spc="5">
                <a:solidFill>
                  <a:srgbClr val="002060"/>
                </a:solidFill>
              </a:rPr>
              <a:t>E</a:t>
            </a:r>
            <a:r>
              <a:rPr altLang="en-IN" dirty="0" sz="3600" lang="en-US" spc="5">
                <a:solidFill>
                  <a:srgbClr val="002060"/>
                </a:solidFill>
              </a:rPr>
              <a:t>R</a:t>
            </a:r>
            <a:r>
              <a:rPr altLang="en-IN" dirty="0" sz="3600" lang="en-US" spc="5">
                <a:solidFill>
                  <a:srgbClr val="002060"/>
                </a:solidFill>
              </a:rPr>
              <a:t>S</a:t>
            </a:r>
            <a:br>
              <a:rPr altLang="en-IN" dirty="0" sz="3600" lang="en-US" spc="5">
                <a:solidFill>
                  <a:srgbClr val="002060"/>
                </a:solidFill>
              </a:rPr>
            </a:br>
            <a:br>
              <a:rPr altLang="en-IN" dirty="0" sz="3600" lang="en-US" spc="5">
                <a:solidFill>
                  <a:srgbClr val="002060"/>
                </a:solidFill>
              </a:rPr>
            </a:br>
            <a:r>
              <a:rPr altLang="en-IN" dirty="0" sz="3600" lang="en-IN" spc="5">
                <a:solidFill>
                  <a:srgbClr val="002060"/>
                </a:solidFill>
              </a:rPr>
              <a:t>✨</a:t>
            </a:r>
            <a:r>
              <a:rPr altLang="en-IN" dirty="0" sz="3600" lang="en-US" spc="5">
                <a:solidFill>
                  <a:srgbClr val="002060"/>
                </a:solidFill>
              </a:rPr>
              <a:t>S</a:t>
            </a:r>
            <a:r>
              <a:rPr altLang="en-IN" dirty="0" sz="3600" lang="en-US" spc="5">
                <a:solidFill>
                  <a:srgbClr val="002060"/>
                </a:solidFill>
              </a:rPr>
              <a:t>T</a:t>
            </a:r>
            <a:r>
              <a:rPr altLang="en-IN" dirty="0" sz="3600" lang="en-US" spc="5">
                <a:solidFill>
                  <a:srgbClr val="002060"/>
                </a:solidFill>
              </a:rPr>
              <a:t>U</a:t>
            </a:r>
            <a:r>
              <a:rPr altLang="en-IN" dirty="0" sz="3600" lang="en-US" spc="5">
                <a:solidFill>
                  <a:srgbClr val="002060"/>
                </a:solidFill>
              </a:rPr>
              <a:t>D</a:t>
            </a:r>
            <a:r>
              <a:rPr altLang="en-IN" dirty="0" sz="3600" lang="en-US" spc="5">
                <a:solidFill>
                  <a:srgbClr val="002060"/>
                </a:solidFill>
              </a:rPr>
              <a:t>E</a:t>
            </a:r>
            <a:r>
              <a:rPr altLang="en-IN" dirty="0" sz="3600" lang="en-US" spc="5">
                <a:solidFill>
                  <a:srgbClr val="002060"/>
                </a:solidFill>
              </a:rPr>
              <a:t>N</a:t>
            </a:r>
            <a:r>
              <a:rPr altLang="en-IN" dirty="0" sz="3600" lang="en-US" spc="5">
                <a:solidFill>
                  <a:srgbClr val="002060"/>
                </a:solidFill>
              </a:rPr>
              <a:t>T</a:t>
            </a:r>
            <a:r>
              <a:rPr altLang="en-IN" dirty="0" sz="3600" lang="en-US" spc="5">
                <a:solidFill>
                  <a:srgbClr val="002060"/>
                </a:solidFill>
              </a:rPr>
              <a:t>S</a:t>
            </a:r>
            <a:br>
              <a:rPr altLang="en-IN" dirty="0" sz="3600" lang="en-US" spc="5">
                <a:solidFill>
                  <a:srgbClr val="002060"/>
                </a:solidFill>
              </a:rPr>
            </a:br>
            <a:br>
              <a:rPr altLang="en-IN" dirty="0" sz="3600" lang="en-US" spc="5">
                <a:solidFill>
                  <a:srgbClr val="002060"/>
                </a:solidFill>
              </a:rPr>
            </a:br>
            <a:r>
              <a:rPr altLang="en-IN" dirty="0" sz="3600" lang="en-IN" spc="5">
                <a:solidFill>
                  <a:srgbClr val="002060"/>
                </a:solidFill>
              </a:rPr>
              <a:t>✨</a:t>
            </a:r>
            <a:r>
              <a:rPr altLang="en-IN" dirty="0" sz="3600" lang="en-US" spc="5">
                <a:solidFill>
                  <a:srgbClr val="002060"/>
                </a:solidFill>
              </a:rPr>
              <a:t>J</a:t>
            </a:r>
            <a:r>
              <a:rPr altLang="en-IN" dirty="0" sz="3600" lang="en-US" spc="5">
                <a:solidFill>
                  <a:srgbClr val="002060"/>
                </a:solidFill>
              </a:rPr>
              <a:t>O</a:t>
            </a:r>
            <a:r>
              <a:rPr altLang="en-IN" dirty="0" sz="3600" lang="en-US" spc="5">
                <a:solidFill>
                  <a:srgbClr val="002060"/>
                </a:solidFill>
              </a:rPr>
              <a:t>B</a:t>
            </a:r>
            <a:r>
              <a:rPr altLang="en-IN" dirty="0" sz="3600" lang="en-US" spc="5">
                <a:solidFill>
                  <a:srgbClr val="002060"/>
                </a:solidFill>
              </a:rPr>
              <a:t> </a:t>
            </a:r>
            <a:r>
              <a:rPr altLang="en-IN" dirty="0" sz="3600" lang="en-US" spc="5">
                <a:solidFill>
                  <a:srgbClr val="002060"/>
                </a:solidFill>
              </a:rPr>
              <a:t>S</a:t>
            </a:r>
            <a:r>
              <a:rPr altLang="en-IN" dirty="0" sz="3600" lang="en-US" spc="5">
                <a:solidFill>
                  <a:srgbClr val="002060"/>
                </a:solidFill>
              </a:rPr>
              <a:t>E</a:t>
            </a:r>
            <a:r>
              <a:rPr altLang="en-IN" dirty="0" sz="3600" lang="en-US" spc="5">
                <a:solidFill>
                  <a:srgbClr val="002060"/>
                </a:solidFill>
              </a:rPr>
              <a:t>E</a:t>
            </a:r>
            <a:r>
              <a:rPr altLang="en-IN" dirty="0" sz="3600" lang="en-US" spc="5">
                <a:solidFill>
                  <a:srgbClr val="002060"/>
                </a:solidFill>
              </a:rPr>
              <a:t>K</a:t>
            </a:r>
            <a:r>
              <a:rPr altLang="en-IN" dirty="0" sz="3600" lang="en-US" spc="5">
                <a:solidFill>
                  <a:srgbClr val="002060"/>
                </a:solidFill>
              </a:rPr>
              <a:t>E</a:t>
            </a:r>
            <a:r>
              <a:rPr altLang="en-IN" dirty="0" sz="3600" lang="en-US" spc="5">
                <a:solidFill>
                  <a:srgbClr val="002060"/>
                </a:solidFill>
              </a:rPr>
              <a:t>R</a:t>
            </a:r>
            <a:r>
              <a:rPr altLang="en-IN" dirty="0" sz="3600" lang="en-US" spc="5">
                <a:solidFill>
                  <a:srgbClr val="002060"/>
                </a:solidFill>
              </a:rPr>
              <a:t>S</a:t>
            </a:r>
            <a:br>
              <a:rPr altLang="en-IN" dirty="0" sz="3600" lang="en-US" spc="5">
                <a:solidFill>
                  <a:srgbClr val="002060"/>
                </a:solidFill>
              </a:rPr>
            </a:br>
            <a:br>
              <a:rPr altLang="en-IN" dirty="0" sz="3600" lang="en-US" spc="5">
                <a:solidFill>
                  <a:srgbClr val="002060"/>
                </a:solidFill>
              </a:rPr>
            </a:br>
            <a:endParaRPr sz="3200">
              <a:solidFill>
                <a:srgbClr val="002060"/>
              </a:solidFill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57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IN" dirty="0" sz="3600" lang="en-US" spc="10">
                <a:solidFill>
                  <a:srgbClr val="800000"/>
                </a:solidFill>
              </a:rPr>
              <a:t>T</a:t>
            </a:r>
            <a:r>
              <a:rPr altLang="en-IN" dirty="0" sz="3600" lang="en-US" spc="10">
                <a:solidFill>
                  <a:srgbClr val="800000"/>
                </a:solidFill>
              </a:rPr>
              <a:t>O</a:t>
            </a:r>
            <a:r>
              <a:rPr altLang="en-IN" dirty="0" sz="3600" lang="en-US" spc="10">
                <a:solidFill>
                  <a:srgbClr val="800000"/>
                </a:solidFill>
              </a:rPr>
              <a:t>O</a:t>
            </a:r>
            <a:r>
              <a:rPr altLang="en-IN" dirty="0" sz="3600" lang="en-US" spc="10">
                <a:solidFill>
                  <a:srgbClr val="800000"/>
                </a:solidFill>
              </a:rPr>
              <a:t>L</a:t>
            </a:r>
            <a:r>
              <a:rPr altLang="en-IN" dirty="0" sz="3600" lang="en-US" spc="10">
                <a:solidFill>
                  <a:srgbClr val="800000"/>
                </a:solidFill>
              </a:rPr>
              <a:t>S</a:t>
            </a:r>
            <a:r>
              <a:rPr altLang="en-IN" dirty="0" sz="3600" lang="en-US" spc="10">
                <a:solidFill>
                  <a:srgbClr val="800000"/>
                </a:solidFill>
              </a:rPr>
              <a:t> </a:t>
            </a:r>
            <a:r>
              <a:rPr altLang="en-IN" dirty="0" sz="3600" lang="en-US" spc="10">
                <a:solidFill>
                  <a:srgbClr val="800000"/>
                </a:solidFill>
              </a:rPr>
              <a:t>AND</a:t>
            </a:r>
            <a:r>
              <a:rPr altLang="en-IN" dirty="0" sz="3600" lang="en-US" spc="10">
                <a:solidFill>
                  <a:srgbClr val="800000"/>
                </a:solidFill>
              </a:rPr>
              <a:t> </a:t>
            </a:r>
            <a:r>
              <a:rPr altLang="en-IN" dirty="0" sz="3600" lang="en-US" spc="10">
                <a:solidFill>
                  <a:srgbClr val="800000"/>
                </a:solidFill>
              </a:rPr>
              <a:t>TECHNIQUES</a:t>
            </a:r>
            <a:r>
              <a:rPr altLang="en-IN" dirty="0" sz="3600" lang="en-US" spc="10">
                <a:solidFill>
                  <a:srgbClr val="800000"/>
                </a:solidFill>
              </a:rPr>
              <a:t> 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 rot="21600000">
            <a:off x="2233285" y="1531301"/>
            <a:ext cx="7406122" cy="5730240"/>
          </a:xfrm>
          <a:prstGeom prst="rect"/>
          <a:ln w="12700">
            <a:noFill/>
            <a:prstDash val="solid"/>
          </a:ln>
        </p:spPr>
        <p:txBody>
          <a:bodyPr rtlCol="0" wrap="square">
            <a:spAutoFit/>
          </a:bodyPr>
          <a:p>
            <a:pPr algn="l" indent="-571500" marL="571500">
              <a:buFont typeface="Arial"/>
              <a:buChar char="•"/>
            </a:pPr>
            <a:endParaRPr b="0" sz="3600" lang="en-GB">
              <a:solidFill>
                <a:srgbClr val="002060"/>
              </a:solidFill>
            </a:endParaRPr>
          </a:p>
          <a:p>
            <a:pPr algn="l" indent="-571500" marL="571500">
              <a:buFont typeface="Arial"/>
              <a:buChar char="•"/>
            </a:pPr>
            <a:endParaRPr b="0" sz="3600" lang="en-GB">
              <a:solidFill>
                <a:srgbClr val="002060"/>
              </a:solidFill>
            </a:endParaRPr>
          </a:p>
          <a:p>
            <a:pPr algn="l" indent="-571500" marL="571500">
              <a:buFont typeface="Arial"/>
              <a:buChar char="•"/>
            </a:pPr>
            <a:r>
              <a:rPr altLang="en-IN" b="0" sz="3600" lang="en-US">
                <a:solidFill>
                  <a:srgbClr val="002060"/>
                </a:solidFill>
              </a:rPr>
              <a:t>HTML5 &amp; CSS3 – For structuring and styling the portfolio web pages.</a:t>
            </a:r>
            <a:endParaRPr b="0" sz="3200" lang="en-GB">
              <a:solidFill>
                <a:srgbClr val="002060"/>
              </a:solidFill>
            </a:endParaRPr>
          </a:p>
          <a:p>
            <a:pPr algn="l" indent="-571500" marL="571500">
              <a:buFont typeface="Arial"/>
              <a:buChar char="•"/>
            </a:pPr>
            <a:r>
              <a:rPr altLang="en-IN" b="0" sz="3600" lang="en-US">
                <a:solidFill>
                  <a:srgbClr val="002060"/>
                </a:solidFill>
              </a:rPr>
              <a:t>JavaScript – To add interactivity, animations, and dynamic content.</a:t>
            </a:r>
            <a:endParaRPr b="0" sz="3200" lang="en-GB">
              <a:solidFill>
                <a:srgbClr val="002060"/>
              </a:solidFill>
            </a:endParaRPr>
          </a:p>
          <a:p>
            <a:pPr algn="l" indent="-571500" marL="571500">
              <a:buFont typeface="Arial"/>
              <a:buChar char="•"/>
            </a:pPr>
            <a:r>
              <a:rPr altLang="en-IN" b="0" sz="3600" lang="en-US">
                <a:solidFill>
                  <a:srgbClr val="002060"/>
                </a:solidFill>
              </a:rPr>
              <a:t>Visual Studio Code – As the primary code editor for development.</a:t>
            </a:r>
            <a:endParaRPr b="0" sz="3200" lang="en-GB">
              <a:solidFill>
                <a:srgbClr val="002060"/>
              </a:solidFill>
            </a:endParaRPr>
          </a:p>
          <a:p>
            <a:pPr algn="l" indent="-571500" marL="571500">
              <a:buFont typeface="Arial"/>
              <a:buChar char="•"/>
            </a:pPr>
            <a:r>
              <a:rPr altLang="en-IN" b="0" sz="3600" lang="en-US">
                <a:solidFill>
                  <a:srgbClr val="002060"/>
                </a:solidFill>
              </a:rPr>
              <a:t>Responsive Design – Ensuring the portfolio works seamlessly across all devices.</a:t>
            </a:r>
            <a:endParaRPr b="0" sz="3200" lang="en-GB">
              <a:solidFill>
                <a:srgbClr val="002060"/>
              </a:solidFill>
            </a:endParaRPr>
          </a:p>
          <a:p>
            <a:pPr algn="l" indent="-571500" marL="571500">
              <a:buFont typeface="Arial"/>
              <a:buChar char="•"/>
            </a:pPr>
            <a:endParaRPr b="0" sz="3200" lang="en-GB">
              <a:solidFill>
                <a:srgbClr val="002060"/>
              </a:solidFill>
            </a:endParaRPr>
          </a:p>
          <a:p>
            <a:pPr algn="l" indent="-457200" marL="457200">
              <a:buFont typeface="Arial"/>
              <a:buChar char="•"/>
            </a:pPr>
            <a:endParaRPr b="0" sz="2800" lang="en-GB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559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P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O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R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T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O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F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O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L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I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O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D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E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S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I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G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N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A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N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D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L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A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Y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O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U</a:t>
            </a:r>
            <a:r>
              <a:rPr altLang="en-IN" b="1" dirty="0" sz="4400" lang="en-US" spc="15">
                <a:solidFill>
                  <a:srgbClr val="800000"/>
                </a:solidFill>
                <a:latin typeface="Trebuchet MS"/>
                <a:cs typeface="Trebuchet MS"/>
              </a:rPr>
              <a:t>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739774" y="1216334"/>
            <a:ext cx="9555295" cy="5615940"/>
          </a:xfrm>
          <a:prstGeom prst="rect"/>
        </p:spPr>
        <p:txBody>
          <a:bodyPr rtlCol="0" wrap="square">
            <a:spAutoFit/>
          </a:bodyPr>
          <a:p>
            <a:endParaRPr b="1" sz="3200" lang="en-GB">
              <a:solidFill>
                <a:srgbClr val="002060"/>
              </a:solidFill>
            </a:endParaRPr>
          </a:p>
          <a:p>
            <a:r>
              <a:rPr altLang="en-IN" b="1" sz="3200" lang="en-US">
                <a:solidFill>
                  <a:srgbClr val="002060"/>
                </a:solidFill>
              </a:rPr>
              <a:t>1. Clean and Minimalist Design – The portfolio uses a simple color scheme and organized sections to avoid clutter and ensure easy readability.</a:t>
            </a:r>
            <a:endParaRPr b="1" sz="3600" lang="en-GB">
              <a:solidFill>
                <a:srgbClr val="002060"/>
              </a:solidFill>
            </a:endParaRPr>
          </a:p>
          <a:p>
            <a:r>
              <a:rPr altLang="en-IN" b="1" sz="3200" lang="en-US">
                <a:solidFill>
                  <a:srgbClr val="002060"/>
                </a:solidFill>
              </a:rPr>
              <a:t>2. Consistent Layout – Uniform fonts, headings, and spacing across all pages create a cohesive look.</a:t>
            </a:r>
            <a:endParaRPr b="1" sz="3600" lang="en-GB">
              <a:solidFill>
                <a:srgbClr val="002060"/>
              </a:solidFill>
            </a:endParaRPr>
          </a:p>
          <a:p>
            <a:r>
              <a:rPr altLang="en-IN" b="1" sz="3200" lang="en-US">
                <a:solidFill>
                  <a:srgbClr val="002060"/>
                </a:solidFill>
              </a:rPr>
              <a:t>3. Navigation Menu – A clear menu allows users to quickly access sections such as About Me, Skills, Projects, and Contact.</a:t>
            </a:r>
            <a:endParaRPr b="1" sz="3600" lang="en-GB">
              <a:solidFill>
                <a:srgbClr val="002060"/>
              </a:solidFill>
            </a:endParaRPr>
          </a:p>
          <a:p>
            <a:r>
              <a:rPr altLang="en-IN" b="1" sz="3200" lang="en-US">
                <a:solidFill>
                  <a:srgbClr val="002060"/>
                </a:solidFill>
              </a:rPr>
              <a:t>4. Responsive Design – The layout adapts to various devices including desktops, tablets, and smartphones.</a:t>
            </a:r>
            <a:endParaRPr b="1" sz="3600" lang="en-GB">
              <a:solidFill>
                <a:srgbClr val="002060"/>
              </a:solidFill>
            </a:endParaRPr>
          </a:p>
          <a:p>
            <a:pPr algn="l"/>
            <a:endParaRPr b="1" sz="3600" lang="en-GB">
              <a:solidFill>
                <a:srgbClr val="002060"/>
              </a:solidFill>
            </a:endParaRPr>
          </a:p>
          <a:p>
            <a:endParaRPr b="1" sz="3200" lang="en-GB">
              <a:solidFill>
                <a:srgbClr val="002060"/>
              </a:solidFill>
            </a:endParaRPr>
          </a:p>
          <a:p>
            <a:r>
              <a:rPr altLang="en-IN" b="1" sz="3200" lang="en-US">
                <a:solidFill>
                  <a:srgbClr val="002060"/>
                </a:solidFill>
              </a:rPr>
              <a:t> </a:t>
            </a:r>
            <a:endParaRPr b="1" sz="3600" lang="en-GB">
              <a:solidFill>
                <a:srgbClr val="002060"/>
              </a:solidFill>
            </a:endParaRPr>
          </a:p>
          <a:p>
            <a:endParaRPr b="1" sz="2800" lang="en-GB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0"/>
          </a:xfrm>
        </p:spPr>
        <p:txBody>
          <a:bodyPr/>
          <a:p>
            <a:r>
              <a:rPr altLang="en-IN" dirty="0" lang="en-US">
                <a:solidFill>
                  <a:srgbClr val="800000"/>
                </a:solidFill>
              </a:rPr>
              <a:t>F</a:t>
            </a:r>
            <a:r>
              <a:rPr altLang="en-IN" dirty="0" lang="en-US">
                <a:solidFill>
                  <a:srgbClr val="800000"/>
                </a:solidFill>
              </a:rPr>
              <a:t>E</a:t>
            </a:r>
            <a:r>
              <a:rPr altLang="en-IN" dirty="0" lang="en-US">
                <a:solidFill>
                  <a:srgbClr val="800000"/>
                </a:solidFill>
              </a:rPr>
              <a:t>A</a:t>
            </a:r>
            <a:r>
              <a:rPr altLang="en-IN" dirty="0" lang="en-US">
                <a:solidFill>
                  <a:srgbClr val="800000"/>
                </a:solidFill>
              </a:rPr>
              <a:t>T</a:t>
            </a:r>
            <a:r>
              <a:rPr altLang="en-IN" dirty="0" lang="en-US">
                <a:solidFill>
                  <a:srgbClr val="800000"/>
                </a:solidFill>
              </a:rPr>
              <a:t>URES</a:t>
            </a:r>
            <a:r>
              <a:rPr altLang="en-IN" dirty="0" lang="en-US">
                <a:solidFill>
                  <a:srgbClr val="800000"/>
                </a:solidFill>
              </a:rPr>
              <a:t> </a:t>
            </a:r>
            <a:r>
              <a:rPr altLang="en-IN" dirty="0" lang="en-US">
                <a:solidFill>
                  <a:srgbClr val="800000"/>
                </a:solidFill>
              </a:rPr>
              <a:t>A</a:t>
            </a:r>
            <a:r>
              <a:rPr altLang="en-IN" dirty="0" lang="en-US">
                <a:solidFill>
                  <a:srgbClr val="800000"/>
                </a:solidFill>
              </a:rPr>
              <a:t>N</a:t>
            </a:r>
            <a:r>
              <a:rPr altLang="en-IN" dirty="0" lang="en-US">
                <a:solidFill>
                  <a:srgbClr val="800000"/>
                </a:solidFill>
              </a:rPr>
              <a:t>D</a:t>
            </a:r>
            <a:r>
              <a:rPr altLang="en-IN" dirty="0" lang="en-US">
                <a:solidFill>
                  <a:srgbClr val="800000"/>
                </a:solidFill>
              </a:rPr>
              <a:t> </a:t>
            </a:r>
            <a:r>
              <a:rPr altLang="en-IN" dirty="0" lang="en-US">
                <a:solidFill>
                  <a:srgbClr val="800000"/>
                </a:solidFill>
              </a:rPr>
              <a:t>F</a:t>
            </a:r>
            <a:r>
              <a:rPr altLang="en-IN" dirty="0" lang="en-US">
                <a:solidFill>
                  <a:srgbClr val="800000"/>
                </a:solidFill>
              </a:rPr>
              <a:t>U</a:t>
            </a:r>
            <a:r>
              <a:rPr altLang="en-IN" dirty="0" lang="en-US">
                <a:solidFill>
                  <a:srgbClr val="800000"/>
                </a:solidFill>
              </a:rPr>
              <a:t>N</a:t>
            </a:r>
            <a:r>
              <a:rPr altLang="en-IN" dirty="0" lang="en-US">
                <a:solidFill>
                  <a:srgbClr val="800000"/>
                </a:solidFill>
              </a:rPr>
              <a:t>C</a:t>
            </a:r>
            <a:r>
              <a:rPr altLang="en-IN" dirty="0" lang="en-US">
                <a:solidFill>
                  <a:srgbClr val="800000"/>
                </a:solidFill>
              </a:rPr>
              <a:t>T</a:t>
            </a:r>
            <a:r>
              <a:rPr altLang="en-IN" dirty="0" lang="en-US">
                <a:solidFill>
                  <a:srgbClr val="800000"/>
                </a:solidFill>
              </a:rPr>
              <a:t>IONALITY</a:t>
            </a:r>
            <a:r>
              <a:rPr dirty="0" lang="en-IN"/>
              <a:t> </a:t>
            </a:r>
            <a:endParaRPr altLang="en-US" lang="zh-CN"/>
          </a:p>
        </p:txBody>
      </p:sp>
      <p:sp>
        <p:nvSpPr>
          <p:cNvPr id="1048673" name=""/>
          <p:cNvSpPr txBox="1"/>
          <p:nvPr/>
        </p:nvSpPr>
        <p:spPr>
          <a:xfrm>
            <a:off x="0" y="1307061"/>
            <a:ext cx="9147440" cy="5336541"/>
          </a:xfrm>
          <a:prstGeom prst="rect"/>
        </p:spPr>
        <p:txBody>
          <a:bodyPr rtlCol="0" wrap="square">
            <a:spAutoFit/>
          </a:bodyPr>
          <a:p>
            <a:pPr algn="l"/>
            <a:endParaRPr b="1" sz="3600" lang="en-GB">
              <a:solidFill>
                <a:srgbClr val="002060"/>
              </a:solidFill>
            </a:endParaRPr>
          </a:p>
          <a:p>
            <a:pPr algn="l"/>
            <a:r>
              <a:rPr altLang="en-IN" b="1" sz="3600" lang="en-US">
                <a:solidFill>
                  <a:srgbClr val="002060"/>
                </a:solidFill>
              </a:rPr>
              <a:t>1. User-Friendly Interface – A clean and simple design that makes the portfolio easy to navigate.</a:t>
            </a:r>
            <a:endParaRPr b="1" sz="3200" lang="en-GB">
              <a:solidFill>
                <a:srgbClr val="002060"/>
              </a:solidFill>
            </a:endParaRPr>
          </a:p>
          <a:p>
            <a:pPr algn="l"/>
            <a:r>
              <a:rPr altLang="en-IN" b="1" sz="3600" lang="en-US">
                <a:solidFill>
                  <a:srgbClr val="002060"/>
                </a:solidFill>
              </a:rPr>
              <a:t>2. Personal Information Section – Highlights background, education, and career objectives.</a:t>
            </a:r>
            <a:endParaRPr b="1" sz="3200" lang="en-GB">
              <a:solidFill>
                <a:srgbClr val="002060"/>
              </a:solidFill>
            </a:endParaRPr>
          </a:p>
          <a:p>
            <a:pPr algn="l"/>
            <a:r>
              <a:rPr altLang="en-IN" b="1" sz="3600" lang="en-US">
                <a:solidFill>
                  <a:srgbClr val="002060"/>
                </a:solidFill>
              </a:rPr>
              <a:t>3. Skills Showcase – Displays technical and soft skills in an organized manner.</a:t>
            </a:r>
            <a:endParaRPr b="1" sz="3200" lang="en-GB">
              <a:solidFill>
                <a:srgbClr val="002060"/>
              </a:solidFill>
            </a:endParaRPr>
          </a:p>
          <a:p>
            <a:pPr algn="l"/>
            <a:r>
              <a:rPr altLang="en-IN" b="1" sz="3600" lang="en-US">
                <a:solidFill>
                  <a:srgbClr val="002060"/>
                </a:solidFill>
              </a:rPr>
              <a:t>4. Project Gallery – Contains details of academic and professional projects with descriptions, outcomes, and screenshots.</a:t>
            </a:r>
            <a:endParaRPr b="1" sz="3200" lang="en-GB">
              <a:solidFill>
                <a:srgbClr val="002060"/>
              </a:solidFill>
            </a:endParaRPr>
          </a:p>
          <a:p>
            <a:pPr algn="l"/>
            <a:endParaRPr b="1" sz="3600" lang="en-GB">
              <a:solidFill>
                <a:srgbClr val="002060"/>
              </a:solidFill>
            </a:endParaRPr>
          </a:p>
          <a:p>
            <a:pPr algn="l"/>
            <a:endParaRPr b="1" sz="2800" lang="en-GB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2024-03-20T00:07:22Z</dcterms:created>
  <dcterms:modified xsi:type="dcterms:W3CDTF">2025-08-29T06:02:21Z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12cf19ec0c56483184dd23b5559ec69a</vt:lpwstr>
  </property>
</Properties>
</file>