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59" r:id="rId5"/>
    <p:sldId id="271" r:id="rId6"/>
    <p:sldId id="275" r:id="rId7"/>
    <p:sldId id="276" r:id="rId8"/>
    <p:sldId id="264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680310"/>
            <a:ext cx="7772400" cy="763525"/>
          </a:xfrm>
          <a:effectLst>
            <a:outerShdw blurRad="25400" dist="38100" dir="1920000" algn="tl" rotWithShape="0">
              <a:schemeClr val="bg1"/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1596540"/>
            <a:ext cx="6400800" cy="122164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45811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1"/>
            <a:ext cx="8229600" cy="4428444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7016195" cy="4581150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8229600" cy="61082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5774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2073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774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073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752600" y="1981200"/>
            <a:ext cx="5486400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TITTLE OF THE TOPIC   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80010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 Student Name:    </a:t>
            </a:r>
          </a:p>
          <a:p>
            <a:r>
              <a:rPr lang="en-US" dirty="0" smtClean="0"/>
              <a:t>USN of the Student: </a:t>
            </a:r>
          </a:p>
          <a:p>
            <a:r>
              <a:rPr lang="en-US" dirty="0" smtClean="0"/>
              <a:t>Project Guide: </a:t>
            </a:r>
            <a:r>
              <a:rPr lang="en-US" dirty="0" smtClean="0">
                <a:solidFill>
                  <a:srgbClr val="FF0000"/>
                </a:solidFill>
              </a:rPr>
              <a:t>Prof.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 rot="10800000" flipV="1">
            <a:off x="2756631" y="3890664"/>
            <a:ext cx="36307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5400" b="1" i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Comparisons of Related Work</a:t>
            </a:r>
          </a:p>
          <a:p>
            <a:r>
              <a:rPr lang="en-US" dirty="0" smtClean="0"/>
              <a:t>Work Done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Comparisons of related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486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447800"/>
            <a:ext cx="8842248" cy="5562600"/>
          </a:xfrm>
        </p:spPr>
        <p:txBody>
          <a:bodyPr>
            <a:noAutofit/>
          </a:bodyPr>
          <a:lstStyle/>
          <a:p>
            <a:pPr lvl="0" algn="just" hangingPunct="0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 </a:t>
            </a:r>
          </a:p>
          <a:p>
            <a:pPr lvl="0" algn="just" hangingPunc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hangingPunct="0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</a:t>
            </a:r>
          </a:p>
          <a:p>
            <a:pPr lvl="0" algn="just" hangingPunc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hangingPunct="0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[3]</a:t>
            </a:r>
          </a:p>
          <a:p>
            <a:pPr lvl="0" algn="just" hangingPunc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             ?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115910" y="2967335"/>
            <a:ext cx="4912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ANY QUESTIONS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9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2917</Template>
  <TotalTime>2540</TotalTime>
  <Words>54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2917</vt:lpstr>
      <vt:lpstr>TITTLE OF THE TOPIC    </vt:lpstr>
      <vt:lpstr>Contents</vt:lpstr>
      <vt:lpstr>Introduction</vt:lpstr>
      <vt:lpstr>Comparisons of related Work </vt:lpstr>
      <vt:lpstr>Work Done</vt:lpstr>
      <vt:lpstr>Applications</vt:lpstr>
      <vt:lpstr>Conclusion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Workload – for social networks</dc:title>
  <dc:creator>Sneha</dc:creator>
  <cp:lastModifiedBy>spce</cp:lastModifiedBy>
  <cp:revision>122</cp:revision>
  <dcterms:created xsi:type="dcterms:W3CDTF">2006-08-16T00:00:00Z</dcterms:created>
  <dcterms:modified xsi:type="dcterms:W3CDTF">2018-03-10T08:52:06Z</dcterms:modified>
</cp:coreProperties>
</file>