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72" r:id="rId2"/>
    <p:sldId id="257" r:id="rId3"/>
    <p:sldId id="260" r:id="rId4"/>
    <p:sldId id="258" r:id="rId5"/>
    <p:sldId id="259" r:id="rId6"/>
    <p:sldId id="261" r:id="rId7"/>
    <p:sldId id="267" r:id="rId8"/>
    <p:sldId id="291" r:id="rId9"/>
    <p:sldId id="289" r:id="rId10"/>
    <p:sldId id="275" r:id="rId11"/>
    <p:sldId id="290" r:id="rId12"/>
    <p:sldId id="263" r:id="rId13"/>
    <p:sldId id="273" r:id="rId14"/>
  </p:sldIdLst>
  <p:sldSz cx="9144000" cy="5143500" type="screen16x9"/>
  <p:notesSz cx="6858000" cy="9144000"/>
  <p:embeddedFontLst>
    <p:embeddedFont>
      <p:font typeface="Raleway" panose="020B0604020202020204" charset="0"/>
      <p:regular r:id="rId16"/>
      <p:bold r:id="rId17"/>
      <p:italic r:id="rId18"/>
      <p:boldItalic r:id="rId19"/>
    </p:embeddedFont>
    <p:embeddedFont>
      <p:font typeface="Croissant One" panose="020B0604020202020204" charset="0"/>
      <p:regular r:id="rId20"/>
    </p:embeddedFont>
    <p:embeddedFont>
      <p:font typeface="Prompt Medium" panose="00000600000000000000" charset="-34"/>
      <p:regular r:id="rId21"/>
      <p:bold r:id="rId22"/>
      <p:italic r:id="rId23"/>
      <p:boldItalic r:id="rId24"/>
    </p:embeddedFont>
    <p:embeddedFont>
      <p:font typeface="Anaheim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3C5FF0-9656-4ABE-A068-8E7533B550B5}">
  <a:tblStyle styleId="{6E3C5FF0-9656-4ABE-A068-8E7533B550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13db922d918_2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g13db922d918_2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13db922d918_2_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13db922d918_2_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13db922d918_2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13db922d918_2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887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13db922d918_2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13db922d918_2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13db922d918_2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13db922d918_2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3db922d918_2_32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3db922d918_2_32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13db922d918_2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13db922d918_2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3db922d918_2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3db922d918_2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13db922d918_2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13db922d918_2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13db922d918_2_32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13db922d918_2_32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3db922d918_2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13db922d918_2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3db922d918_2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13db922d918_2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905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3db922d918_2_32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3db922d918_2_32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998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760450" y="2059850"/>
            <a:ext cx="3623100" cy="6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704100" y="925475"/>
            <a:ext cx="1735800" cy="6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760450" y="2644177"/>
            <a:ext cx="36231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10800000">
            <a:off x="-14001" y="4550958"/>
            <a:ext cx="9054035" cy="605509"/>
          </a:xfrm>
          <a:custGeom>
            <a:avLst/>
            <a:gdLst/>
            <a:ahLst/>
            <a:cxnLst/>
            <a:rect l="l" t="t" r="r" b="b"/>
            <a:pathLst>
              <a:path w="285774" h="13789" extrusionOk="0">
                <a:moveTo>
                  <a:pt x="0" y="0"/>
                </a:moveTo>
                <a:lnTo>
                  <a:pt x="0" y="13788"/>
                </a:lnTo>
                <a:cubicBezTo>
                  <a:pt x="42128" y="9835"/>
                  <a:pt x="108284" y="4167"/>
                  <a:pt x="142887" y="4167"/>
                </a:cubicBezTo>
                <a:cubicBezTo>
                  <a:pt x="170059" y="4167"/>
                  <a:pt x="192350" y="6787"/>
                  <a:pt x="213902" y="9335"/>
                </a:cubicBezTo>
                <a:cubicBezTo>
                  <a:pt x="232043" y="11457"/>
                  <a:pt x="249257" y="13503"/>
                  <a:pt x="267011" y="13503"/>
                </a:cubicBezTo>
                <a:cubicBezTo>
                  <a:pt x="269184" y="13503"/>
                  <a:pt x="271365" y="13472"/>
                  <a:pt x="273557" y="13407"/>
                </a:cubicBezTo>
                <a:cubicBezTo>
                  <a:pt x="277844" y="13265"/>
                  <a:pt x="281916" y="13122"/>
                  <a:pt x="285774" y="12931"/>
                </a:cubicBezTo>
                <a:lnTo>
                  <a:pt x="28577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7979342" y="4247621"/>
            <a:ext cx="1164636" cy="908862"/>
          </a:xfrm>
          <a:custGeom>
            <a:avLst/>
            <a:gdLst/>
            <a:ahLst/>
            <a:cxnLst/>
            <a:rect l="l" t="t" r="r" b="b"/>
            <a:pathLst>
              <a:path w="30446" h="23758" extrusionOk="0">
                <a:moveTo>
                  <a:pt x="0" y="0"/>
                </a:moveTo>
                <a:cubicBezTo>
                  <a:pt x="13" y="51"/>
                  <a:pt x="26" y="102"/>
                  <a:pt x="38" y="165"/>
                </a:cubicBezTo>
                <a:cubicBezTo>
                  <a:pt x="750" y="2313"/>
                  <a:pt x="2389" y="4104"/>
                  <a:pt x="4778" y="5362"/>
                </a:cubicBezTo>
                <a:cubicBezTo>
                  <a:pt x="6468" y="6252"/>
                  <a:pt x="8361" y="6824"/>
                  <a:pt x="10204" y="7370"/>
                </a:cubicBezTo>
                <a:cubicBezTo>
                  <a:pt x="13736" y="8412"/>
                  <a:pt x="17396" y="9505"/>
                  <a:pt x="19442" y="12948"/>
                </a:cubicBezTo>
                <a:cubicBezTo>
                  <a:pt x="20242" y="14308"/>
                  <a:pt x="20572" y="15985"/>
                  <a:pt x="20903" y="17599"/>
                </a:cubicBezTo>
                <a:cubicBezTo>
                  <a:pt x="21271" y="19390"/>
                  <a:pt x="21614" y="21080"/>
                  <a:pt x="22555" y="22237"/>
                </a:cubicBezTo>
                <a:cubicBezTo>
                  <a:pt x="23375" y="23257"/>
                  <a:pt x="24564" y="23757"/>
                  <a:pt x="26247" y="23757"/>
                </a:cubicBezTo>
                <a:cubicBezTo>
                  <a:pt x="26703" y="23757"/>
                  <a:pt x="27195" y="23720"/>
                  <a:pt x="27726" y="23647"/>
                </a:cubicBezTo>
                <a:cubicBezTo>
                  <a:pt x="28667" y="23507"/>
                  <a:pt x="29582" y="23228"/>
                  <a:pt x="30446" y="22834"/>
                </a:cubicBezTo>
                <a:lnTo>
                  <a:pt x="3044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rot="10800000">
            <a:off x="-13942" y="4247621"/>
            <a:ext cx="786268" cy="908862"/>
          </a:xfrm>
          <a:custGeom>
            <a:avLst/>
            <a:gdLst/>
            <a:ahLst/>
            <a:cxnLst/>
            <a:rect l="l" t="t" r="r" b="b"/>
            <a:pathLst>
              <a:path w="30446" h="23758" extrusionOk="0">
                <a:moveTo>
                  <a:pt x="0" y="0"/>
                </a:moveTo>
                <a:cubicBezTo>
                  <a:pt x="13" y="51"/>
                  <a:pt x="26" y="102"/>
                  <a:pt x="38" y="165"/>
                </a:cubicBezTo>
                <a:cubicBezTo>
                  <a:pt x="750" y="2313"/>
                  <a:pt x="2389" y="4104"/>
                  <a:pt x="4778" y="5362"/>
                </a:cubicBezTo>
                <a:cubicBezTo>
                  <a:pt x="6468" y="6252"/>
                  <a:pt x="8361" y="6824"/>
                  <a:pt x="10204" y="7370"/>
                </a:cubicBezTo>
                <a:cubicBezTo>
                  <a:pt x="13736" y="8412"/>
                  <a:pt x="17396" y="9505"/>
                  <a:pt x="19442" y="12948"/>
                </a:cubicBezTo>
                <a:cubicBezTo>
                  <a:pt x="20242" y="14308"/>
                  <a:pt x="20572" y="15985"/>
                  <a:pt x="20903" y="17599"/>
                </a:cubicBezTo>
                <a:cubicBezTo>
                  <a:pt x="21271" y="19390"/>
                  <a:pt x="21614" y="21080"/>
                  <a:pt x="22555" y="22237"/>
                </a:cubicBezTo>
                <a:cubicBezTo>
                  <a:pt x="23375" y="23257"/>
                  <a:pt x="24564" y="23757"/>
                  <a:pt x="26247" y="23757"/>
                </a:cubicBezTo>
                <a:cubicBezTo>
                  <a:pt x="26703" y="23757"/>
                  <a:pt x="27195" y="23720"/>
                  <a:pt x="27726" y="23647"/>
                </a:cubicBezTo>
                <a:cubicBezTo>
                  <a:pt x="28667" y="23507"/>
                  <a:pt x="29582" y="23228"/>
                  <a:pt x="30446" y="22834"/>
                </a:cubicBezTo>
                <a:lnTo>
                  <a:pt x="3044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rot="-10488231">
            <a:off x="8337833" y="4131954"/>
            <a:ext cx="1161206" cy="1210506"/>
            <a:chOff x="-3377833" y="774073"/>
            <a:chExt cx="1922583" cy="2004209"/>
          </a:xfrm>
        </p:grpSpPr>
        <p:sp>
          <p:nvSpPr>
            <p:cNvPr id="20" name="Google Shape;20;p3"/>
            <p:cNvSpPr/>
            <p:nvPr/>
          </p:nvSpPr>
          <p:spPr>
            <a:xfrm rot="-9593692" flipH="1">
              <a:off x="-3131259" y="1114431"/>
              <a:ext cx="795156" cy="1575204"/>
            </a:xfrm>
            <a:custGeom>
              <a:avLst/>
              <a:gdLst/>
              <a:ahLst/>
              <a:cxnLst/>
              <a:rect l="l" t="t" r="r" b="b"/>
              <a:pathLst>
                <a:path w="48940" h="96931" extrusionOk="0">
                  <a:moveTo>
                    <a:pt x="48940" y="0"/>
                  </a:moveTo>
                  <a:cubicBezTo>
                    <a:pt x="35390" y="10503"/>
                    <a:pt x="23450" y="22929"/>
                    <a:pt x="13501" y="36888"/>
                  </a:cubicBezTo>
                  <a:cubicBezTo>
                    <a:pt x="9395" y="42654"/>
                    <a:pt x="5587" y="48779"/>
                    <a:pt x="3719" y="55607"/>
                  </a:cubicBezTo>
                  <a:cubicBezTo>
                    <a:pt x="1" y="69193"/>
                    <a:pt x="4362" y="83534"/>
                    <a:pt x="8715" y="96930"/>
                  </a:cubicBezTo>
                  <a:cubicBezTo>
                    <a:pt x="25334" y="81401"/>
                    <a:pt x="36233" y="62508"/>
                    <a:pt x="39924" y="40062"/>
                  </a:cubicBezTo>
                  <a:cubicBezTo>
                    <a:pt x="42159" y="26454"/>
                    <a:pt x="41869" y="11845"/>
                    <a:pt x="48940" y="0"/>
                  </a:cubicBez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9593692" flipH="1">
              <a:off x="-2963284" y="1115365"/>
              <a:ext cx="521644" cy="1402718"/>
            </a:xfrm>
            <a:custGeom>
              <a:avLst/>
              <a:gdLst/>
              <a:ahLst/>
              <a:cxnLst/>
              <a:rect l="l" t="t" r="r" b="b"/>
              <a:pathLst>
                <a:path w="32106" h="86317" extrusionOk="0">
                  <a:moveTo>
                    <a:pt x="31778" y="0"/>
                  </a:moveTo>
                  <a:cubicBezTo>
                    <a:pt x="31679" y="0"/>
                    <a:pt x="31584" y="51"/>
                    <a:pt x="31529" y="141"/>
                  </a:cubicBezTo>
                  <a:cubicBezTo>
                    <a:pt x="31252" y="575"/>
                    <a:pt x="3694" y="43725"/>
                    <a:pt x="16" y="86009"/>
                  </a:cubicBezTo>
                  <a:cubicBezTo>
                    <a:pt x="0" y="86166"/>
                    <a:pt x="117" y="86304"/>
                    <a:pt x="274" y="86317"/>
                  </a:cubicBezTo>
                  <a:lnTo>
                    <a:pt x="299" y="86317"/>
                  </a:lnTo>
                  <a:cubicBezTo>
                    <a:pt x="447" y="86317"/>
                    <a:pt x="570" y="86206"/>
                    <a:pt x="582" y="86058"/>
                  </a:cubicBezTo>
                  <a:cubicBezTo>
                    <a:pt x="4248" y="43918"/>
                    <a:pt x="31733" y="880"/>
                    <a:pt x="32010" y="449"/>
                  </a:cubicBezTo>
                  <a:cubicBezTo>
                    <a:pt x="32105" y="320"/>
                    <a:pt x="32068" y="132"/>
                    <a:pt x="31933" y="46"/>
                  </a:cubicBezTo>
                  <a:cubicBezTo>
                    <a:pt x="31884" y="15"/>
                    <a:pt x="31831" y="0"/>
                    <a:pt x="3177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-9593692" flipH="1">
              <a:off x="-2856921" y="1214659"/>
              <a:ext cx="311450" cy="230907"/>
            </a:xfrm>
            <a:custGeom>
              <a:avLst/>
              <a:gdLst/>
              <a:ahLst/>
              <a:cxnLst/>
              <a:rect l="l" t="t" r="r" b="b"/>
              <a:pathLst>
                <a:path w="19169" h="14209" extrusionOk="0">
                  <a:moveTo>
                    <a:pt x="320" y="1"/>
                  </a:moveTo>
                  <a:cubicBezTo>
                    <a:pt x="289" y="1"/>
                    <a:pt x="259" y="6"/>
                    <a:pt x="229" y="16"/>
                  </a:cubicBezTo>
                  <a:cubicBezTo>
                    <a:pt x="81" y="68"/>
                    <a:pt x="1" y="231"/>
                    <a:pt x="53" y="379"/>
                  </a:cubicBezTo>
                  <a:lnTo>
                    <a:pt x="4738" y="14015"/>
                  </a:lnTo>
                  <a:cubicBezTo>
                    <a:pt x="4769" y="14107"/>
                    <a:pt x="4843" y="14175"/>
                    <a:pt x="4938" y="14200"/>
                  </a:cubicBezTo>
                  <a:cubicBezTo>
                    <a:pt x="4960" y="14206"/>
                    <a:pt x="4984" y="14209"/>
                    <a:pt x="5006" y="14209"/>
                  </a:cubicBezTo>
                  <a:cubicBezTo>
                    <a:pt x="5080" y="14209"/>
                    <a:pt x="5148" y="14181"/>
                    <a:pt x="5200" y="14135"/>
                  </a:cubicBezTo>
                  <a:lnTo>
                    <a:pt x="19045" y="1493"/>
                  </a:lnTo>
                  <a:cubicBezTo>
                    <a:pt x="19159" y="1385"/>
                    <a:pt x="19168" y="1207"/>
                    <a:pt x="19061" y="1090"/>
                  </a:cubicBezTo>
                  <a:cubicBezTo>
                    <a:pt x="19005" y="1028"/>
                    <a:pt x="18929" y="997"/>
                    <a:pt x="18852" y="997"/>
                  </a:cubicBezTo>
                  <a:cubicBezTo>
                    <a:pt x="18783" y="997"/>
                    <a:pt x="18714" y="1022"/>
                    <a:pt x="18660" y="1071"/>
                  </a:cubicBezTo>
                  <a:lnTo>
                    <a:pt x="5135" y="13421"/>
                  </a:lnTo>
                  <a:lnTo>
                    <a:pt x="592" y="194"/>
                  </a:lnTo>
                  <a:cubicBezTo>
                    <a:pt x="550" y="74"/>
                    <a:pt x="438" y="1"/>
                    <a:pt x="32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9593692" flipH="1">
              <a:off x="-2939721" y="1401921"/>
              <a:ext cx="432429" cy="307708"/>
            </a:xfrm>
            <a:custGeom>
              <a:avLst/>
              <a:gdLst/>
              <a:ahLst/>
              <a:cxnLst/>
              <a:rect l="l" t="t" r="r" b="b"/>
              <a:pathLst>
                <a:path w="26615" h="18935" extrusionOk="0">
                  <a:moveTo>
                    <a:pt x="324" y="1"/>
                  </a:moveTo>
                  <a:cubicBezTo>
                    <a:pt x="290" y="1"/>
                    <a:pt x="256" y="7"/>
                    <a:pt x="222" y="20"/>
                  </a:cubicBezTo>
                  <a:cubicBezTo>
                    <a:pt x="75" y="75"/>
                    <a:pt x="1" y="241"/>
                    <a:pt x="59" y="389"/>
                  </a:cubicBezTo>
                  <a:lnTo>
                    <a:pt x="7139" y="18753"/>
                  </a:lnTo>
                  <a:cubicBezTo>
                    <a:pt x="7179" y="18864"/>
                    <a:pt x="7287" y="18935"/>
                    <a:pt x="7404" y="18935"/>
                  </a:cubicBezTo>
                  <a:cubicBezTo>
                    <a:pt x="7465" y="18935"/>
                    <a:pt x="7527" y="18916"/>
                    <a:pt x="7576" y="18880"/>
                  </a:cubicBezTo>
                  <a:lnTo>
                    <a:pt x="26451" y="4566"/>
                  </a:lnTo>
                  <a:cubicBezTo>
                    <a:pt x="26584" y="4474"/>
                    <a:pt x="26614" y="4289"/>
                    <a:pt x="26516" y="4160"/>
                  </a:cubicBezTo>
                  <a:cubicBezTo>
                    <a:pt x="26459" y="4087"/>
                    <a:pt x="26374" y="4048"/>
                    <a:pt x="26288" y="4048"/>
                  </a:cubicBezTo>
                  <a:cubicBezTo>
                    <a:pt x="26225" y="4048"/>
                    <a:pt x="26162" y="4069"/>
                    <a:pt x="26110" y="4114"/>
                  </a:cubicBezTo>
                  <a:lnTo>
                    <a:pt x="7536" y="18196"/>
                  </a:lnTo>
                  <a:lnTo>
                    <a:pt x="589" y="183"/>
                  </a:lnTo>
                  <a:cubicBezTo>
                    <a:pt x="546" y="69"/>
                    <a:pt x="438" y="1"/>
                    <a:pt x="324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593692" flipH="1">
              <a:off x="-2945595" y="1675388"/>
              <a:ext cx="423915" cy="274004"/>
            </a:xfrm>
            <a:custGeom>
              <a:avLst/>
              <a:gdLst/>
              <a:ahLst/>
              <a:cxnLst/>
              <a:rect l="l" t="t" r="r" b="b"/>
              <a:pathLst>
                <a:path w="26091" h="16861" extrusionOk="0">
                  <a:moveTo>
                    <a:pt x="324" y="0"/>
                  </a:moveTo>
                  <a:cubicBezTo>
                    <a:pt x="289" y="0"/>
                    <a:pt x="253" y="7"/>
                    <a:pt x="219" y="20"/>
                  </a:cubicBezTo>
                  <a:cubicBezTo>
                    <a:pt x="71" y="79"/>
                    <a:pt x="0" y="248"/>
                    <a:pt x="62" y="396"/>
                  </a:cubicBezTo>
                  <a:lnTo>
                    <a:pt x="6606" y="16682"/>
                  </a:lnTo>
                  <a:cubicBezTo>
                    <a:pt x="6640" y="16762"/>
                    <a:pt x="6705" y="16824"/>
                    <a:pt x="6788" y="16848"/>
                  </a:cubicBezTo>
                  <a:cubicBezTo>
                    <a:pt x="6815" y="16855"/>
                    <a:pt x="6843" y="16861"/>
                    <a:pt x="6871" y="16861"/>
                  </a:cubicBezTo>
                  <a:cubicBezTo>
                    <a:pt x="6926" y="16861"/>
                    <a:pt x="6982" y="16842"/>
                    <a:pt x="7031" y="16811"/>
                  </a:cubicBezTo>
                  <a:lnTo>
                    <a:pt x="25937" y="4062"/>
                  </a:lnTo>
                  <a:cubicBezTo>
                    <a:pt x="26060" y="3970"/>
                    <a:pt x="26091" y="3797"/>
                    <a:pt x="26005" y="3671"/>
                  </a:cubicBezTo>
                  <a:cubicBezTo>
                    <a:pt x="25949" y="3590"/>
                    <a:pt x="25859" y="3546"/>
                    <a:pt x="25767" y="3546"/>
                  </a:cubicBezTo>
                  <a:cubicBezTo>
                    <a:pt x="25716" y="3546"/>
                    <a:pt x="25664" y="3559"/>
                    <a:pt x="25617" y="3588"/>
                  </a:cubicBezTo>
                  <a:lnTo>
                    <a:pt x="7003" y="16144"/>
                  </a:lnTo>
                  <a:lnTo>
                    <a:pt x="591" y="183"/>
                  </a:lnTo>
                  <a:cubicBezTo>
                    <a:pt x="547" y="70"/>
                    <a:pt x="438" y="0"/>
                    <a:pt x="324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593692" flipH="1">
              <a:off x="-2881254" y="1952394"/>
              <a:ext cx="306592" cy="235002"/>
            </a:xfrm>
            <a:custGeom>
              <a:avLst/>
              <a:gdLst/>
              <a:ahLst/>
              <a:cxnLst/>
              <a:rect l="l" t="t" r="r" b="b"/>
              <a:pathLst>
                <a:path w="18870" h="14461" extrusionOk="0">
                  <a:moveTo>
                    <a:pt x="314" y="1"/>
                  </a:moveTo>
                  <a:cubicBezTo>
                    <a:pt x="292" y="1"/>
                    <a:pt x="269" y="3"/>
                    <a:pt x="247" y="9"/>
                  </a:cubicBezTo>
                  <a:cubicBezTo>
                    <a:pt x="96" y="46"/>
                    <a:pt x="1" y="197"/>
                    <a:pt x="35" y="350"/>
                  </a:cubicBezTo>
                  <a:lnTo>
                    <a:pt x="3224" y="14239"/>
                  </a:lnTo>
                  <a:cubicBezTo>
                    <a:pt x="3245" y="14331"/>
                    <a:pt x="3313" y="14408"/>
                    <a:pt x="3402" y="14442"/>
                  </a:cubicBezTo>
                  <a:cubicBezTo>
                    <a:pt x="3436" y="14454"/>
                    <a:pt x="3467" y="14461"/>
                    <a:pt x="3504" y="14461"/>
                  </a:cubicBezTo>
                  <a:cubicBezTo>
                    <a:pt x="3562" y="14458"/>
                    <a:pt x="3621" y="14439"/>
                    <a:pt x="3670" y="14405"/>
                  </a:cubicBezTo>
                  <a:lnTo>
                    <a:pt x="18710" y="3429"/>
                  </a:lnTo>
                  <a:cubicBezTo>
                    <a:pt x="18839" y="3336"/>
                    <a:pt x="18870" y="3158"/>
                    <a:pt x="18774" y="3028"/>
                  </a:cubicBezTo>
                  <a:cubicBezTo>
                    <a:pt x="18719" y="2951"/>
                    <a:pt x="18632" y="2911"/>
                    <a:pt x="18544" y="2911"/>
                  </a:cubicBezTo>
                  <a:cubicBezTo>
                    <a:pt x="18485" y="2911"/>
                    <a:pt x="18425" y="2930"/>
                    <a:pt x="18374" y="2967"/>
                  </a:cubicBezTo>
                  <a:lnTo>
                    <a:pt x="3682" y="13691"/>
                  </a:lnTo>
                  <a:lnTo>
                    <a:pt x="589" y="224"/>
                  </a:lnTo>
                  <a:cubicBezTo>
                    <a:pt x="560" y="90"/>
                    <a:pt x="443" y="1"/>
                    <a:pt x="314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593692" flipH="1">
              <a:off x="-2798644" y="2269335"/>
              <a:ext cx="169966" cy="160444"/>
            </a:xfrm>
            <a:custGeom>
              <a:avLst/>
              <a:gdLst/>
              <a:ahLst/>
              <a:cxnLst/>
              <a:rect l="l" t="t" r="r" b="b"/>
              <a:pathLst>
                <a:path w="10461" h="9873" extrusionOk="0">
                  <a:moveTo>
                    <a:pt x="292" y="1"/>
                  </a:moveTo>
                  <a:cubicBezTo>
                    <a:pt x="286" y="1"/>
                    <a:pt x="280" y="1"/>
                    <a:pt x="275" y="1"/>
                  </a:cubicBezTo>
                  <a:cubicBezTo>
                    <a:pt x="118" y="14"/>
                    <a:pt x="1" y="152"/>
                    <a:pt x="13" y="309"/>
                  </a:cubicBezTo>
                  <a:lnTo>
                    <a:pt x="739" y="9611"/>
                  </a:lnTo>
                  <a:cubicBezTo>
                    <a:pt x="749" y="9759"/>
                    <a:pt x="875" y="9873"/>
                    <a:pt x="1023" y="9873"/>
                  </a:cubicBezTo>
                  <a:cubicBezTo>
                    <a:pt x="1081" y="9873"/>
                    <a:pt x="1140" y="9854"/>
                    <a:pt x="1186" y="9821"/>
                  </a:cubicBezTo>
                  <a:lnTo>
                    <a:pt x="10306" y="3190"/>
                  </a:lnTo>
                  <a:cubicBezTo>
                    <a:pt x="10432" y="3098"/>
                    <a:pt x="10460" y="2919"/>
                    <a:pt x="10368" y="2793"/>
                  </a:cubicBezTo>
                  <a:cubicBezTo>
                    <a:pt x="10312" y="2715"/>
                    <a:pt x="10225" y="2674"/>
                    <a:pt x="10137" y="2674"/>
                  </a:cubicBezTo>
                  <a:cubicBezTo>
                    <a:pt x="10079" y="2674"/>
                    <a:pt x="10021" y="2692"/>
                    <a:pt x="9971" y="2729"/>
                  </a:cubicBezTo>
                  <a:lnTo>
                    <a:pt x="1266" y="9057"/>
                  </a:lnTo>
                  <a:lnTo>
                    <a:pt x="579" y="263"/>
                  </a:lnTo>
                  <a:cubicBezTo>
                    <a:pt x="568" y="115"/>
                    <a:pt x="439" y="1"/>
                    <a:pt x="292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593692" flipH="1">
              <a:off x="-2969786" y="954050"/>
              <a:ext cx="1304680" cy="1451926"/>
            </a:xfrm>
            <a:custGeom>
              <a:avLst/>
              <a:gdLst/>
              <a:ahLst/>
              <a:cxnLst/>
              <a:rect l="l" t="t" r="r" b="b"/>
              <a:pathLst>
                <a:path w="80300" h="89345" extrusionOk="0">
                  <a:moveTo>
                    <a:pt x="72777" y="1"/>
                  </a:moveTo>
                  <a:cubicBezTo>
                    <a:pt x="72634" y="1"/>
                    <a:pt x="72491" y="6"/>
                    <a:pt x="72346" y="17"/>
                  </a:cubicBezTo>
                  <a:cubicBezTo>
                    <a:pt x="68576" y="306"/>
                    <a:pt x="66055" y="3865"/>
                    <a:pt x="63869" y="6952"/>
                  </a:cubicBezTo>
                  <a:cubicBezTo>
                    <a:pt x="61883" y="9754"/>
                    <a:pt x="59069" y="12712"/>
                    <a:pt x="55782" y="12712"/>
                  </a:cubicBezTo>
                  <a:cubicBezTo>
                    <a:pt x="55452" y="12712"/>
                    <a:pt x="55116" y="12682"/>
                    <a:pt x="54776" y="12619"/>
                  </a:cubicBezTo>
                  <a:cubicBezTo>
                    <a:pt x="53557" y="12394"/>
                    <a:pt x="52458" y="11751"/>
                    <a:pt x="51286" y="11344"/>
                  </a:cubicBezTo>
                  <a:cubicBezTo>
                    <a:pt x="50316" y="11011"/>
                    <a:pt x="49308" y="10856"/>
                    <a:pt x="48297" y="10856"/>
                  </a:cubicBezTo>
                  <a:cubicBezTo>
                    <a:pt x="45218" y="10856"/>
                    <a:pt x="42109" y="12299"/>
                    <a:pt x="39952" y="14558"/>
                  </a:cubicBezTo>
                  <a:cubicBezTo>
                    <a:pt x="37086" y="17559"/>
                    <a:pt x="35738" y="21758"/>
                    <a:pt x="35467" y="25898"/>
                  </a:cubicBezTo>
                  <a:cubicBezTo>
                    <a:pt x="35230" y="29548"/>
                    <a:pt x="35058" y="34298"/>
                    <a:pt x="31561" y="35363"/>
                  </a:cubicBezTo>
                  <a:cubicBezTo>
                    <a:pt x="31102" y="35503"/>
                    <a:pt x="30633" y="35554"/>
                    <a:pt x="30159" y="35554"/>
                  </a:cubicBezTo>
                  <a:cubicBezTo>
                    <a:pt x="29076" y="35554"/>
                    <a:pt x="27966" y="35286"/>
                    <a:pt x="26876" y="35188"/>
                  </a:cubicBezTo>
                  <a:cubicBezTo>
                    <a:pt x="26550" y="35158"/>
                    <a:pt x="26225" y="35143"/>
                    <a:pt x="25902" y="35143"/>
                  </a:cubicBezTo>
                  <a:cubicBezTo>
                    <a:pt x="20775" y="35143"/>
                    <a:pt x="16171" y="38816"/>
                    <a:pt x="12948" y="42914"/>
                  </a:cubicBezTo>
                  <a:cubicBezTo>
                    <a:pt x="2467" y="56242"/>
                    <a:pt x="1" y="72670"/>
                    <a:pt x="3085" y="89344"/>
                  </a:cubicBezTo>
                  <a:lnTo>
                    <a:pt x="33863" y="80941"/>
                  </a:lnTo>
                  <a:cubicBezTo>
                    <a:pt x="40389" y="79159"/>
                    <a:pt x="48171" y="75982"/>
                    <a:pt x="48869" y="69253"/>
                  </a:cubicBezTo>
                  <a:cubicBezTo>
                    <a:pt x="49106" y="66988"/>
                    <a:pt x="48423" y="64704"/>
                    <a:pt x="48629" y="62435"/>
                  </a:cubicBezTo>
                  <a:cubicBezTo>
                    <a:pt x="49217" y="56060"/>
                    <a:pt x="56063" y="52545"/>
                    <a:pt x="61828" y="49763"/>
                  </a:cubicBezTo>
                  <a:cubicBezTo>
                    <a:pt x="67594" y="46980"/>
                    <a:pt x="74033" y="42040"/>
                    <a:pt x="72783" y="35760"/>
                  </a:cubicBezTo>
                  <a:cubicBezTo>
                    <a:pt x="71983" y="31746"/>
                    <a:pt x="68040" y="28105"/>
                    <a:pt x="69437" y="24254"/>
                  </a:cubicBezTo>
                  <a:cubicBezTo>
                    <a:pt x="70019" y="22653"/>
                    <a:pt x="71417" y="21521"/>
                    <a:pt x="72709" y="20413"/>
                  </a:cubicBezTo>
                  <a:cubicBezTo>
                    <a:pt x="76132" y="17458"/>
                    <a:pt x="79343" y="13745"/>
                    <a:pt x="79829" y="9248"/>
                  </a:cubicBezTo>
                  <a:cubicBezTo>
                    <a:pt x="80300" y="4898"/>
                    <a:pt x="77071" y="1"/>
                    <a:pt x="72777" y="1"/>
                  </a:cubicBezTo>
                  <a:close/>
                </a:path>
              </a:pathLst>
            </a:custGeom>
            <a:solidFill>
              <a:srgbClr val="FC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593692" flipH="1">
              <a:off x="-2901093" y="936350"/>
              <a:ext cx="1118125" cy="1336285"/>
            </a:xfrm>
            <a:custGeom>
              <a:avLst/>
              <a:gdLst/>
              <a:ahLst/>
              <a:cxnLst/>
              <a:rect l="l" t="t" r="r" b="b"/>
              <a:pathLst>
                <a:path w="68818" h="82229" extrusionOk="0">
                  <a:moveTo>
                    <a:pt x="68503" y="0"/>
                  </a:moveTo>
                  <a:cubicBezTo>
                    <a:pt x="68424" y="0"/>
                    <a:pt x="68345" y="33"/>
                    <a:pt x="68288" y="98"/>
                  </a:cubicBezTo>
                  <a:cubicBezTo>
                    <a:pt x="67811" y="603"/>
                    <a:pt x="20380" y="50924"/>
                    <a:pt x="126" y="81788"/>
                  </a:cubicBezTo>
                  <a:cubicBezTo>
                    <a:pt x="0" y="81976"/>
                    <a:pt x="135" y="82229"/>
                    <a:pt x="363" y="82229"/>
                  </a:cubicBezTo>
                  <a:cubicBezTo>
                    <a:pt x="459" y="82229"/>
                    <a:pt x="548" y="82179"/>
                    <a:pt x="600" y="82099"/>
                  </a:cubicBezTo>
                  <a:cubicBezTo>
                    <a:pt x="20830" y="51278"/>
                    <a:pt x="68227" y="990"/>
                    <a:pt x="68701" y="489"/>
                  </a:cubicBezTo>
                  <a:cubicBezTo>
                    <a:pt x="68818" y="375"/>
                    <a:pt x="68815" y="187"/>
                    <a:pt x="68698" y="76"/>
                  </a:cubicBezTo>
                  <a:cubicBezTo>
                    <a:pt x="68643" y="26"/>
                    <a:pt x="68573" y="0"/>
                    <a:pt x="6850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9593692" flipH="1">
              <a:off x="-2574635" y="1164622"/>
              <a:ext cx="468726" cy="43227"/>
            </a:xfrm>
            <a:custGeom>
              <a:avLst/>
              <a:gdLst/>
              <a:ahLst/>
              <a:cxnLst/>
              <a:rect l="l" t="t" r="r" b="b"/>
              <a:pathLst>
                <a:path w="28849" h="2660" extrusionOk="0">
                  <a:moveTo>
                    <a:pt x="28555" y="1"/>
                  </a:moveTo>
                  <a:cubicBezTo>
                    <a:pt x="28544" y="1"/>
                    <a:pt x="28533" y="1"/>
                    <a:pt x="28522" y="3"/>
                  </a:cubicBezTo>
                  <a:lnTo>
                    <a:pt x="265" y="2090"/>
                  </a:lnTo>
                  <a:cubicBezTo>
                    <a:pt x="114" y="2102"/>
                    <a:pt x="0" y="2231"/>
                    <a:pt x="6" y="2385"/>
                  </a:cubicBezTo>
                  <a:cubicBezTo>
                    <a:pt x="9" y="2536"/>
                    <a:pt x="133" y="2656"/>
                    <a:pt x="286" y="2659"/>
                  </a:cubicBezTo>
                  <a:lnTo>
                    <a:pt x="308" y="2659"/>
                  </a:lnTo>
                  <a:lnTo>
                    <a:pt x="28565" y="569"/>
                  </a:lnTo>
                  <a:cubicBezTo>
                    <a:pt x="28725" y="563"/>
                    <a:pt x="28848" y="424"/>
                    <a:pt x="28836" y="264"/>
                  </a:cubicBezTo>
                  <a:cubicBezTo>
                    <a:pt x="28825" y="113"/>
                    <a:pt x="28701" y="1"/>
                    <a:pt x="28555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9593692" flipH="1">
              <a:off x="-2362699" y="1788415"/>
              <a:ext cx="443981" cy="85950"/>
            </a:xfrm>
            <a:custGeom>
              <a:avLst/>
              <a:gdLst/>
              <a:ahLst/>
              <a:cxnLst/>
              <a:rect l="l" t="t" r="r" b="b"/>
              <a:pathLst>
                <a:path w="27326" h="5289" extrusionOk="0">
                  <a:moveTo>
                    <a:pt x="27017" y="1"/>
                  </a:moveTo>
                  <a:cubicBezTo>
                    <a:pt x="26999" y="1"/>
                    <a:pt x="26981" y="3"/>
                    <a:pt x="26962" y="6"/>
                  </a:cubicBezTo>
                  <a:lnTo>
                    <a:pt x="342" y="4722"/>
                  </a:lnTo>
                  <a:cubicBezTo>
                    <a:pt x="1" y="4784"/>
                    <a:pt x="44" y="5288"/>
                    <a:pt x="392" y="5288"/>
                  </a:cubicBezTo>
                  <a:cubicBezTo>
                    <a:pt x="410" y="5288"/>
                    <a:pt x="426" y="5285"/>
                    <a:pt x="441" y="5285"/>
                  </a:cubicBezTo>
                  <a:lnTo>
                    <a:pt x="27061" y="570"/>
                  </a:lnTo>
                  <a:cubicBezTo>
                    <a:pt x="27218" y="545"/>
                    <a:pt x="27325" y="394"/>
                    <a:pt x="27298" y="237"/>
                  </a:cubicBezTo>
                  <a:cubicBezTo>
                    <a:pt x="27273" y="99"/>
                    <a:pt x="27153" y="1"/>
                    <a:pt x="2701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9593692" flipH="1">
              <a:off x="-2329226" y="1878411"/>
              <a:ext cx="23072" cy="287086"/>
            </a:xfrm>
            <a:custGeom>
              <a:avLst/>
              <a:gdLst/>
              <a:ahLst/>
              <a:cxnLst/>
              <a:rect l="l" t="t" r="r" b="b"/>
              <a:pathLst>
                <a:path w="1420" h="17666" extrusionOk="0">
                  <a:moveTo>
                    <a:pt x="294" y="0"/>
                  </a:moveTo>
                  <a:cubicBezTo>
                    <a:pt x="288" y="0"/>
                    <a:pt x="283" y="0"/>
                    <a:pt x="277" y="1"/>
                  </a:cubicBezTo>
                  <a:cubicBezTo>
                    <a:pt x="120" y="10"/>
                    <a:pt x="0" y="142"/>
                    <a:pt x="6" y="299"/>
                  </a:cubicBezTo>
                  <a:lnTo>
                    <a:pt x="847" y="17395"/>
                  </a:lnTo>
                  <a:cubicBezTo>
                    <a:pt x="853" y="17546"/>
                    <a:pt x="979" y="17666"/>
                    <a:pt x="1130" y="17666"/>
                  </a:cubicBezTo>
                  <a:lnTo>
                    <a:pt x="1142" y="17666"/>
                  </a:lnTo>
                  <a:cubicBezTo>
                    <a:pt x="1299" y="17657"/>
                    <a:pt x="1419" y="17524"/>
                    <a:pt x="1413" y="17367"/>
                  </a:cubicBezTo>
                  <a:lnTo>
                    <a:pt x="576" y="271"/>
                  </a:lnTo>
                  <a:cubicBezTo>
                    <a:pt x="570" y="120"/>
                    <a:pt x="444" y="0"/>
                    <a:pt x="294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9593692" flipH="1">
              <a:off x="-2577111" y="1285352"/>
              <a:ext cx="38929" cy="381650"/>
            </a:xfrm>
            <a:custGeom>
              <a:avLst/>
              <a:gdLst/>
              <a:ahLst/>
              <a:cxnLst/>
              <a:rect l="l" t="t" r="r" b="b"/>
              <a:pathLst>
                <a:path w="2396" h="23485" extrusionOk="0">
                  <a:moveTo>
                    <a:pt x="300" y="0"/>
                  </a:moveTo>
                  <a:cubicBezTo>
                    <a:pt x="293" y="0"/>
                    <a:pt x="285" y="1"/>
                    <a:pt x="278" y="1"/>
                  </a:cubicBezTo>
                  <a:cubicBezTo>
                    <a:pt x="118" y="14"/>
                    <a:pt x="1" y="152"/>
                    <a:pt x="16" y="309"/>
                  </a:cubicBezTo>
                  <a:lnTo>
                    <a:pt x="1814" y="23220"/>
                  </a:lnTo>
                  <a:cubicBezTo>
                    <a:pt x="1823" y="23367"/>
                    <a:pt x="1946" y="23484"/>
                    <a:pt x="2094" y="23484"/>
                  </a:cubicBezTo>
                  <a:cubicBezTo>
                    <a:pt x="2103" y="23484"/>
                    <a:pt x="2109" y="23484"/>
                    <a:pt x="2122" y="23481"/>
                  </a:cubicBezTo>
                  <a:cubicBezTo>
                    <a:pt x="2279" y="23469"/>
                    <a:pt x="2396" y="23334"/>
                    <a:pt x="2380" y="23174"/>
                  </a:cubicBezTo>
                  <a:lnTo>
                    <a:pt x="586" y="263"/>
                  </a:lnTo>
                  <a:cubicBezTo>
                    <a:pt x="571" y="114"/>
                    <a:pt x="445" y="0"/>
                    <a:pt x="30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3"/>
          <p:cNvGrpSpPr/>
          <p:nvPr/>
        </p:nvGrpSpPr>
        <p:grpSpPr>
          <a:xfrm rot="10033207" flipH="1">
            <a:off x="-321840" y="4261684"/>
            <a:ext cx="1041847" cy="1122454"/>
            <a:chOff x="-2163189" y="-790010"/>
            <a:chExt cx="1725021" cy="1858485"/>
          </a:xfrm>
        </p:grpSpPr>
        <p:sp>
          <p:nvSpPr>
            <p:cNvPr id="34" name="Google Shape;34;p3"/>
            <p:cNvSpPr/>
            <p:nvPr/>
          </p:nvSpPr>
          <p:spPr>
            <a:xfrm rot="-9593692" flipH="1">
              <a:off x="-2025277" y="-542026"/>
              <a:ext cx="1539928" cy="547359"/>
            </a:xfrm>
            <a:custGeom>
              <a:avLst/>
              <a:gdLst/>
              <a:ahLst/>
              <a:cxnLst/>
              <a:rect l="l" t="t" r="r" b="b"/>
              <a:pathLst>
                <a:path w="94779" h="33682" extrusionOk="0">
                  <a:moveTo>
                    <a:pt x="67034" y="0"/>
                  </a:moveTo>
                  <a:cubicBezTo>
                    <a:pt x="61983" y="0"/>
                    <a:pt x="56900" y="648"/>
                    <a:pt x="51990" y="1772"/>
                  </a:cubicBezTo>
                  <a:cubicBezTo>
                    <a:pt x="40342" y="4437"/>
                    <a:pt x="30064" y="8448"/>
                    <a:pt x="19288" y="13613"/>
                  </a:cubicBezTo>
                  <a:cubicBezTo>
                    <a:pt x="0" y="23620"/>
                    <a:pt x="12" y="30863"/>
                    <a:pt x="12" y="30863"/>
                  </a:cubicBezTo>
                  <a:cubicBezTo>
                    <a:pt x="1710" y="32699"/>
                    <a:pt x="3808" y="33681"/>
                    <a:pt x="6810" y="33681"/>
                  </a:cubicBezTo>
                  <a:cubicBezTo>
                    <a:pt x="8298" y="33681"/>
                    <a:pt x="10008" y="33440"/>
                    <a:pt x="12002" y="32941"/>
                  </a:cubicBezTo>
                  <a:cubicBezTo>
                    <a:pt x="18013" y="31436"/>
                    <a:pt x="29193" y="30177"/>
                    <a:pt x="35959" y="29143"/>
                  </a:cubicBezTo>
                  <a:cubicBezTo>
                    <a:pt x="42721" y="28111"/>
                    <a:pt x="60741" y="28515"/>
                    <a:pt x="79296" y="24889"/>
                  </a:cubicBezTo>
                  <a:cubicBezTo>
                    <a:pt x="83467" y="24073"/>
                    <a:pt x="87727" y="22657"/>
                    <a:pt x="90670" y="19588"/>
                  </a:cubicBezTo>
                  <a:cubicBezTo>
                    <a:pt x="93612" y="16519"/>
                    <a:pt x="94779" y="11425"/>
                    <a:pt x="92344" y="7940"/>
                  </a:cubicBezTo>
                  <a:cubicBezTo>
                    <a:pt x="91091" y="6146"/>
                    <a:pt x="89106" y="5016"/>
                    <a:pt x="87117" y="4102"/>
                  </a:cubicBezTo>
                  <a:cubicBezTo>
                    <a:pt x="80834" y="1219"/>
                    <a:pt x="73964" y="0"/>
                    <a:pt x="67034" y="0"/>
                  </a:cubicBezTo>
                  <a:close/>
                </a:path>
              </a:pathLst>
            </a:custGeom>
            <a:solidFill>
              <a:srgbClr val="FC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9593692" flipH="1">
              <a:off x="-1964517" y="-510278"/>
              <a:ext cx="1397356" cy="321863"/>
            </a:xfrm>
            <a:custGeom>
              <a:avLst/>
              <a:gdLst/>
              <a:ahLst/>
              <a:cxnLst/>
              <a:rect l="l" t="t" r="r" b="b"/>
              <a:pathLst>
                <a:path w="86004" h="19806" extrusionOk="0">
                  <a:moveTo>
                    <a:pt x="75793" y="0"/>
                  </a:moveTo>
                  <a:cubicBezTo>
                    <a:pt x="60607" y="0"/>
                    <a:pt x="30235" y="2459"/>
                    <a:pt x="259" y="19273"/>
                  </a:cubicBezTo>
                  <a:cubicBezTo>
                    <a:pt x="1" y="19415"/>
                    <a:pt x="105" y="19806"/>
                    <a:pt x="398" y="19806"/>
                  </a:cubicBezTo>
                  <a:cubicBezTo>
                    <a:pt x="447" y="19806"/>
                    <a:pt x="493" y="19794"/>
                    <a:pt x="536" y="19769"/>
                  </a:cubicBezTo>
                  <a:cubicBezTo>
                    <a:pt x="30412" y="3013"/>
                    <a:pt x="60677" y="568"/>
                    <a:pt x="75791" y="568"/>
                  </a:cubicBezTo>
                  <a:cubicBezTo>
                    <a:pt x="81910" y="568"/>
                    <a:pt x="85546" y="969"/>
                    <a:pt x="85668" y="983"/>
                  </a:cubicBezTo>
                  <a:cubicBezTo>
                    <a:pt x="85679" y="984"/>
                    <a:pt x="85691" y="985"/>
                    <a:pt x="85702" y="985"/>
                  </a:cubicBezTo>
                  <a:cubicBezTo>
                    <a:pt x="85845" y="985"/>
                    <a:pt x="85968" y="879"/>
                    <a:pt x="85985" y="734"/>
                  </a:cubicBezTo>
                  <a:cubicBezTo>
                    <a:pt x="86003" y="580"/>
                    <a:pt x="85893" y="438"/>
                    <a:pt x="85736" y="420"/>
                  </a:cubicBezTo>
                  <a:cubicBezTo>
                    <a:pt x="85612" y="405"/>
                    <a:pt x="81951" y="0"/>
                    <a:pt x="7579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9593692" flipH="1">
              <a:off x="-882806" y="-170840"/>
              <a:ext cx="189950" cy="161646"/>
            </a:xfrm>
            <a:custGeom>
              <a:avLst/>
              <a:gdLst/>
              <a:ahLst/>
              <a:cxnLst/>
              <a:rect l="l" t="t" r="r" b="b"/>
              <a:pathLst>
                <a:path w="11691" h="9947" extrusionOk="0">
                  <a:moveTo>
                    <a:pt x="317" y="1"/>
                  </a:moveTo>
                  <a:cubicBezTo>
                    <a:pt x="237" y="1"/>
                    <a:pt x="157" y="34"/>
                    <a:pt x="102" y="100"/>
                  </a:cubicBezTo>
                  <a:cubicBezTo>
                    <a:pt x="0" y="220"/>
                    <a:pt x="16" y="399"/>
                    <a:pt x="133" y="503"/>
                  </a:cubicBezTo>
                  <a:lnTo>
                    <a:pt x="11121" y="9879"/>
                  </a:lnTo>
                  <a:cubicBezTo>
                    <a:pt x="11174" y="9922"/>
                    <a:pt x="11238" y="9947"/>
                    <a:pt x="11306" y="9947"/>
                  </a:cubicBezTo>
                  <a:cubicBezTo>
                    <a:pt x="11568" y="9944"/>
                    <a:pt x="11691" y="9618"/>
                    <a:pt x="11491" y="9445"/>
                  </a:cubicBezTo>
                  <a:lnTo>
                    <a:pt x="502" y="69"/>
                  </a:lnTo>
                  <a:cubicBezTo>
                    <a:pt x="449" y="23"/>
                    <a:pt x="383" y="1"/>
                    <a:pt x="31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9593692" flipH="1">
              <a:off x="-1117960" y="-303331"/>
              <a:ext cx="190974" cy="183618"/>
            </a:xfrm>
            <a:custGeom>
              <a:avLst/>
              <a:gdLst/>
              <a:ahLst/>
              <a:cxnLst/>
              <a:rect l="l" t="t" r="r" b="b"/>
              <a:pathLst>
                <a:path w="11754" h="11299" extrusionOk="0">
                  <a:moveTo>
                    <a:pt x="315" y="0"/>
                  </a:moveTo>
                  <a:cubicBezTo>
                    <a:pt x="241" y="0"/>
                    <a:pt x="167" y="30"/>
                    <a:pt x="112" y="88"/>
                  </a:cubicBezTo>
                  <a:cubicBezTo>
                    <a:pt x="1" y="199"/>
                    <a:pt x="4" y="380"/>
                    <a:pt x="118" y="488"/>
                  </a:cubicBezTo>
                  <a:lnTo>
                    <a:pt x="11175" y="11215"/>
                  </a:lnTo>
                  <a:cubicBezTo>
                    <a:pt x="11227" y="11268"/>
                    <a:pt x="11298" y="11298"/>
                    <a:pt x="11372" y="11298"/>
                  </a:cubicBezTo>
                  <a:cubicBezTo>
                    <a:pt x="11627" y="11298"/>
                    <a:pt x="11753" y="10987"/>
                    <a:pt x="11572" y="10809"/>
                  </a:cubicBezTo>
                  <a:lnTo>
                    <a:pt x="512" y="82"/>
                  </a:lnTo>
                  <a:cubicBezTo>
                    <a:pt x="458" y="27"/>
                    <a:pt x="386" y="0"/>
                    <a:pt x="31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9593692" flipH="1">
              <a:off x="-1059590" y="-86605"/>
              <a:ext cx="164945" cy="161906"/>
            </a:xfrm>
            <a:custGeom>
              <a:avLst/>
              <a:gdLst/>
              <a:ahLst/>
              <a:cxnLst/>
              <a:rect l="l" t="t" r="r" b="b"/>
              <a:pathLst>
                <a:path w="10152" h="9963" extrusionOk="0">
                  <a:moveTo>
                    <a:pt x="9841" y="1"/>
                  </a:moveTo>
                  <a:cubicBezTo>
                    <a:pt x="9767" y="1"/>
                    <a:pt x="9694" y="29"/>
                    <a:pt x="9638" y="85"/>
                  </a:cubicBezTo>
                  <a:lnTo>
                    <a:pt x="182" y="9476"/>
                  </a:lnTo>
                  <a:cubicBezTo>
                    <a:pt x="0" y="9655"/>
                    <a:pt x="127" y="9963"/>
                    <a:pt x="382" y="9963"/>
                  </a:cubicBezTo>
                  <a:cubicBezTo>
                    <a:pt x="456" y="9963"/>
                    <a:pt x="530" y="9932"/>
                    <a:pt x="582" y="9880"/>
                  </a:cubicBezTo>
                  <a:lnTo>
                    <a:pt x="10038" y="488"/>
                  </a:lnTo>
                  <a:cubicBezTo>
                    <a:pt x="10152" y="377"/>
                    <a:pt x="10152" y="196"/>
                    <a:pt x="10041" y="85"/>
                  </a:cubicBezTo>
                  <a:cubicBezTo>
                    <a:pt x="9986" y="29"/>
                    <a:pt x="9914" y="1"/>
                    <a:pt x="9841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9593692" flipH="1">
              <a:off x="-1347471" y="-243338"/>
              <a:ext cx="156464" cy="190264"/>
            </a:xfrm>
            <a:custGeom>
              <a:avLst/>
              <a:gdLst/>
              <a:ahLst/>
              <a:cxnLst/>
              <a:rect l="l" t="t" r="r" b="b"/>
              <a:pathLst>
                <a:path w="9630" h="11708" extrusionOk="0">
                  <a:moveTo>
                    <a:pt x="9310" y="0"/>
                  </a:moveTo>
                  <a:cubicBezTo>
                    <a:pt x="9227" y="0"/>
                    <a:pt x="9144" y="37"/>
                    <a:pt x="9088" y="106"/>
                  </a:cubicBezTo>
                  <a:lnTo>
                    <a:pt x="149" y="11245"/>
                  </a:lnTo>
                  <a:cubicBezTo>
                    <a:pt x="1" y="11433"/>
                    <a:pt x="133" y="11707"/>
                    <a:pt x="370" y="11707"/>
                  </a:cubicBezTo>
                  <a:cubicBezTo>
                    <a:pt x="456" y="11707"/>
                    <a:pt x="540" y="11670"/>
                    <a:pt x="595" y="11603"/>
                  </a:cubicBezTo>
                  <a:lnTo>
                    <a:pt x="9531" y="463"/>
                  </a:lnTo>
                  <a:cubicBezTo>
                    <a:pt x="9629" y="340"/>
                    <a:pt x="9611" y="161"/>
                    <a:pt x="9488" y="63"/>
                  </a:cubicBezTo>
                  <a:cubicBezTo>
                    <a:pt x="9435" y="21"/>
                    <a:pt x="9373" y="0"/>
                    <a:pt x="931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9593692" flipH="1">
              <a:off x="-1383382" y="-438390"/>
              <a:ext cx="153751" cy="152936"/>
            </a:xfrm>
            <a:custGeom>
              <a:avLst/>
              <a:gdLst/>
              <a:ahLst/>
              <a:cxnLst/>
              <a:rect l="l" t="t" r="r" b="b"/>
              <a:pathLst>
                <a:path w="9463" h="9411" extrusionOk="0">
                  <a:moveTo>
                    <a:pt x="315" y="1"/>
                  </a:moveTo>
                  <a:cubicBezTo>
                    <a:pt x="242" y="1"/>
                    <a:pt x="169" y="29"/>
                    <a:pt x="114" y="84"/>
                  </a:cubicBezTo>
                  <a:cubicBezTo>
                    <a:pt x="4" y="191"/>
                    <a:pt x="1" y="367"/>
                    <a:pt x="105" y="481"/>
                  </a:cubicBezTo>
                  <a:lnTo>
                    <a:pt x="8884" y="9327"/>
                  </a:lnTo>
                  <a:cubicBezTo>
                    <a:pt x="8936" y="9380"/>
                    <a:pt x="9007" y="9410"/>
                    <a:pt x="9084" y="9410"/>
                  </a:cubicBezTo>
                  <a:cubicBezTo>
                    <a:pt x="9336" y="9410"/>
                    <a:pt x="9463" y="9106"/>
                    <a:pt x="9287" y="8924"/>
                  </a:cubicBezTo>
                  <a:lnTo>
                    <a:pt x="511" y="78"/>
                  </a:lnTo>
                  <a:cubicBezTo>
                    <a:pt x="456" y="26"/>
                    <a:pt x="385" y="1"/>
                    <a:pt x="315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-9593692" flipH="1">
              <a:off x="-1584608" y="-420143"/>
              <a:ext cx="121142" cy="176808"/>
            </a:xfrm>
            <a:custGeom>
              <a:avLst/>
              <a:gdLst/>
              <a:ahLst/>
              <a:cxnLst/>
              <a:rect l="l" t="t" r="r" b="b"/>
              <a:pathLst>
                <a:path w="7456" h="10880" extrusionOk="0">
                  <a:moveTo>
                    <a:pt x="7131" y="0"/>
                  </a:moveTo>
                  <a:cubicBezTo>
                    <a:pt x="7038" y="0"/>
                    <a:pt x="6947" y="45"/>
                    <a:pt x="6892" y="127"/>
                  </a:cubicBezTo>
                  <a:lnTo>
                    <a:pt x="123" y="10436"/>
                  </a:lnTo>
                  <a:cubicBezTo>
                    <a:pt x="0" y="10627"/>
                    <a:pt x="136" y="10876"/>
                    <a:pt x="363" y="10879"/>
                  </a:cubicBezTo>
                  <a:cubicBezTo>
                    <a:pt x="459" y="10879"/>
                    <a:pt x="548" y="10830"/>
                    <a:pt x="600" y="10750"/>
                  </a:cubicBezTo>
                  <a:lnTo>
                    <a:pt x="7369" y="441"/>
                  </a:lnTo>
                  <a:cubicBezTo>
                    <a:pt x="7455" y="309"/>
                    <a:pt x="7418" y="133"/>
                    <a:pt x="7286" y="47"/>
                  </a:cubicBezTo>
                  <a:cubicBezTo>
                    <a:pt x="7239" y="16"/>
                    <a:pt x="7185" y="0"/>
                    <a:pt x="713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9593692" flipH="1">
              <a:off x="-1993707" y="-336857"/>
              <a:ext cx="1307929" cy="1217654"/>
            </a:xfrm>
            <a:custGeom>
              <a:avLst/>
              <a:gdLst/>
              <a:ahLst/>
              <a:cxnLst/>
              <a:rect l="l" t="t" r="r" b="b"/>
              <a:pathLst>
                <a:path w="80500" h="74929" extrusionOk="0">
                  <a:moveTo>
                    <a:pt x="80500" y="0"/>
                  </a:moveTo>
                  <a:lnTo>
                    <a:pt x="80500" y="0"/>
                  </a:lnTo>
                  <a:cubicBezTo>
                    <a:pt x="62967" y="4796"/>
                    <a:pt x="45111" y="9734"/>
                    <a:pt x="29886" y="19664"/>
                  </a:cubicBezTo>
                  <a:cubicBezTo>
                    <a:pt x="14659" y="29591"/>
                    <a:pt x="1100" y="56783"/>
                    <a:pt x="1" y="74928"/>
                  </a:cubicBezTo>
                  <a:cubicBezTo>
                    <a:pt x="13797" y="72931"/>
                    <a:pt x="27605" y="69788"/>
                    <a:pt x="39986" y="63382"/>
                  </a:cubicBezTo>
                  <a:cubicBezTo>
                    <a:pt x="52366" y="56977"/>
                    <a:pt x="63290" y="47025"/>
                    <a:pt x="68797" y="34220"/>
                  </a:cubicBezTo>
                  <a:cubicBezTo>
                    <a:pt x="73571" y="23111"/>
                    <a:pt x="74159" y="10300"/>
                    <a:pt x="80500" y="0"/>
                  </a:cubicBezTo>
                  <a:close/>
                </a:path>
              </a:pathLst>
            </a:custGeom>
            <a:solidFill>
              <a:srgbClr val="FC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rot="-9593692" flipH="1">
              <a:off x="-1979933" y="-357905"/>
              <a:ext cx="1207389" cy="1131623"/>
            </a:xfrm>
            <a:custGeom>
              <a:avLst/>
              <a:gdLst/>
              <a:ahLst/>
              <a:cxnLst/>
              <a:rect l="l" t="t" r="r" b="b"/>
              <a:pathLst>
                <a:path w="74312" h="69635" extrusionOk="0">
                  <a:moveTo>
                    <a:pt x="73988" y="0"/>
                  </a:moveTo>
                  <a:cubicBezTo>
                    <a:pt x="73930" y="0"/>
                    <a:pt x="73872" y="17"/>
                    <a:pt x="73822" y="53"/>
                  </a:cubicBezTo>
                  <a:cubicBezTo>
                    <a:pt x="73413" y="343"/>
                    <a:pt x="32430" y="29625"/>
                    <a:pt x="153" y="69170"/>
                  </a:cubicBezTo>
                  <a:cubicBezTo>
                    <a:pt x="0" y="69357"/>
                    <a:pt x="130" y="69635"/>
                    <a:pt x="371" y="69635"/>
                  </a:cubicBezTo>
                  <a:cubicBezTo>
                    <a:pt x="372" y="69635"/>
                    <a:pt x="373" y="69635"/>
                    <a:pt x="375" y="69635"/>
                  </a:cubicBezTo>
                  <a:cubicBezTo>
                    <a:pt x="458" y="69635"/>
                    <a:pt x="541" y="69598"/>
                    <a:pt x="593" y="69530"/>
                  </a:cubicBezTo>
                  <a:cubicBezTo>
                    <a:pt x="32821" y="30047"/>
                    <a:pt x="73742" y="808"/>
                    <a:pt x="74151" y="518"/>
                  </a:cubicBezTo>
                  <a:cubicBezTo>
                    <a:pt x="74281" y="426"/>
                    <a:pt x="74311" y="247"/>
                    <a:pt x="74219" y="121"/>
                  </a:cubicBezTo>
                  <a:cubicBezTo>
                    <a:pt x="74165" y="42"/>
                    <a:pt x="74077" y="0"/>
                    <a:pt x="7398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-9593692" flipH="1">
              <a:off x="-1721457" y="-368250"/>
              <a:ext cx="283634" cy="39099"/>
            </a:xfrm>
            <a:custGeom>
              <a:avLst/>
              <a:gdLst/>
              <a:ahLst/>
              <a:cxnLst/>
              <a:rect l="l" t="t" r="r" b="b"/>
              <a:pathLst>
                <a:path w="17457" h="2406" extrusionOk="0">
                  <a:moveTo>
                    <a:pt x="17153" y="0"/>
                  </a:moveTo>
                  <a:cubicBezTo>
                    <a:pt x="17143" y="0"/>
                    <a:pt x="17134" y="1"/>
                    <a:pt x="17124" y="2"/>
                  </a:cubicBezTo>
                  <a:lnTo>
                    <a:pt x="262" y="1839"/>
                  </a:lnTo>
                  <a:cubicBezTo>
                    <a:pt x="111" y="1855"/>
                    <a:pt x="0" y="1987"/>
                    <a:pt x="7" y="2138"/>
                  </a:cubicBezTo>
                  <a:cubicBezTo>
                    <a:pt x="16" y="2289"/>
                    <a:pt x="142" y="2406"/>
                    <a:pt x="293" y="2406"/>
                  </a:cubicBezTo>
                  <a:lnTo>
                    <a:pt x="324" y="2406"/>
                  </a:lnTo>
                  <a:lnTo>
                    <a:pt x="17186" y="568"/>
                  </a:lnTo>
                  <a:cubicBezTo>
                    <a:pt x="17343" y="553"/>
                    <a:pt x="17457" y="411"/>
                    <a:pt x="17438" y="254"/>
                  </a:cubicBezTo>
                  <a:cubicBezTo>
                    <a:pt x="17421" y="109"/>
                    <a:pt x="17297" y="0"/>
                    <a:pt x="1715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-9593692" flipH="1">
              <a:off x="-1615696" y="-85438"/>
              <a:ext cx="411876" cy="10872"/>
            </a:xfrm>
            <a:custGeom>
              <a:avLst/>
              <a:gdLst/>
              <a:ahLst/>
              <a:cxnLst/>
              <a:rect l="l" t="t" r="r" b="b"/>
              <a:pathLst>
                <a:path w="25350" h="669" extrusionOk="0">
                  <a:moveTo>
                    <a:pt x="25066" y="1"/>
                  </a:moveTo>
                  <a:lnTo>
                    <a:pt x="287" y="99"/>
                  </a:lnTo>
                  <a:cubicBezTo>
                    <a:pt x="130" y="99"/>
                    <a:pt x="1" y="225"/>
                    <a:pt x="1" y="385"/>
                  </a:cubicBezTo>
                  <a:cubicBezTo>
                    <a:pt x="1" y="542"/>
                    <a:pt x="130" y="669"/>
                    <a:pt x="287" y="669"/>
                  </a:cubicBezTo>
                  <a:lnTo>
                    <a:pt x="25066" y="570"/>
                  </a:lnTo>
                  <a:cubicBezTo>
                    <a:pt x="25223" y="570"/>
                    <a:pt x="25349" y="444"/>
                    <a:pt x="25349" y="287"/>
                  </a:cubicBezTo>
                  <a:cubicBezTo>
                    <a:pt x="25349" y="130"/>
                    <a:pt x="25223" y="1"/>
                    <a:pt x="2506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9593692" flipH="1">
              <a:off x="-1612631" y="-48002"/>
              <a:ext cx="12364" cy="349977"/>
            </a:xfrm>
            <a:custGeom>
              <a:avLst/>
              <a:gdLst/>
              <a:ahLst/>
              <a:cxnLst/>
              <a:rect l="l" t="t" r="r" b="b"/>
              <a:pathLst>
                <a:path w="761" h="21536" extrusionOk="0">
                  <a:moveTo>
                    <a:pt x="284" y="1"/>
                  </a:moveTo>
                  <a:cubicBezTo>
                    <a:pt x="127" y="1"/>
                    <a:pt x="1" y="130"/>
                    <a:pt x="4" y="287"/>
                  </a:cubicBezTo>
                  <a:lnTo>
                    <a:pt x="191" y="21255"/>
                  </a:lnTo>
                  <a:cubicBezTo>
                    <a:pt x="191" y="21409"/>
                    <a:pt x="321" y="21535"/>
                    <a:pt x="478" y="21535"/>
                  </a:cubicBezTo>
                  <a:cubicBezTo>
                    <a:pt x="635" y="21535"/>
                    <a:pt x="761" y="21406"/>
                    <a:pt x="761" y="21249"/>
                  </a:cubicBezTo>
                  <a:lnTo>
                    <a:pt x="573" y="284"/>
                  </a:lnTo>
                  <a:cubicBezTo>
                    <a:pt x="570" y="127"/>
                    <a:pt x="444" y="1"/>
                    <a:pt x="28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-9593692" flipH="1">
              <a:off x="-1497107" y="223146"/>
              <a:ext cx="515747" cy="88632"/>
            </a:xfrm>
            <a:custGeom>
              <a:avLst/>
              <a:gdLst/>
              <a:ahLst/>
              <a:cxnLst/>
              <a:rect l="l" t="t" r="r" b="b"/>
              <a:pathLst>
                <a:path w="31743" h="5454" extrusionOk="0">
                  <a:moveTo>
                    <a:pt x="31438" y="1"/>
                  </a:moveTo>
                  <a:cubicBezTo>
                    <a:pt x="31421" y="1"/>
                    <a:pt x="31405" y="2"/>
                    <a:pt x="31388" y="5"/>
                  </a:cubicBezTo>
                  <a:lnTo>
                    <a:pt x="250" y="4887"/>
                  </a:lnTo>
                  <a:cubicBezTo>
                    <a:pt x="105" y="4908"/>
                    <a:pt x="0" y="5041"/>
                    <a:pt x="13" y="5189"/>
                  </a:cubicBezTo>
                  <a:cubicBezTo>
                    <a:pt x="22" y="5336"/>
                    <a:pt x="145" y="5450"/>
                    <a:pt x="296" y="5453"/>
                  </a:cubicBezTo>
                  <a:cubicBezTo>
                    <a:pt x="308" y="5453"/>
                    <a:pt x="324" y="5453"/>
                    <a:pt x="336" y="5450"/>
                  </a:cubicBezTo>
                  <a:lnTo>
                    <a:pt x="31474" y="568"/>
                  </a:lnTo>
                  <a:cubicBezTo>
                    <a:pt x="31634" y="547"/>
                    <a:pt x="31742" y="399"/>
                    <a:pt x="31718" y="242"/>
                  </a:cubicBezTo>
                  <a:cubicBezTo>
                    <a:pt x="31696" y="102"/>
                    <a:pt x="31575" y="1"/>
                    <a:pt x="31438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-9593692" flipH="1">
              <a:off x="-1396481" y="378696"/>
              <a:ext cx="26207" cy="248929"/>
            </a:xfrm>
            <a:custGeom>
              <a:avLst/>
              <a:gdLst/>
              <a:ahLst/>
              <a:cxnLst/>
              <a:rect l="l" t="t" r="r" b="b"/>
              <a:pathLst>
                <a:path w="1613" h="15318" extrusionOk="0">
                  <a:moveTo>
                    <a:pt x="291" y="0"/>
                  </a:moveTo>
                  <a:cubicBezTo>
                    <a:pt x="286" y="0"/>
                    <a:pt x="280" y="0"/>
                    <a:pt x="274" y="1"/>
                  </a:cubicBezTo>
                  <a:cubicBezTo>
                    <a:pt x="117" y="13"/>
                    <a:pt x="0" y="148"/>
                    <a:pt x="9" y="305"/>
                  </a:cubicBezTo>
                  <a:lnTo>
                    <a:pt x="1034" y="15050"/>
                  </a:lnTo>
                  <a:cubicBezTo>
                    <a:pt x="1044" y="15200"/>
                    <a:pt x="1167" y="15314"/>
                    <a:pt x="1317" y="15317"/>
                  </a:cubicBezTo>
                  <a:lnTo>
                    <a:pt x="1339" y="15317"/>
                  </a:lnTo>
                  <a:cubicBezTo>
                    <a:pt x="1493" y="15305"/>
                    <a:pt x="1613" y="15170"/>
                    <a:pt x="1604" y="15013"/>
                  </a:cubicBezTo>
                  <a:lnTo>
                    <a:pt x="579" y="265"/>
                  </a:lnTo>
                  <a:cubicBezTo>
                    <a:pt x="567" y="114"/>
                    <a:pt x="441" y="0"/>
                    <a:pt x="29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-9593692" flipH="1">
              <a:off x="-1215078" y="675932"/>
              <a:ext cx="243779" cy="53091"/>
            </a:xfrm>
            <a:custGeom>
              <a:avLst/>
              <a:gdLst/>
              <a:ahLst/>
              <a:cxnLst/>
              <a:rect l="l" t="t" r="r" b="b"/>
              <a:pathLst>
                <a:path w="15004" h="3267" extrusionOk="0">
                  <a:moveTo>
                    <a:pt x="14695" y="0"/>
                  </a:moveTo>
                  <a:cubicBezTo>
                    <a:pt x="14680" y="0"/>
                    <a:pt x="14665" y="2"/>
                    <a:pt x="14650" y="4"/>
                  </a:cubicBezTo>
                  <a:lnTo>
                    <a:pt x="339" y="2704"/>
                  </a:lnTo>
                  <a:cubicBezTo>
                    <a:pt x="1" y="2768"/>
                    <a:pt x="47" y="3267"/>
                    <a:pt x="395" y="3267"/>
                  </a:cubicBezTo>
                  <a:cubicBezTo>
                    <a:pt x="410" y="3267"/>
                    <a:pt x="429" y="3267"/>
                    <a:pt x="447" y="3264"/>
                  </a:cubicBezTo>
                  <a:lnTo>
                    <a:pt x="14754" y="564"/>
                  </a:lnTo>
                  <a:cubicBezTo>
                    <a:pt x="14905" y="533"/>
                    <a:pt x="15004" y="386"/>
                    <a:pt x="14976" y="232"/>
                  </a:cubicBezTo>
                  <a:cubicBezTo>
                    <a:pt x="14951" y="96"/>
                    <a:pt x="14829" y="0"/>
                    <a:pt x="1469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rot="-9593692" flipH="1">
              <a:off x="-1170095" y="732531"/>
              <a:ext cx="54787" cy="151181"/>
            </a:xfrm>
            <a:custGeom>
              <a:avLst/>
              <a:gdLst/>
              <a:ahLst/>
              <a:cxnLst/>
              <a:rect l="l" t="t" r="r" b="b"/>
              <a:pathLst>
                <a:path w="3372" h="9303" extrusionOk="0">
                  <a:moveTo>
                    <a:pt x="3055" y="0"/>
                  </a:moveTo>
                  <a:cubicBezTo>
                    <a:pt x="2935" y="0"/>
                    <a:pt x="2823" y="75"/>
                    <a:pt x="2783" y="192"/>
                  </a:cubicBezTo>
                  <a:lnTo>
                    <a:pt x="47" y="8934"/>
                  </a:lnTo>
                  <a:cubicBezTo>
                    <a:pt x="1" y="9084"/>
                    <a:pt x="84" y="9241"/>
                    <a:pt x="235" y="9291"/>
                  </a:cubicBezTo>
                  <a:cubicBezTo>
                    <a:pt x="259" y="9297"/>
                    <a:pt x="290" y="9303"/>
                    <a:pt x="318" y="9303"/>
                  </a:cubicBezTo>
                  <a:cubicBezTo>
                    <a:pt x="444" y="9303"/>
                    <a:pt x="552" y="9223"/>
                    <a:pt x="592" y="9103"/>
                  </a:cubicBezTo>
                  <a:lnTo>
                    <a:pt x="3328" y="361"/>
                  </a:lnTo>
                  <a:cubicBezTo>
                    <a:pt x="3371" y="213"/>
                    <a:pt x="3285" y="59"/>
                    <a:pt x="3140" y="13"/>
                  </a:cubicBezTo>
                  <a:cubicBezTo>
                    <a:pt x="3112" y="4"/>
                    <a:pt x="3083" y="0"/>
                    <a:pt x="305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7_1_2">
    <p:bg>
      <p:bgPr>
        <a:solidFill>
          <a:schemeClr val="accent1"/>
        </a:solidFill>
        <a:effectLst/>
      </p:bgPr>
    </p:bg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23"/>
          <p:cNvSpPr txBox="1">
            <a:spLocks noGrp="1"/>
          </p:cNvSpPr>
          <p:nvPr>
            <p:ph type="subTitle" idx="1"/>
          </p:nvPr>
        </p:nvSpPr>
        <p:spPr>
          <a:xfrm>
            <a:off x="1064750" y="3505543"/>
            <a:ext cx="1984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23"/>
          <p:cNvSpPr txBox="1">
            <a:spLocks noGrp="1"/>
          </p:cNvSpPr>
          <p:nvPr>
            <p:ph type="subTitle" idx="2"/>
          </p:nvPr>
        </p:nvSpPr>
        <p:spPr>
          <a:xfrm>
            <a:off x="1064750" y="3094025"/>
            <a:ext cx="19842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2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9pPr>
          </a:lstStyle>
          <a:p>
            <a:endParaRPr/>
          </a:p>
        </p:txBody>
      </p:sp>
      <p:sp>
        <p:nvSpPr>
          <p:cNvPr id="721" name="Google Shape;721;p23"/>
          <p:cNvSpPr txBox="1">
            <a:spLocks noGrp="1"/>
          </p:cNvSpPr>
          <p:nvPr>
            <p:ph type="subTitle" idx="3"/>
          </p:nvPr>
        </p:nvSpPr>
        <p:spPr>
          <a:xfrm>
            <a:off x="3579938" y="3505530"/>
            <a:ext cx="1984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2" name="Google Shape;722;p23"/>
          <p:cNvSpPr txBox="1">
            <a:spLocks noGrp="1"/>
          </p:cNvSpPr>
          <p:nvPr>
            <p:ph type="subTitle" idx="4"/>
          </p:nvPr>
        </p:nvSpPr>
        <p:spPr>
          <a:xfrm>
            <a:off x="3579900" y="3094025"/>
            <a:ext cx="19842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2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9pPr>
          </a:lstStyle>
          <a:p>
            <a:endParaRPr/>
          </a:p>
        </p:txBody>
      </p:sp>
      <p:sp>
        <p:nvSpPr>
          <p:cNvPr id="723" name="Google Shape;723;p23"/>
          <p:cNvSpPr txBox="1">
            <a:spLocks noGrp="1"/>
          </p:cNvSpPr>
          <p:nvPr>
            <p:ph type="subTitle" idx="5"/>
          </p:nvPr>
        </p:nvSpPr>
        <p:spPr>
          <a:xfrm>
            <a:off x="6095125" y="3505543"/>
            <a:ext cx="1984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4" name="Google Shape;724;p23"/>
          <p:cNvSpPr txBox="1">
            <a:spLocks noGrp="1"/>
          </p:cNvSpPr>
          <p:nvPr>
            <p:ph type="subTitle" idx="6"/>
          </p:nvPr>
        </p:nvSpPr>
        <p:spPr>
          <a:xfrm>
            <a:off x="6095125" y="3094025"/>
            <a:ext cx="19842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2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Croissant One"/>
              <a:buNone/>
              <a:defRPr sz="2000">
                <a:latin typeface="Croissant One"/>
                <a:ea typeface="Croissant One"/>
                <a:cs typeface="Croissant One"/>
                <a:sym typeface="Croissant One"/>
              </a:defRPr>
            </a:lvl9pPr>
          </a:lstStyle>
          <a:p>
            <a:endParaRPr/>
          </a:p>
        </p:txBody>
      </p:sp>
      <p:grpSp>
        <p:nvGrpSpPr>
          <p:cNvPr id="725" name="Google Shape;725;p23"/>
          <p:cNvGrpSpPr/>
          <p:nvPr/>
        </p:nvGrpSpPr>
        <p:grpSpPr>
          <a:xfrm>
            <a:off x="8792375" y="989004"/>
            <a:ext cx="351620" cy="3528896"/>
            <a:chOff x="8792375" y="989004"/>
            <a:chExt cx="351620" cy="3528896"/>
          </a:xfrm>
        </p:grpSpPr>
        <p:sp>
          <p:nvSpPr>
            <p:cNvPr id="726" name="Google Shape;726;p23"/>
            <p:cNvSpPr/>
            <p:nvPr/>
          </p:nvSpPr>
          <p:spPr>
            <a:xfrm rot="-5400000">
              <a:off x="8010925" y="3384830"/>
              <a:ext cx="1914521" cy="351620"/>
            </a:xfrm>
            <a:custGeom>
              <a:avLst/>
              <a:gdLst/>
              <a:ahLst/>
              <a:cxnLst/>
              <a:rect l="l" t="t" r="r" b="b"/>
              <a:pathLst>
                <a:path w="16858" h="5967" extrusionOk="0">
                  <a:moveTo>
                    <a:pt x="4873" y="1"/>
                  </a:moveTo>
                  <a:cubicBezTo>
                    <a:pt x="2590" y="1"/>
                    <a:pt x="0" y="2574"/>
                    <a:pt x="405" y="5966"/>
                  </a:cubicBezTo>
                  <a:lnTo>
                    <a:pt x="16155" y="5966"/>
                  </a:lnTo>
                  <a:cubicBezTo>
                    <a:pt x="16857" y="4310"/>
                    <a:pt x="15964" y="2008"/>
                    <a:pt x="13396" y="1290"/>
                  </a:cubicBezTo>
                  <a:cubicBezTo>
                    <a:pt x="12970" y="1170"/>
                    <a:pt x="12572" y="1124"/>
                    <a:pt x="12197" y="1124"/>
                  </a:cubicBezTo>
                  <a:cubicBezTo>
                    <a:pt x="10934" y="1124"/>
                    <a:pt x="9921" y="1646"/>
                    <a:pt x="8873" y="1646"/>
                  </a:cubicBezTo>
                  <a:cubicBezTo>
                    <a:pt x="8196" y="1646"/>
                    <a:pt x="7505" y="1428"/>
                    <a:pt x="6724" y="713"/>
                  </a:cubicBezTo>
                  <a:cubicBezTo>
                    <a:pt x="6189" y="223"/>
                    <a:pt x="5545" y="1"/>
                    <a:pt x="4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3"/>
            <p:cNvSpPr/>
            <p:nvPr/>
          </p:nvSpPr>
          <p:spPr>
            <a:xfrm rot="-5400000" flipH="1">
              <a:off x="8010925" y="1770455"/>
              <a:ext cx="1914521" cy="351620"/>
            </a:xfrm>
            <a:custGeom>
              <a:avLst/>
              <a:gdLst/>
              <a:ahLst/>
              <a:cxnLst/>
              <a:rect l="l" t="t" r="r" b="b"/>
              <a:pathLst>
                <a:path w="16858" h="5967" extrusionOk="0">
                  <a:moveTo>
                    <a:pt x="4873" y="1"/>
                  </a:moveTo>
                  <a:cubicBezTo>
                    <a:pt x="2590" y="1"/>
                    <a:pt x="0" y="2574"/>
                    <a:pt x="405" y="5966"/>
                  </a:cubicBezTo>
                  <a:lnTo>
                    <a:pt x="16155" y="5966"/>
                  </a:lnTo>
                  <a:cubicBezTo>
                    <a:pt x="16857" y="4310"/>
                    <a:pt x="15964" y="2008"/>
                    <a:pt x="13396" y="1290"/>
                  </a:cubicBezTo>
                  <a:cubicBezTo>
                    <a:pt x="12970" y="1170"/>
                    <a:pt x="12572" y="1124"/>
                    <a:pt x="12197" y="1124"/>
                  </a:cubicBezTo>
                  <a:cubicBezTo>
                    <a:pt x="10934" y="1124"/>
                    <a:pt x="9921" y="1646"/>
                    <a:pt x="8873" y="1646"/>
                  </a:cubicBezTo>
                  <a:cubicBezTo>
                    <a:pt x="8196" y="1646"/>
                    <a:pt x="7505" y="1428"/>
                    <a:pt x="6724" y="713"/>
                  </a:cubicBezTo>
                  <a:cubicBezTo>
                    <a:pt x="6189" y="223"/>
                    <a:pt x="5545" y="1"/>
                    <a:pt x="4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23"/>
          <p:cNvGrpSpPr/>
          <p:nvPr/>
        </p:nvGrpSpPr>
        <p:grpSpPr>
          <a:xfrm>
            <a:off x="-2" y="539488"/>
            <a:ext cx="734352" cy="4356879"/>
            <a:chOff x="-2" y="166925"/>
            <a:chExt cx="734352" cy="4356879"/>
          </a:xfrm>
        </p:grpSpPr>
        <p:sp>
          <p:nvSpPr>
            <p:cNvPr id="729" name="Google Shape;729;p23"/>
            <p:cNvSpPr/>
            <p:nvPr/>
          </p:nvSpPr>
          <p:spPr>
            <a:xfrm rot="5400000">
              <a:off x="-1287115" y="1454037"/>
              <a:ext cx="3022702" cy="448477"/>
            </a:xfrm>
            <a:custGeom>
              <a:avLst/>
              <a:gdLst/>
              <a:ahLst/>
              <a:cxnLst/>
              <a:rect l="l" t="t" r="r" b="b"/>
              <a:pathLst>
                <a:path w="32818" h="7008" extrusionOk="0">
                  <a:moveTo>
                    <a:pt x="15908" y="0"/>
                  </a:moveTo>
                  <a:cubicBezTo>
                    <a:pt x="15843" y="0"/>
                    <a:pt x="15777" y="2"/>
                    <a:pt x="15711" y="5"/>
                  </a:cubicBezTo>
                  <a:cubicBezTo>
                    <a:pt x="14376" y="87"/>
                    <a:pt x="13123" y="723"/>
                    <a:pt x="12302" y="1771"/>
                  </a:cubicBezTo>
                  <a:cubicBezTo>
                    <a:pt x="11460" y="2777"/>
                    <a:pt x="10864" y="4009"/>
                    <a:pt x="9735" y="4728"/>
                  </a:cubicBezTo>
                  <a:cubicBezTo>
                    <a:pt x="9012" y="5186"/>
                    <a:pt x="8211" y="5325"/>
                    <a:pt x="7395" y="5325"/>
                  </a:cubicBezTo>
                  <a:cubicBezTo>
                    <a:pt x="6820" y="5325"/>
                    <a:pt x="6237" y="5256"/>
                    <a:pt x="5669" y="5180"/>
                  </a:cubicBezTo>
                  <a:cubicBezTo>
                    <a:pt x="4985" y="5069"/>
                    <a:pt x="4272" y="4954"/>
                    <a:pt x="3573" y="4954"/>
                  </a:cubicBezTo>
                  <a:cubicBezTo>
                    <a:pt x="2844" y="4954"/>
                    <a:pt x="2129" y="5079"/>
                    <a:pt x="1479" y="5467"/>
                  </a:cubicBezTo>
                  <a:cubicBezTo>
                    <a:pt x="863" y="5837"/>
                    <a:pt x="350" y="6371"/>
                    <a:pt x="1" y="7007"/>
                  </a:cubicBezTo>
                  <a:lnTo>
                    <a:pt x="32817" y="7007"/>
                  </a:lnTo>
                  <a:lnTo>
                    <a:pt x="32407" y="6740"/>
                  </a:lnTo>
                  <a:cubicBezTo>
                    <a:pt x="30887" y="5734"/>
                    <a:pt x="29306" y="4625"/>
                    <a:pt x="27478" y="4235"/>
                  </a:cubicBezTo>
                  <a:cubicBezTo>
                    <a:pt x="25897" y="3886"/>
                    <a:pt x="24233" y="4297"/>
                    <a:pt x="22673" y="3804"/>
                  </a:cubicBezTo>
                  <a:cubicBezTo>
                    <a:pt x="21358" y="3393"/>
                    <a:pt x="20414" y="2366"/>
                    <a:pt x="19407" y="1483"/>
                  </a:cubicBezTo>
                  <a:cubicBezTo>
                    <a:pt x="18389" y="602"/>
                    <a:pt x="17258" y="0"/>
                    <a:pt x="15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3"/>
            <p:cNvSpPr/>
            <p:nvPr/>
          </p:nvSpPr>
          <p:spPr>
            <a:xfrm rot="5400000">
              <a:off x="-1144176" y="2645277"/>
              <a:ext cx="3022702" cy="734351"/>
            </a:xfrm>
            <a:custGeom>
              <a:avLst/>
              <a:gdLst/>
              <a:ahLst/>
              <a:cxnLst/>
              <a:rect l="l" t="t" r="r" b="b"/>
              <a:pathLst>
                <a:path w="32818" h="7008" extrusionOk="0">
                  <a:moveTo>
                    <a:pt x="15908" y="0"/>
                  </a:moveTo>
                  <a:cubicBezTo>
                    <a:pt x="15843" y="0"/>
                    <a:pt x="15777" y="2"/>
                    <a:pt x="15711" y="5"/>
                  </a:cubicBezTo>
                  <a:cubicBezTo>
                    <a:pt x="14376" y="87"/>
                    <a:pt x="13123" y="723"/>
                    <a:pt x="12302" y="1771"/>
                  </a:cubicBezTo>
                  <a:cubicBezTo>
                    <a:pt x="11460" y="2777"/>
                    <a:pt x="10864" y="4009"/>
                    <a:pt x="9735" y="4728"/>
                  </a:cubicBezTo>
                  <a:cubicBezTo>
                    <a:pt x="9012" y="5186"/>
                    <a:pt x="8211" y="5325"/>
                    <a:pt x="7395" y="5325"/>
                  </a:cubicBezTo>
                  <a:cubicBezTo>
                    <a:pt x="6820" y="5325"/>
                    <a:pt x="6237" y="5256"/>
                    <a:pt x="5669" y="5180"/>
                  </a:cubicBezTo>
                  <a:cubicBezTo>
                    <a:pt x="4985" y="5069"/>
                    <a:pt x="4272" y="4954"/>
                    <a:pt x="3573" y="4954"/>
                  </a:cubicBezTo>
                  <a:cubicBezTo>
                    <a:pt x="2844" y="4954"/>
                    <a:pt x="2129" y="5079"/>
                    <a:pt x="1479" y="5467"/>
                  </a:cubicBezTo>
                  <a:cubicBezTo>
                    <a:pt x="863" y="5837"/>
                    <a:pt x="350" y="6371"/>
                    <a:pt x="1" y="7007"/>
                  </a:cubicBezTo>
                  <a:lnTo>
                    <a:pt x="32817" y="7007"/>
                  </a:lnTo>
                  <a:lnTo>
                    <a:pt x="32407" y="6740"/>
                  </a:lnTo>
                  <a:cubicBezTo>
                    <a:pt x="30887" y="5734"/>
                    <a:pt x="29306" y="4625"/>
                    <a:pt x="27478" y="4235"/>
                  </a:cubicBezTo>
                  <a:cubicBezTo>
                    <a:pt x="25897" y="3886"/>
                    <a:pt x="24233" y="4297"/>
                    <a:pt x="22673" y="3804"/>
                  </a:cubicBezTo>
                  <a:cubicBezTo>
                    <a:pt x="21358" y="3393"/>
                    <a:pt x="20414" y="2366"/>
                    <a:pt x="19407" y="1483"/>
                  </a:cubicBezTo>
                  <a:cubicBezTo>
                    <a:pt x="18389" y="602"/>
                    <a:pt x="17258" y="0"/>
                    <a:pt x="15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23"/>
          <p:cNvGrpSpPr/>
          <p:nvPr/>
        </p:nvGrpSpPr>
        <p:grpSpPr>
          <a:xfrm rot="1337834">
            <a:off x="8746381" y="1581018"/>
            <a:ext cx="666194" cy="1242591"/>
            <a:chOff x="-144599" y="865275"/>
            <a:chExt cx="666214" cy="1242629"/>
          </a:xfrm>
        </p:grpSpPr>
        <p:sp>
          <p:nvSpPr>
            <p:cNvPr id="732" name="Google Shape;732;p23"/>
            <p:cNvSpPr/>
            <p:nvPr/>
          </p:nvSpPr>
          <p:spPr>
            <a:xfrm rot="10076929" flipH="1">
              <a:off x="-32017" y="899452"/>
              <a:ext cx="441052" cy="1174274"/>
            </a:xfrm>
            <a:custGeom>
              <a:avLst/>
              <a:gdLst/>
              <a:ahLst/>
              <a:cxnLst/>
              <a:rect l="l" t="t" r="r" b="b"/>
              <a:pathLst>
                <a:path w="7906" h="22306" extrusionOk="0">
                  <a:moveTo>
                    <a:pt x="4399" y="0"/>
                  </a:moveTo>
                  <a:lnTo>
                    <a:pt x="4399" y="0"/>
                  </a:lnTo>
                  <a:cubicBezTo>
                    <a:pt x="3815" y="2578"/>
                    <a:pt x="2715" y="4984"/>
                    <a:pt x="1753" y="7424"/>
                  </a:cubicBezTo>
                  <a:cubicBezTo>
                    <a:pt x="825" y="9864"/>
                    <a:pt x="0" y="12442"/>
                    <a:pt x="35" y="15088"/>
                  </a:cubicBezTo>
                  <a:cubicBezTo>
                    <a:pt x="35" y="17700"/>
                    <a:pt x="1478" y="20725"/>
                    <a:pt x="3575" y="22306"/>
                  </a:cubicBezTo>
                  <a:cubicBezTo>
                    <a:pt x="7596" y="15501"/>
                    <a:pt x="7905" y="7080"/>
                    <a:pt x="43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3"/>
            <p:cNvSpPr/>
            <p:nvPr/>
          </p:nvSpPr>
          <p:spPr>
            <a:xfrm rot="10076929" flipH="1">
              <a:off x="146899" y="976121"/>
              <a:ext cx="90152" cy="987968"/>
            </a:xfrm>
            <a:custGeom>
              <a:avLst/>
              <a:gdLst/>
              <a:ahLst/>
              <a:cxnLst/>
              <a:rect l="l" t="t" r="r" b="b"/>
              <a:pathLst>
                <a:path w="1616" h="18767" fill="none" extrusionOk="0">
                  <a:moveTo>
                    <a:pt x="1100" y="0"/>
                  </a:moveTo>
                  <a:cubicBezTo>
                    <a:pt x="1616" y="1788"/>
                    <a:pt x="1272" y="3678"/>
                    <a:pt x="997" y="5499"/>
                  </a:cubicBezTo>
                  <a:cubicBezTo>
                    <a:pt x="310" y="9899"/>
                    <a:pt x="0" y="14332"/>
                    <a:pt x="69" y="18766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23"/>
          <p:cNvGrpSpPr/>
          <p:nvPr/>
        </p:nvGrpSpPr>
        <p:grpSpPr>
          <a:xfrm rot="9011905" flipH="1">
            <a:off x="8883872" y="1148722"/>
            <a:ext cx="567826" cy="1059114"/>
            <a:chOff x="-144599" y="865275"/>
            <a:chExt cx="666214" cy="1242629"/>
          </a:xfrm>
        </p:grpSpPr>
        <p:sp>
          <p:nvSpPr>
            <p:cNvPr id="735" name="Google Shape;735;p23"/>
            <p:cNvSpPr/>
            <p:nvPr/>
          </p:nvSpPr>
          <p:spPr>
            <a:xfrm rot="10076929" flipH="1">
              <a:off x="-32017" y="899452"/>
              <a:ext cx="441052" cy="1174274"/>
            </a:xfrm>
            <a:custGeom>
              <a:avLst/>
              <a:gdLst/>
              <a:ahLst/>
              <a:cxnLst/>
              <a:rect l="l" t="t" r="r" b="b"/>
              <a:pathLst>
                <a:path w="7906" h="22306" extrusionOk="0">
                  <a:moveTo>
                    <a:pt x="4399" y="0"/>
                  </a:moveTo>
                  <a:lnTo>
                    <a:pt x="4399" y="0"/>
                  </a:lnTo>
                  <a:cubicBezTo>
                    <a:pt x="3815" y="2578"/>
                    <a:pt x="2715" y="4984"/>
                    <a:pt x="1753" y="7424"/>
                  </a:cubicBezTo>
                  <a:cubicBezTo>
                    <a:pt x="825" y="9864"/>
                    <a:pt x="0" y="12442"/>
                    <a:pt x="35" y="15088"/>
                  </a:cubicBezTo>
                  <a:cubicBezTo>
                    <a:pt x="35" y="17700"/>
                    <a:pt x="1478" y="20725"/>
                    <a:pt x="3575" y="22306"/>
                  </a:cubicBezTo>
                  <a:cubicBezTo>
                    <a:pt x="7596" y="15501"/>
                    <a:pt x="7905" y="7080"/>
                    <a:pt x="4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3"/>
            <p:cNvSpPr/>
            <p:nvPr/>
          </p:nvSpPr>
          <p:spPr>
            <a:xfrm rot="10076929" flipH="1">
              <a:off x="146899" y="976121"/>
              <a:ext cx="90152" cy="987968"/>
            </a:xfrm>
            <a:custGeom>
              <a:avLst/>
              <a:gdLst/>
              <a:ahLst/>
              <a:cxnLst/>
              <a:rect l="l" t="t" r="r" b="b"/>
              <a:pathLst>
                <a:path w="1616" h="18767" fill="none" extrusionOk="0">
                  <a:moveTo>
                    <a:pt x="1100" y="0"/>
                  </a:moveTo>
                  <a:cubicBezTo>
                    <a:pt x="1616" y="1788"/>
                    <a:pt x="1272" y="3678"/>
                    <a:pt x="997" y="5499"/>
                  </a:cubicBezTo>
                  <a:cubicBezTo>
                    <a:pt x="310" y="9899"/>
                    <a:pt x="0" y="14332"/>
                    <a:pt x="69" y="18766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23"/>
          <p:cNvGrpSpPr/>
          <p:nvPr/>
        </p:nvGrpSpPr>
        <p:grpSpPr>
          <a:xfrm rot="479395">
            <a:off x="8788777" y="2782933"/>
            <a:ext cx="666219" cy="1242638"/>
            <a:chOff x="-144599" y="865275"/>
            <a:chExt cx="666214" cy="1242629"/>
          </a:xfrm>
        </p:grpSpPr>
        <p:sp>
          <p:nvSpPr>
            <p:cNvPr id="738" name="Google Shape;738;p23"/>
            <p:cNvSpPr/>
            <p:nvPr/>
          </p:nvSpPr>
          <p:spPr>
            <a:xfrm rot="10076929" flipH="1">
              <a:off x="-32017" y="899452"/>
              <a:ext cx="441052" cy="1174274"/>
            </a:xfrm>
            <a:custGeom>
              <a:avLst/>
              <a:gdLst/>
              <a:ahLst/>
              <a:cxnLst/>
              <a:rect l="l" t="t" r="r" b="b"/>
              <a:pathLst>
                <a:path w="7906" h="22306" extrusionOk="0">
                  <a:moveTo>
                    <a:pt x="4399" y="0"/>
                  </a:moveTo>
                  <a:lnTo>
                    <a:pt x="4399" y="0"/>
                  </a:lnTo>
                  <a:cubicBezTo>
                    <a:pt x="3815" y="2578"/>
                    <a:pt x="2715" y="4984"/>
                    <a:pt x="1753" y="7424"/>
                  </a:cubicBezTo>
                  <a:cubicBezTo>
                    <a:pt x="825" y="9864"/>
                    <a:pt x="0" y="12442"/>
                    <a:pt x="35" y="15088"/>
                  </a:cubicBezTo>
                  <a:cubicBezTo>
                    <a:pt x="35" y="17700"/>
                    <a:pt x="1478" y="20725"/>
                    <a:pt x="3575" y="22306"/>
                  </a:cubicBezTo>
                  <a:cubicBezTo>
                    <a:pt x="7596" y="15501"/>
                    <a:pt x="7905" y="7080"/>
                    <a:pt x="4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3"/>
            <p:cNvSpPr/>
            <p:nvPr/>
          </p:nvSpPr>
          <p:spPr>
            <a:xfrm rot="10076929" flipH="1">
              <a:off x="146899" y="976121"/>
              <a:ext cx="90152" cy="987968"/>
            </a:xfrm>
            <a:custGeom>
              <a:avLst/>
              <a:gdLst/>
              <a:ahLst/>
              <a:cxnLst/>
              <a:rect l="l" t="t" r="r" b="b"/>
              <a:pathLst>
                <a:path w="1616" h="18767" fill="none" extrusionOk="0">
                  <a:moveTo>
                    <a:pt x="1100" y="0"/>
                  </a:moveTo>
                  <a:cubicBezTo>
                    <a:pt x="1616" y="1788"/>
                    <a:pt x="1272" y="3678"/>
                    <a:pt x="997" y="5499"/>
                  </a:cubicBezTo>
                  <a:cubicBezTo>
                    <a:pt x="310" y="9899"/>
                    <a:pt x="0" y="14332"/>
                    <a:pt x="69" y="18766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23"/>
          <p:cNvGrpSpPr/>
          <p:nvPr/>
        </p:nvGrpSpPr>
        <p:grpSpPr>
          <a:xfrm rot="-10427383" flipH="1">
            <a:off x="8761251" y="2306500"/>
            <a:ext cx="567815" cy="1059094"/>
            <a:chOff x="-144599" y="865275"/>
            <a:chExt cx="666214" cy="1242629"/>
          </a:xfrm>
        </p:grpSpPr>
        <p:sp>
          <p:nvSpPr>
            <p:cNvPr id="741" name="Google Shape;741;p23"/>
            <p:cNvSpPr/>
            <p:nvPr/>
          </p:nvSpPr>
          <p:spPr>
            <a:xfrm rot="10076929" flipH="1">
              <a:off x="-32017" y="899452"/>
              <a:ext cx="441052" cy="1174274"/>
            </a:xfrm>
            <a:custGeom>
              <a:avLst/>
              <a:gdLst/>
              <a:ahLst/>
              <a:cxnLst/>
              <a:rect l="l" t="t" r="r" b="b"/>
              <a:pathLst>
                <a:path w="7906" h="22306" extrusionOk="0">
                  <a:moveTo>
                    <a:pt x="4399" y="0"/>
                  </a:moveTo>
                  <a:lnTo>
                    <a:pt x="4399" y="0"/>
                  </a:lnTo>
                  <a:cubicBezTo>
                    <a:pt x="3815" y="2578"/>
                    <a:pt x="2715" y="4984"/>
                    <a:pt x="1753" y="7424"/>
                  </a:cubicBezTo>
                  <a:cubicBezTo>
                    <a:pt x="825" y="9864"/>
                    <a:pt x="0" y="12442"/>
                    <a:pt x="35" y="15088"/>
                  </a:cubicBezTo>
                  <a:cubicBezTo>
                    <a:pt x="35" y="17700"/>
                    <a:pt x="1478" y="20725"/>
                    <a:pt x="3575" y="22306"/>
                  </a:cubicBezTo>
                  <a:cubicBezTo>
                    <a:pt x="7596" y="15501"/>
                    <a:pt x="7905" y="7080"/>
                    <a:pt x="4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3"/>
            <p:cNvSpPr/>
            <p:nvPr/>
          </p:nvSpPr>
          <p:spPr>
            <a:xfrm rot="10076929" flipH="1">
              <a:off x="146899" y="976121"/>
              <a:ext cx="90152" cy="987968"/>
            </a:xfrm>
            <a:custGeom>
              <a:avLst/>
              <a:gdLst/>
              <a:ahLst/>
              <a:cxnLst/>
              <a:rect l="l" t="t" r="r" b="b"/>
              <a:pathLst>
                <a:path w="1616" h="18767" fill="none" extrusionOk="0">
                  <a:moveTo>
                    <a:pt x="1100" y="0"/>
                  </a:moveTo>
                  <a:cubicBezTo>
                    <a:pt x="1616" y="1788"/>
                    <a:pt x="1272" y="3678"/>
                    <a:pt x="997" y="5499"/>
                  </a:cubicBezTo>
                  <a:cubicBezTo>
                    <a:pt x="310" y="9899"/>
                    <a:pt x="0" y="14332"/>
                    <a:pt x="69" y="18766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23"/>
          <p:cNvGrpSpPr/>
          <p:nvPr/>
        </p:nvGrpSpPr>
        <p:grpSpPr>
          <a:xfrm rot="9462166" flipH="1">
            <a:off x="-264269" y="2319883"/>
            <a:ext cx="666194" cy="1242591"/>
            <a:chOff x="-144599" y="865275"/>
            <a:chExt cx="666214" cy="1242629"/>
          </a:xfrm>
        </p:grpSpPr>
        <p:sp>
          <p:nvSpPr>
            <p:cNvPr id="744" name="Google Shape;744;p23"/>
            <p:cNvSpPr/>
            <p:nvPr/>
          </p:nvSpPr>
          <p:spPr>
            <a:xfrm rot="10076929" flipH="1">
              <a:off x="-32017" y="899452"/>
              <a:ext cx="441052" cy="1174274"/>
            </a:xfrm>
            <a:custGeom>
              <a:avLst/>
              <a:gdLst/>
              <a:ahLst/>
              <a:cxnLst/>
              <a:rect l="l" t="t" r="r" b="b"/>
              <a:pathLst>
                <a:path w="7906" h="22306" extrusionOk="0">
                  <a:moveTo>
                    <a:pt x="4399" y="0"/>
                  </a:moveTo>
                  <a:lnTo>
                    <a:pt x="4399" y="0"/>
                  </a:lnTo>
                  <a:cubicBezTo>
                    <a:pt x="3815" y="2578"/>
                    <a:pt x="2715" y="4984"/>
                    <a:pt x="1753" y="7424"/>
                  </a:cubicBezTo>
                  <a:cubicBezTo>
                    <a:pt x="825" y="9864"/>
                    <a:pt x="0" y="12442"/>
                    <a:pt x="35" y="15088"/>
                  </a:cubicBezTo>
                  <a:cubicBezTo>
                    <a:pt x="35" y="17700"/>
                    <a:pt x="1478" y="20725"/>
                    <a:pt x="3575" y="22306"/>
                  </a:cubicBezTo>
                  <a:cubicBezTo>
                    <a:pt x="7596" y="15501"/>
                    <a:pt x="7905" y="7080"/>
                    <a:pt x="43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 rot="10076929" flipH="1">
              <a:off x="146899" y="976121"/>
              <a:ext cx="90152" cy="987968"/>
            </a:xfrm>
            <a:custGeom>
              <a:avLst/>
              <a:gdLst/>
              <a:ahLst/>
              <a:cxnLst/>
              <a:rect l="l" t="t" r="r" b="b"/>
              <a:pathLst>
                <a:path w="1616" h="18767" fill="none" extrusionOk="0">
                  <a:moveTo>
                    <a:pt x="1100" y="0"/>
                  </a:moveTo>
                  <a:cubicBezTo>
                    <a:pt x="1616" y="1788"/>
                    <a:pt x="1272" y="3678"/>
                    <a:pt x="997" y="5499"/>
                  </a:cubicBezTo>
                  <a:cubicBezTo>
                    <a:pt x="310" y="9899"/>
                    <a:pt x="0" y="14332"/>
                    <a:pt x="69" y="18766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23"/>
          <p:cNvGrpSpPr/>
          <p:nvPr/>
        </p:nvGrpSpPr>
        <p:grpSpPr>
          <a:xfrm rot="1788095">
            <a:off x="-126778" y="2935656"/>
            <a:ext cx="567826" cy="1059114"/>
            <a:chOff x="-144599" y="865275"/>
            <a:chExt cx="666214" cy="1242629"/>
          </a:xfrm>
        </p:grpSpPr>
        <p:sp>
          <p:nvSpPr>
            <p:cNvPr id="747" name="Google Shape;747;p23"/>
            <p:cNvSpPr/>
            <p:nvPr/>
          </p:nvSpPr>
          <p:spPr>
            <a:xfrm rot="10076929" flipH="1">
              <a:off x="-32017" y="899452"/>
              <a:ext cx="441052" cy="1174274"/>
            </a:xfrm>
            <a:custGeom>
              <a:avLst/>
              <a:gdLst/>
              <a:ahLst/>
              <a:cxnLst/>
              <a:rect l="l" t="t" r="r" b="b"/>
              <a:pathLst>
                <a:path w="7906" h="22306" extrusionOk="0">
                  <a:moveTo>
                    <a:pt x="4399" y="0"/>
                  </a:moveTo>
                  <a:lnTo>
                    <a:pt x="4399" y="0"/>
                  </a:lnTo>
                  <a:cubicBezTo>
                    <a:pt x="3815" y="2578"/>
                    <a:pt x="2715" y="4984"/>
                    <a:pt x="1753" y="7424"/>
                  </a:cubicBezTo>
                  <a:cubicBezTo>
                    <a:pt x="825" y="9864"/>
                    <a:pt x="0" y="12442"/>
                    <a:pt x="35" y="15088"/>
                  </a:cubicBezTo>
                  <a:cubicBezTo>
                    <a:pt x="35" y="17700"/>
                    <a:pt x="1478" y="20725"/>
                    <a:pt x="3575" y="22306"/>
                  </a:cubicBezTo>
                  <a:cubicBezTo>
                    <a:pt x="7596" y="15501"/>
                    <a:pt x="7905" y="7080"/>
                    <a:pt x="4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3"/>
            <p:cNvSpPr/>
            <p:nvPr/>
          </p:nvSpPr>
          <p:spPr>
            <a:xfrm rot="10076929" flipH="1">
              <a:off x="146899" y="976121"/>
              <a:ext cx="90152" cy="987968"/>
            </a:xfrm>
            <a:custGeom>
              <a:avLst/>
              <a:gdLst/>
              <a:ahLst/>
              <a:cxnLst/>
              <a:rect l="l" t="t" r="r" b="b"/>
              <a:pathLst>
                <a:path w="1616" h="18767" fill="none" extrusionOk="0">
                  <a:moveTo>
                    <a:pt x="1100" y="0"/>
                  </a:moveTo>
                  <a:cubicBezTo>
                    <a:pt x="1616" y="1788"/>
                    <a:pt x="1272" y="3678"/>
                    <a:pt x="997" y="5499"/>
                  </a:cubicBezTo>
                  <a:cubicBezTo>
                    <a:pt x="310" y="9899"/>
                    <a:pt x="0" y="14332"/>
                    <a:pt x="69" y="18766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23"/>
          <p:cNvGrpSpPr/>
          <p:nvPr/>
        </p:nvGrpSpPr>
        <p:grpSpPr>
          <a:xfrm rot="10320605" flipH="1">
            <a:off x="-221873" y="1117921"/>
            <a:ext cx="666219" cy="1242638"/>
            <a:chOff x="-144599" y="865275"/>
            <a:chExt cx="666214" cy="1242629"/>
          </a:xfrm>
        </p:grpSpPr>
        <p:sp>
          <p:nvSpPr>
            <p:cNvPr id="750" name="Google Shape;750;p23"/>
            <p:cNvSpPr/>
            <p:nvPr/>
          </p:nvSpPr>
          <p:spPr>
            <a:xfrm rot="10076929" flipH="1">
              <a:off x="-32017" y="899452"/>
              <a:ext cx="441052" cy="1174274"/>
            </a:xfrm>
            <a:custGeom>
              <a:avLst/>
              <a:gdLst/>
              <a:ahLst/>
              <a:cxnLst/>
              <a:rect l="l" t="t" r="r" b="b"/>
              <a:pathLst>
                <a:path w="7906" h="22306" extrusionOk="0">
                  <a:moveTo>
                    <a:pt x="4399" y="0"/>
                  </a:moveTo>
                  <a:lnTo>
                    <a:pt x="4399" y="0"/>
                  </a:lnTo>
                  <a:cubicBezTo>
                    <a:pt x="3815" y="2578"/>
                    <a:pt x="2715" y="4984"/>
                    <a:pt x="1753" y="7424"/>
                  </a:cubicBezTo>
                  <a:cubicBezTo>
                    <a:pt x="825" y="9864"/>
                    <a:pt x="0" y="12442"/>
                    <a:pt x="35" y="15088"/>
                  </a:cubicBezTo>
                  <a:cubicBezTo>
                    <a:pt x="35" y="17700"/>
                    <a:pt x="1478" y="20725"/>
                    <a:pt x="3575" y="22306"/>
                  </a:cubicBezTo>
                  <a:cubicBezTo>
                    <a:pt x="7596" y="15501"/>
                    <a:pt x="7905" y="7080"/>
                    <a:pt x="4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3"/>
            <p:cNvSpPr/>
            <p:nvPr/>
          </p:nvSpPr>
          <p:spPr>
            <a:xfrm rot="10076929" flipH="1">
              <a:off x="146899" y="976121"/>
              <a:ext cx="90152" cy="987968"/>
            </a:xfrm>
            <a:custGeom>
              <a:avLst/>
              <a:gdLst/>
              <a:ahLst/>
              <a:cxnLst/>
              <a:rect l="l" t="t" r="r" b="b"/>
              <a:pathLst>
                <a:path w="1616" h="18767" fill="none" extrusionOk="0">
                  <a:moveTo>
                    <a:pt x="1100" y="0"/>
                  </a:moveTo>
                  <a:cubicBezTo>
                    <a:pt x="1616" y="1788"/>
                    <a:pt x="1272" y="3678"/>
                    <a:pt x="997" y="5499"/>
                  </a:cubicBezTo>
                  <a:cubicBezTo>
                    <a:pt x="310" y="9899"/>
                    <a:pt x="0" y="14332"/>
                    <a:pt x="69" y="18766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23"/>
          <p:cNvGrpSpPr/>
          <p:nvPr/>
        </p:nvGrpSpPr>
        <p:grpSpPr>
          <a:xfrm rot="-372617">
            <a:off x="-249399" y="1777898"/>
            <a:ext cx="567815" cy="1059094"/>
            <a:chOff x="-144599" y="865275"/>
            <a:chExt cx="666214" cy="1242629"/>
          </a:xfrm>
        </p:grpSpPr>
        <p:sp>
          <p:nvSpPr>
            <p:cNvPr id="753" name="Google Shape;753;p23"/>
            <p:cNvSpPr/>
            <p:nvPr/>
          </p:nvSpPr>
          <p:spPr>
            <a:xfrm rot="10076929" flipH="1">
              <a:off x="-32017" y="899452"/>
              <a:ext cx="441052" cy="1174274"/>
            </a:xfrm>
            <a:custGeom>
              <a:avLst/>
              <a:gdLst/>
              <a:ahLst/>
              <a:cxnLst/>
              <a:rect l="l" t="t" r="r" b="b"/>
              <a:pathLst>
                <a:path w="7906" h="22306" extrusionOk="0">
                  <a:moveTo>
                    <a:pt x="4399" y="0"/>
                  </a:moveTo>
                  <a:lnTo>
                    <a:pt x="4399" y="0"/>
                  </a:lnTo>
                  <a:cubicBezTo>
                    <a:pt x="3815" y="2578"/>
                    <a:pt x="2715" y="4984"/>
                    <a:pt x="1753" y="7424"/>
                  </a:cubicBezTo>
                  <a:cubicBezTo>
                    <a:pt x="825" y="9864"/>
                    <a:pt x="0" y="12442"/>
                    <a:pt x="35" y="15088"/>
                  </a:cubicBezTo>
                  <a:cubicBezTo>
                    <a:pt x="35" y="17700"/>
                    <a:pt x="1478" y="20725"/>
                    <a:pt x="3575" y="22306"/>
                  </a:cubicBezTo>
                  <a:cubicBezTo>
                    <a:pt x="7596" y="15501"/>
                    <a:pt x="7905" y="7080"/>
                    <a:pt x="4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 rot="10076929" flipH="1">
              <a:off x="146899" y="976121"/>
              <a:ext cx="90152" cy="987968"/>
            </a:xfrm>
            <a:custGeom>
              <a:avLst/>
              <a:gdLst/>
              <a:ahLst/>
              <a:cxnLst/>
              <a:rect l="l" t="t" r="r" b="b"/>
              <a:pathLst>
                <a:path w="1616" h="18767" fill="none" extrusionOk="0">
                  <a:moveTo>
                    <a:pt x="1100" y="0"/>
                  </a:moveTo>
                  <a:cubicBezTo>
                    <a:pt x="1616" y="1788"/>
                    <a:pt x="1272" y="3678"/>
                    <a:pt x="997" y="5499"/>
                  </a:cubicBezTo>
                  <a:cubicBezTo>
                    <a:pt x="310" y="9899"/>
                    <a:pt x="0" y="14332"/>
                    <a:pt x="69" y="18766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bg>
      <p:bgPr>
        <a:solidFill>
          <a:schemeClr val="accent1"/>
        </a:solidFill>
        <a:effectLst/>
      </p:bgPr>
    </p:bg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7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24"/>
          <p:cNvSpPr txBox="1">
            <a:spLocks noGrp="1"/>
          </p:cNvSpPr>
          <p:nvPr>
            <p:ph type="subTitle" idx="1"/>
          </p:nvPr>
        </p:nvSpPr>
        <p:spPr>
          <a:xfrm>
            <a:off x="4656511" y="2471084"/>
            <a:ext cx="15375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758" name="Google Shape;758;p24"/>
          <p:cNvSpPr txBox="1">
            <a:spLocks noGrp="1"/>
          </p:cNvSpPr>
          <p:nvPr>
            <p:ph type="subTitle" idx="2"/>
          </p:nvPr>
        </p:nvSpPr>
        <p:spPr>
          <a:xfrm>
            <a:off x="4656511" y="2236725"/>
            <a:ext cx="15375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24"/>
          <p:cNvSpPr txBox="1">
            <a:spLocks noGrp="1"/>
          </p:cNvSpPr>
          <p:nvPr>
            <p:ph type="subTitle" idx="3"/>
          </p:nvPr>
        </p:nvSpPr>
        <p:spPr>
          <a:xfrm>
            <a:off x="6893325" y="4068125"/>
            <a:ext cx="153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760" name="Google Shape;760;p24"/>
          <p:cNvSpPr txBox="1">
            <a:spLocks noGrp="1"/>
          </p:cNvSpPr>
          <p:nvPr>
            <p:ph type="subTitle" idx="4"/>
          </p:nvPr>
        </p:nvSpPr>
        <p:spPr>
          <a:xfrm>
            <a:off x="6893328" y="3833775"/>
            <a:ext cx="15372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24"/>
          <p:cNvSpPr txBox="1">
            <a:spLocks noGrp="1"/>
          </p:cNvSpPr>
          <p:nvPr>
            <p:ph type="subTitle" idx="5"/>
          </p:nvPr>
        </p:nvSpPr>
        <p:spPr>
          <a:xfrm>
            <a:off x="6893518" y="2471075"/>
            <a:ext cx="153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762" name="Google Shape;762;p24"/>
          <p:cNvSpPr txBox="1">
            <a:spLocks noGrp="1"/>
          </p:cNvSpPr>
          <p:nvPr>
            <p:ph type="subTitle" idx="6"/>
          </p:nvPr>
        </p:nvSpPr>
        <p:spPr>
          <a:xfrm>
            <a:off x="6893519" y="2236725"/>
            <a:ext cx="15372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3" name="Google Shape;763;p24"/>
          <p:cNvSpPr txBox="1">
            <a:spLocks noGrp="1"/>
          </p:cNvSpPr>
          <p:nvPr>
            <p:ph type="subTitle" idx="7"/>
          </p:nvPr>
        </p:nvSpPr>
        <p:spPr>
          <a:xfrm>
            <a:off x="4656511" y="4073076"/>
            <a:ext cx="15375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764" name="Google Shape;764;p24"/>
          <p:cNvSpPr txBox="1">
            <a:spLocks noGrp="1"/>
          </p:cNvSpPr>
          <p:nvPr>
            <p:ph type="subTitle" idx="8"/>
          </p:nvPr>
        </p:nvSpPr>
        <p:spPr>
          <a:xfrm>
            <a:off x="4656511" y="3838728"/>
            <a:ext cx="15375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5" name="Google Shape;765;p24"/>
          <p:cNvSpPr/>
          <p:nvPr/>
        </p:nvSpPr>
        <p:spPr>
          <a:xfrm rot="-5400000">
            <a:off x="80141" y="1460495"/>
            <a:ext cx="3602939" cy="3763121"/>
          </a:xfrm>
          <a:custGeom>
            <a:avLst/>
            <a:gdLst/>
            <a:ahLst/>
            <a:cxnLst/>
            <a:rect l="l" t="t" r="r" b="b"/>
            <a:pathLst>
              <a:path w="11044" h="11535" extrusionOk="0">
                <a:moveTo>
                  <a:pt x="1" y="0"/>
                </a:moveTo>
                <a:lnTo>
                  <a:pt x="1" y="10381"/>
                </a:lnTo>
                <a:cubicBezTo>
                  <a:pt x="1130" y="11159"/>
                  <a:pt x="2423" y="11535"/>
                  <a:pt x="3706" y="11535"/>
                </a:cubicBezTo>
                <a:cubicBezTo>
                  <a:pt x="5673" y="11535"/>
                  <a:pt x="7617" y="10652"/>
                  <a:pt x="8908" y="8984"/>
                </a:cubicBezTo>
                <a:cubicBezTo>
                  <a:pt x="11043" y="6226"/>
                  <a:pt x="10649" y="2287"/>
                  <a:pt x="80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6" name="Google Shape;766;p24"/>
          <p:cNvGrpSpPr/>
          <p:nvPr/>
        </p:nvGrpSpPr>
        <p:grpSpPr>
          <a:xfrm rot="-9976336">
            <a:off x="28928" y="328512"/>
            <a:ext cx="1216376" cy="1417945"/>
            <a:chOff x="8977146" y="-514942"/>
            <a:chExt cx="1310883" cy="1528112"/>
          </a:xfrm>
        </p:grpSpPr>
        <p:sp>
          <p:nvSpPr>
            <p:cNvPr id="767" name="Google Shape;767;p24"/>
            <p:cNvSpPr/>
            <p:nvPr/>
          </p:nvSpPr>
          <p:spPr>
            <a:xfrm rot="-5400000">
              <a:off x="8868531" y="-406327"/>
              <a:ext cx="1528112" cy="1310883"/>
            </a:xfrm>
            <a:custGeom>
              <a:avLst/>
              <a:gdLst/>
              <a:ahLst/>
              <a:cxnLst/>
              <a:rect l="l" t="t" r="r" b="b"/>
              <a:pathLst>
                <a:path w="22194" h="19039" extrusionOk="0">
                  <a:moveTo>
                    <a:pt x="17753" y="1"/>
                  </a:moveTo>
                  <a:cubicBezTo>
                    <a:pt x="13965" y="1"/>
                    <a:pt x="10048" y="787"/>
                    <a:pt x="6944" y="2532"/>
                  </a:cubicBezTo>
                  <a:cubicBezTo>
                    <a:pt x="4238" y="4053"/>
                    <a:pt x="2032" y="6536"/>
                    <a:pt x="800" y="9445"/>
                  </a:cubicBezTo>
                  <a:cubicBezTo>
                    <a:pt x="333" y="10546"/>
                    <a:pt x="1" y="11795"/>
                    <a:pt x="352" y="12918"/>
                  </a:cubicBezTo>
                  <a:cubicBezTo>
                    <a:pt x="640" y="13838"/>
                    <a:pt x="2016" y="14683"/>
                    <a:pt x="3088" y="14683"/>
                  </a:cubicBezTo>
                  <a:cubicBezTo>
                    <a:pt x="3324" y="14683"/>
                    <a:pt x="3545" y="14642"/>
                    <a:pt x="3737" y="14552"/>
                  </a:cubicBezTo>
                  <a:lnTo>
                    <a:pt x="3737" y="14552"/>
                  </a:lnTo>
                  <a:cubicBezTo>
                    <a:pt x="3530" y="15593"/>
                    <a:pt x="3748" y="16340"/>
                    <a:pt x="4441" y="17098"/>
                  </a:cubicBezTo>
                  <a:cubicBezTo>
                    <a:pt x="5132" y="17856"/>
                    <a:pt x="6074" y="18327"/>
                    <a:pt x="7038" y="18653"/>
                  </a:cubicBezTo>
                  <a:cubicBezTo>
                    <a:pt x="7698" y="18878"/>
                    <a:pt x="8407" y="19038"/>
                    <a:pt x="9106" y="19038"/>
                  </a:cubicBezTo>
                  <a:cubicBezTo>
                    <a:pt x="9646" y="19038"/>
                    <a:pt x="10179" y="18942"/>
                    <a:pt x="10677" y="18705"/>
                  </a:cubicBezTo>
                  <a:cubicBezTo>
                    <a:pt x="11330" y="18396"/>
                    <a:pt x="11867" y="17870"/>
                    <a:pt x="12348" y="17315"/>
                  </a:cubicBezTo>
                  <a:cubicBezTo>
                    <a:pt x="13341" y="16172"/>
                    <a:pt x="14150" y="14880"/>
                    <a:pt x="14748" y="13489"/>
                  </a:cubicBezTo>
                  <a:cubicBezTo>
                    <a:pt x="15344" y="12100"/>
                    <a:pt x="15723" y="10629"/>
                    <a:pt x="16187" y="9191"/>
                  </a:cubicBezTo>
                  <a:cubicBezTo>
                    <a:pt x="16567" y="8014"/>
                    <a:pt x="17003" y="6857"/>
                    <a:pt x="17498" y="5721"/>
                  </a:cubicBezTo>
                  <a:cubicBezTo>
                    <a:pt x="18482" y="3460"/>
                    <a:pt x="19908" y="1105"/>
                    <a:pt x="22194" y="370"/>
                  </a:cubicBezTo>
                  <a:cubicBezTo>
                    <a:pt x="20775" y="128"/>
                    <a:pt x="19275" y="1"/>
                    <a:pt x="177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 rot="-5400000">
              <a:off x="8968023" y="-254645"/>
              <a:ext cx="1088351" cy="943968"/>
            </a:xfrm>
            <a:custGeom>
              <a:avLst/>
              <a:gdLst/>
              <a:ahLst/>
              <a:cxnLst/>
              <a:rect l="l" t="t" r="r" b="b"/>
              <a:pathLst>
                <a:path w="15807" h="13710" extrusionOk="0">
                  <a:moveTo>
                    <a:pt x="15704" y="1"/>
                  </a:moveTo>
                  <a:cubicBezTo>
                    <a:pt x="15700" y="1"/>
                    <a:pt x="15695" y="1"/>
                    <a:pt x="15691" y="2"/>
                  </a:cubicBezTo>
                  <a:cubicBezTo>
                    <a:pt x="15661" y="9"/>
                    <a:pt x="12626" y="642"/>
                    <a:pt x="9194" y="2627"/>
                  </a:cubicBezTo>
                  <a:cubicBezTo>
                    <a:pt x="6027" y="4459"/>
                    <a:pt x="1861" y="7854"/>
                    <a:pt x="13" y="13614"/>
                  </a:cubicBezTo>
                  <a:cubicBezTo>
                    <a:pt x="1" y="13653"/>
                    <a:pt x="21" y="13693"/>
                    <a:pt x="60" y="13705"/>
                  </a:cubicBezTo>
                  <a:cubicBezTo>
                    <a:pt x="67" y="13708"/>
                    <a:pt x="75" y="13709"/>
                    <a:pt x="82" y="13709"/>
                  </a:cubicBezTo>
                  <a:cubicBezTo>
                    <a:pt x="114" y="13709"/>
                    <a:pt x="142" y="13689"/>
                    <a:pt x="151" y="13658"/>
                  </a:cubicBezTo>
                  <a:cubicBezTo>
                    <a:pt x="1985" y="7945"/>
                    <a:pt x="6119" y="4575"/>
                    <a:pt x="9263" y="2756"/>
                  </a:cubicBezTo>
                  <a:cubicBezTo>
                    <a:pt x="12674" y="781"/>
                    <a:pt x="15691" y="152"/>
                    <a:pt x="15721" y="145"/>
                  </a:cubicBezTo>
                  <a:cubicBezTo>
                    <a:pt x="15806" y="124"/>
                    <a:pt x="15786" y="1"/>
                    <a:pt x="15704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 rot="-5400000">
              <a:off x="9680647" y="413087"/>
              <a:ext cx="593233" cy="81866"/>
            </a:xfrm>
            <a:custGeom>
              <a:avLst/>
              <a:gdLst/>
              <a:ahLst/>
              <a:cxnLst/>
              <a:rect l="l" t="t" r="r" b="b"/>
              <a:pathLst>
                <a:path w="8616" h="1189" extrusionOk="0">
                  <a:moveTo>
                    <a:pt x="107" y="1"/>
                  </a:moveTo>
                  <a:cubicBezTo>
                    <a:pt x="41" y="1"/>
                    <a:pt x="0" y="98"/>
                    <a:pt x="73" y="138"/>
                  </a:cubicBezTo>
                  <a:cubicBezTo>
                    <a:pt x="1532" y="968"/>
                    <a:pt x="3249" y="1189"/>
                    <a:pt x="4661" y="1189"/>
                  </a:cubicBezTo>
                  <a:cubicBezTo>
                    <a:pt x="4998" y="1189"/>
                    <a:pt x="5319" y="1176"/>
                    <a:pt x="5614" y="1156"/>
                  </a:cubicBezTo>
                  <a:cubicBezTo>
                    <a:pt x="7269" y="1044"/>
                    <a:pt x="8514" y="686"/>
                    <a:pt x="8528" y="682"/>
                  </a:cubicBezTo>
                  <a:cubicBezTo>
                    <a:pt x="8615" y="659"/>
                    <a:pt x="8588" y="537"/>
                    <a:pt x="8512" y="537"/>
                  </a:cubicBezTo>
                  <a:cubicBezTo>
                    <a:pt x="8504" y="537"/>
                    <a:pt x="8495" y="539"/>
                    <a:pt x="8486" y="541"/>
                  </a:cubicBezTo>
                  <a:cubicBezTo>
                    <a:pt x="8457" y="550"/>
                    <a:pt x="6740" y="1038"/>
                    <a:pt x="4638" y="1038"/>
                  </a:cubicBezTo>
                  <a:cubicBezTo>
                    <a:pt x="3181" y="1038"/>
                    <a:pt x="1538" y="803"/>
                    <a:pt x="144" y="11"/>
                  </a:cubicBezTo>
                  <a:cubicBezTo>
                    <a:pt x="131" y="4"/>
                    <a:pt x="119" y="1"/>
                    <a:pt x="10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 rot="-5400000">
              <a:off x="9606355" y="609041"/>
              <a:ext cx="170135" cy="370289"/>
            </a:xfrm>
            <a:custGeom>
              <a:avLst/>
              <a:gdLst/>
              <a:ahLst/>
              <a:cxnLst/>
              <a:rect l="l" t="t" r="r" b="b"/>
              <a:pathLst>
                <a:path w="2471" h="5378" extrusionOk="0">
                  <a:moveTo>
                    <a:pt x="392" y="1"/>
                  </a:moveTo>
                  <a:cubicBezTo>
                    <a:pt x="359" y="1"/>
                    <a:pt x="326" y="21"/>
                    <a:pt x="320" y="65"/>
                  </a:cubicBezTo>
                  <a:cubicBezTo>
                    <a:pt x="317" y="99"/>
                    <a:pt x="0" y="3434"/>
                    <a:pt x="2325" y="5359"/>
                  </a:cubicBezTo>
                  <a:cubicBezTo>
                    <a:pt x="2337" y="5372"/>
                    <a:pt x="2354" y="5377"/>
                    <a:pt x="2372" y="5377"/>
                  </a:cubicBezTo>
                  <a:cubicBezTo>
                    <a:pt x="2440" y="5377"/>
                    <a:pt x="2471" y="5292"/>
                    <a:pt x="2418" y="5248"/>
                  </a:cubicBezTo>
                  <a:cubicBezTo>
                    <a:pt x="155" y="3372"/>
                    <a:pt x="462" y="111"/>
                    <a:pt x="466" y="80"/>
                  </a:cubicBezTo>
                  <a:cubicBezTo>
                    <a:pt x="469" y="29"/>
                    <a:pt x="430" y="1"/>
                    <a:pt x="392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 rot="-5400000">
              <a:off x="9360276" y="266844"/>
              <a:ext cx="646387" cy="85033"/>
            </a:xfrm>
            <a:custGeom>
              <a:avLst/>
              <a:gdLst/>
              <a:ahLst/>
              <a:cxnLst/>
              <a:rect l="l" t="t" r="r" b="b"/>
              <a:pathLst>
                <a:path w="9388" h="1235" extrusionOk="0">
                  <a:moveTo>
                    <a:pt x="9283" y="0"/>
                  </a:moveTo>
                  <a:cubicBezTo>
                    <a:pt x="9275" y="0"/>
                    <a:pt x="9266" y="2"/>
                    <a:pt x="9257" y="5"/>
                  </a:cubicBezTo>
                  <a:cubicBezTo>
                    <a:pt x="9215" y="20"/>
                    <a:pt x="5950" y="1088"/>
                    <a:pt x="2819" y="1088"/>
                  </a:cubicBezTo>
                  <a:cubicBezTo>
                    <a:pt x="1878" y="1088"/>
                    <a:pt x="950" y="992"/>
                    <a:pt x="124" y="741"/>
                  </a:cubicBezTo>
                  <a:cubicBezTo>
                    <a:pt x="117" y="740"/>
                    <a:pt x="110" y="739"/>
                    <a:pt x="104" y="739"/>
                  </a:cubicBezTo>
                  <a:cubicBezTo>
                    <a:pt x="28" y="739"/>
                    <a:pt x="1" y="854"/>
                    <a:pt x="82" y="882"/>
                  </a:cubicBezTo>
                  <a:cubicBezTo>
                    <a:pt x="920" y="1135"/>
                    <a:pt x="1861" y="1234"/>
                    <a:pt x="2814" y="1234"/>
                  </a:cubicBezTo>
                  <a:cubicBezTo>
                    <a:pt x="5975" y="1234"/>
                    <a:pt x="9260" y="158"/>
                    <a:pt x="9302" y="144"/>
                  </a:cubicBezTo>
                  <a:cubicBezTo>
                    <a:pt x="9387" y="116"/>
                    <a:pt x="9357" y="0"/>
                    <a:pt x="928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 rot="-5400000">
              <a:off x="9337004" y="392706"/>
              <a:ext cx="100180" cy="351974"/>
            </a:xfrm>
            <a:custGeom>
              <a:avLst/>
              <a:gdLst/>
              <a:ahLst/>
              <a:cxnLst/>
              <a:rect l="l" t="t" r="r" b="b"/>
              <a:pathLst>
                <a:path w="1455" h="5112" extrusionOk="0">
                  <a:moveTo>
                    <a:pt x="411" y="1"/>
                  </a:moveTo>
                  <a:cubicBezTo>
                    <a:pt x="378" y="1"/>
                    <a:pt x="346" y="20"/>
                    <a:pt x="340" y="63"/>
                  </a:cubicBezTo>
                  <a:cubicBezTo>
                    <a:pt x="260" y="728"/>
                    <a:pt x="236" y="1398"/>
                    <a:pt x="267" y="2066"/>
                  </a:cubicBezTo>
                  <a:cubicBezTo>
                    <a:pt x="340" y="3514"/>
                    <a:pt x="691" y="4533"/>
                    <a:pt x="1307" y="5092"/>
                  </a:cubicBezTo>
                  <a:cubicBezTo>
                    <a:pt x="1321" y="5105"/>
                    <a:pt x="1339" y="5112"/>
                    <a:pt x="1357" y="5112"/>
                  </a:cubicBezTo>
                  <a:cubicBezTo>
                    <a:pt x="1423" y="5112"/>
                    <a:pt x="1454" y="5029"/>
                    <a:pt x="1406" y="4985"/>
                  </a:cubicBezTo>
                  <a:cubicBezTo>
                    <a:pt x="0" y="3708"/>
                    <a:pt x="479" y="120"/>
                    <a:pt x="485" y="84"/>
                  </a:cubicBezTo>
                  <a:cubicBezTo>
                    <a:pt x="492" y="31"/>
                    <a:pt x="451" y="1"/>
                    <a:pt x="411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 rot="-5400000">
              <a:off x="9203396" y="137642"/>
              <a:ext cx="463033" cy="51157"/>
            </a:xfrm>
            <a:custGeom>
              <a:avLst/>
              <a:gdLst/>
              <a:ahLst/>
              <a:cxnLst/>
              <a:rect l="l" t="t" r="r" b="b"/>
              <a:pathLst>
                <a:path w="6725" h="743" extrusionOk="0">
                  <a:moveTo>
                    <a:pt x="105" y="1"/>
                  </a:moveTo>
                  <a:cubicBezTo>
                    <a:pt x="46" y="1"/>
                    <a:pt x="0" y="79"/>
                    <a:pt x="57" y="130"/>
                  </a:cubicBezTo>
                  <a:cubicBezTo>
                    <a:pt x="617" y="616"/>
                    <a:pt x="2177" y="743"/>
                    <a:pt x="3640" y="743"/>
                  </a:cubicBezTo>
                  <a:cubicBezTo>
                    <a:pt x="5142" y="743"/>
                    <a:pt x="6543" y="609"/>
                    <a:pt x="6654" y="599"/>
                  </a:cubicBezTo>
                  <a:cubicBezTo>
                    <a:pt x="6694" y="595"/>
                    <a:pt x="6724" y="560"/>
                    <a:pt x="6720" y="520"/>
                  </a:cubicBezTo>
                  <a:cubicBezTo>
                    <a:pt x="6715" y="481"/>
                    <a:pt x="6683" y="453"/>
                    <a:pt x="6646" y="453"/>
                  </a:cubicBezTo>
                  <a:cubicBezTo>
                    <a:pt x="6644" y="453"/>
                    <a:pt x="6642" y="453"/>
                    <a:pt x="6640" y="453"/>
                  </a:cubicBezTo>
                  <a:cubicBezTo>
                    <a:pt x="6612" y="456"/>
                    <a:pt x="5162" y="593"/>
                    <a:pt x="3620" y="593"/>
                  </a:cubicBezTo>
                  <a:cubicBezTo>
                    <a:pt x="2188" y="593"/>
                    <a:pt x="677" y="475"/>
                    <a:pt x="153" y="20"/>
                  </a:cubicBezTo>
                  <a:cubicBezTo>
                    <a:pt x="137" y="6"/>
                    <a:pt x="121" y="1"/>
                    <a:pt x="105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 rot="-5400000">
              <a:off x="9149759" y="159537"/>
              <a:ext cx="87856" cy="267148"/>
            </a:xfrm>
            <a:custGeom>
              <a:avLst/>
              <a:gdLst/>
              <a:ahLst/>
              <a:cxnLst/>
              <a:rect l="l" t="t" r="r" b="b"/>
              <a:pathLst>
                <a:path w="1276" h="3880" extrusionOk="0">
                  <a:moveTo>
                    <a:pt x="1181" y="0"/>
                  </a:moveTo>
                  <a:cubicBezTo>
                    <a:pt x="1156" y="0"/>
                    <a:pt x="1130" y="13"/>
                    <a:pt x="1116" y="45"/>
                  </a:cubicBezTo>
                  <a:cubicBezTo>
                    <a:pt x="1071" y="149"/>
                    <a:pt x="1" y="2607"/>
                    <a:pt x="853" y="3848"/>
                  </a:cubicBezTo>
                  <a:cubicBezTo>
                    <a:pt x="867" y="3869"/>
                    <a:pt x="889" y="3880"/>
                    <a:pt x="912" y="3880"/>
                  </a:cubicBezTo>
                  <a:cubicBezTo>
                    <a:pt x="972" y="3880"/>
                    <a:pt x="1006" y="3814"/>
                    <a:pt x="973" y="3766"/>
                  </a:cubicBezTo>
                  <a:cubicBezTo>
                    <a:pt x="167" y="2591"/>
                    <a:pt x="1239" y="129"/>
                    <a:pt x="1250" y="104"/>
                  </a:cubicBezTo>
                  <a:cubicBezTo>
                    <a:pt x="1276" y="46"/>
                    <a:pt x="1228" y="0"/>
                    <a:pt x="118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 rot="-5400000">
              <a:off x="9071199" y="-61755"/>
              <a:ext cx="279472" cy="27472"/>
            </a:xfrm>
            <a:custGeom>
              <a:avLst/>
              <a:gdLst/>
              <a:ahLst/>
              <a:cxnLst/>
              <a:rect l="l" t="t" r="r" b="b"/>
              <a:pathLst>
                <a:path w="4059" h="399" extrusionOk="0">
                  <a:moveTo>
                    <a:pt x="105" y="0"/>
                  </a:moveTo>
                  <a:cubicBezTo>
                    <a:pt x="36" y="0"/>
                    <a:pt x="1" y="103"/>
                    <a:pt x="75" y="140"/>
                  </a:cubicBezTo>
                  <a:cubicBezTo>
                    <a:pt x="587" y="374"/>
                    <a:pt x="2709" y="399"/>
                    <a:pt x="3597" y="399"/>
                  </a:cubicBezTo>
                  <a:cubicBezTo>
                    <a:pt x="3816" y="399"/>
                    <a:pt x="3959" y="398"/>
                    <a:pt x="3985" y="398"/>
                  </a:cubicBezTo>
                  <a:cubicBezTo>
                    <a:pt x="4025" y="396"/>
                    <a:pt x="4058" y="363"/>
                    <a:pt x="4058" y="323"/>
                  </a:cubicBezTo>
                  <a:cubicBezTo>
                    <a:pt x="4056" y="283"/>
                    <a:pt x="4024" y="252"/>
                    <a:pt x="3984" y="252"/>
                  </a:cubicBezTo>
                  <a:cubicBezTo>
                    <a:pt x="3978" y="252"/>
                    <a:pt x="3854" y="253"/>
                    <a:pt x="3655" y="253"/>
                  </a:cubicBezTo>
                  <a:cubicBezTo>
                    <a:pt x="2816" y="253"/>
                    <a:pt x="628" y="231"/>
                    <a:pt x="135" y="6"/>
                  </a:cubicBezTo>
                  <a:cubicBezTo>
                    <a:pt x="125" y="2"/>
                    <a:pt x="115" y="0"/>
                    <a:pt x="10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 rot="-5400000">
              <a:off x="8999420" y="-160730"/>
              <a:ext cx="149616" cy="167036"/>
            </a:xfrm>
            <a:custGeom>
              <a:avLst/>
              <a:gdLst/>
              <a:ahLst/>
              <a:cxnLst/>
              <a:rect l="l" t="t" r="r" b="b"/>
              <a:pathLst>
                <a:path w="2173" h="2426" extrusionOk="0">
                  <a:moveTo>
                    <a:pt x="2067" y="1"/>
                  </a:moveTo>
                  <a:cubicBezTo>
                    <a:pt x="2053" y="1"/>
                    <a:pt x="2037" y="6"/>
                    <a:pt x="2022" y="17"/>
                  </a:cubicBezTo>
                  <a:cubicBezTo>
                    <a:pt x="1938" y="81"/>
                    <a:pt x="1" y="1576"/>
                    <a:pt x="100" y="2362"/>
                  </a:cubicBezTo>
                  <a:cubicBezTo>
                    <a:pt x="105" y="2398"/>
                    <a:pt x="136" y="2426"/>
                    <a:pt x="173" y="2426"/>
                  </a:cubicBezTo>
                  <a:lnTo>
                    <a:pt x="182" y="2426"/>
                  </a:lnTo>
                  <a:cubicBezTo>
                    <a:pt x="222" y="2420"/>
                    <a:pt x="250" y="2383"/>
                    <a:pt x="244" y="2343"/>
                  </a:cubicBezTo>
                  <a:cubicBezTo>
                    <a:pt x="171" y="1759"/>
                    <a:pt x="1566" y="550"/>
                    <a:pt x="2110" y="133"/>
                  </a:cubicBezTo>
                  <a:cubicBezTo>
                    <a:pt x="2172" y="85"/>
                    <a:pt x="2127" y="1"/>
                    <a:pt x="206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24"/>
          <p:cNvGrpSpPr/>
          <p:nvPr/>
        </p:nvGrpSpPr>
        <p:grpSpPr>
          <a:xfrm rot="6223622">
            <a:off x="-224770" y="-636927"/>
            <a:ext cx="1676110" cy="1729363"/>
            <a:chOff x="9969547" y="-604751"/>
            <a:chExt cx="2274073" cy="2346323"/>
          </a:xfrm>
        </p:grpSpPr>
        <p:sp>
          <p:nvSpPr>
            <p:cNvPr id="778" name="Google Shape;778;p24"/>
            <p:cNvSpPr/>
            <p:nvPr/>
          </p:nvSpPr>
          <p:spPr>
            <a:xfrm rot="-3061834">
              <a:off x="10179020" y="-147864"/>
              <a:ext cx="1855126" cy="1424308"/>
            </a:xfrm>
            <a:custGeom>
              <a:avLst/>
              <a:gdLst/>
              <a:ahLst/>
              <a:cxnLst/>
              <a:rect l="l" t="t" r="r" b="b"/>
              <a:pathLst>
                <a:path w="26943" h="20686" extrusionOk="0">
                  <a:moveTo>
                    <a:pt x="17332" y="0"/>
                  </a:moveTo>
                  <a:cubicBezTo>
                    <a:pt x="16936" y="0"/>
                    <a:pt x="16521" y="110"/>
                    <a:pt x="16156" y="267"/>
                  </a:cubicBezTo>
                  <a:cubicBezTo>
                    <a:pt x="14936" y="793"/>
                    <a:pt x="13938" y="1726"/>
                    <a:pt x="13332" y="2908"/>
                  </a:cubicBezTo>
                  <a:cubicBezTo>
                    <a:pt x="12930" y="3695"/>
                    <a:pt x="12689" y="4611"/>
                    <a:pt x="12017" y="5185"/>
                  </a:cubicBezTo>
                  <a:cubicBezTo>
                    <a:pt x="11744" y="5419"/>
                    <a:pt x="11364" y="5537"/>
                    <a:pt x="10999" y="5537"/>
                  </a:cubicBezTo>
                  <a:cubicBezTo>
                    <a:pt x="10464" y="5537"/>
                    <a:pt x="9961" y="5283"/>
                    <a:pt x="9876" y="4765"/>
                  </a:cubicBezTo>
                  <a:cubicBezTo>
                    <a:pt x="9739" y="3941"/>
                    <a:pt x="10746" y="3278"/>
                    <a:pt x="10681" y="2445"/>
                  </a:cubicBezTo>
                  <a:cubicBezTo>
                    <a:pt x="10634" y="1839"/>
                    <a:pt x="9993" y="1414"/>
                    <a:pt x="9386" y="1414"/>
                  </a:cubicBezTo>
                  <a:cubicBezTo>
                    <a:pt x="9383" y="1414"/>
                    <a:pt x="9380" y="1414"/>
                    <a:pt x="9377" y="1414"/>
                  </a:cubicBezTo>
                  <a:cubicBezTo>
                    <a:pt x="8768" y="1416"/>
                    <a:pt x="8208" y="1744"/>
                    <a:pt x="7723" y="2116"/>
                  </a:cubicBezTo>
                  <a:cubicBezTo>
                    <a:pt x="5251" y="4011"/>
                    <a:pt x="4064" y="7102"/>
                    <a:pt x="3087" y="10059"/>
                  </a:cubicBezTo>
                  <a:cubicBezTo>
                    <a:pt x="1927" y="13565"/>
                    <a:pt x="898" y="17108"/>
                    <a:pt x="1" y="20686"/>
                  </a:cubicBezTo>
                  <a:cubicBezTo>
                    <a:pt x="5490" y="17691"/>
                    <a:pt x="11690" y="18471"/>
                    <a:pt x="17926" y="17988"/>
                  </a:cubicBezTo>
                  <a:cubicBezTo>
                    <a:pt x="19003" y="17904"/>
                    <a:pt x="20435" y="17333"/>
                    <a:pt x="20190" y="16280"/>
                  </a:cubicBezTo>
                  <a:cubicBezTo>
                    <a:pt x="19892" y="15003"/>
                    <a:pt x="17393" y="15073"/>
                    <a:pt x="17456" y="13762"/>
                  </a:cubicBezTo>
                  <a:cubicBezTo>
                    <a:pt x="17495" y="12967"/>
                    <a:pt x="18500" y="12670"/>
                    <a:pt x="19290" y="12583"/>
                  </a:cubicBezTo>
                  <a:lnTo>
                    <a:pt x="21720" y="12320"/>
                  </a:lnTo>
                  <a:cubicBezTo>
                    <a:pt x="22474" y="12239"/>
                    <a:pt x="23280" y="12134"/>
                    <a:pt x="23851" y="11636"/>
                  </a:cubicBezTo>
                  <a:cubicBezTo>
                    <a:pt x="24424" y="11137"/>
                    <a:pt x="24574" y="10095"/>
                    <a:pt x="23948" y="9666"/>
                  </a:cubicBezTo>
                  <a:cubicBezTo>
                    <a:pt x="23791" y="9560"/>
                    <a:pt x="23605" y="9504"/>
                    <a:pt x="23445" y="9401"/>
                  </a:cubicBezTo>
                  <a:cubicBezTo>
                    <a:pt x="22785" y="8978"/>
                    <a:pt x="22830" y="7941"/>
                    <a:pt x="23300" y="7316"/>
                  </a:cubicBezTo>
                  <a:cubicBezTo>
                    <a:pt x="23771" y="6691"/>
                    <a:pt x="24518" y="6353"/>
                    <a:pt x="25197" y="5962"/>
                  </a:cubicBezTo>
                  <a:cubicBezTo>
                    <a:pt x="25876" y="5572"/>
                    <a:pt x="26559" y="5037"/>
                    <a:pt x="26721" y="4271"/>
                  </a:cubicBezTo>
                  <a:cubicBezTo>
                    <a:pt x="26943" y="3218"/>
                    <a:pt x="26001" y="2183"/>
                    <a:pt x="24943" y="1980"/>
                  </a:cubicBezTo>
                  <a:cubicBezTo>
                    <a:pt x="24760" y="1944"/>
                    <a:pt x="24576" y="1928"/>
                    <a:pt x="24392" y="1928"/>
                  </a:cubicBezTo>
                  <a:cubicBezTo>
                    <a:pt x="23516" y="1928"/>
                    <a:pt x="22646" y="2301"/>
                    <a:pt x="21889" y="2767"/>
                  </a:cubicBezTo>
                  <a:cubicBezTo>
                    <a:pt x="21054" y="3282"/>
                    <a:pt x="19623" y="3806"/>
                    <a:pt x="18796" y="3806"/>
                  </a:cubicBezTo>
                  <a:cubicBezTo>
                    <a:pt x="18472" y="3806"/>
                    <a:pt x="18240" y="3725"/>
                    <a:pt x="18174" y="3532"/>
                  </a:cubicBezTo>
                  <a:cubicBezTo>
                    <a:pt x="17940" y="2846"/>
                    <a:pt x="19218" y="1068"/>
                    <a:pt x="18321" y="324"/>
                  </a:cubicBezTo>
                  <a:cubicBezTo>
                    <a:pt x="18042" y="92"/>
                    <a:pt x="17695" y="0"/>
                    <a:pt x="17332" y="0"/>
                  </a:cubicBezTo>
                  <a:close/>
                </a:path>
              </a:pathLst>
            </a:custGeom>
            <a:solidFill>
              <a:srgbClr val="FC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 rot="-3061834">
              <a:off x="10335052" y="187707"/>
              <a:ext cx="1626187" cy="1131680"/>
            </a:xfrm>
            <a:custGeom>
              <a:avLst/>
              <a:gdLst/>
              <a:ahLst/>
              <a:cxnLst/>
              <a:rect l="l" t="t" r="r" b="b"/>
              <a:pathLst>
                <a:path w="23618" h="16436" extrusionOk="0">
                  <a:moveTo>
                    <a:pt x="23515" y="0"/>
                  </a:moveTo>
                  <a:cubicBezTo>
                    <a:pt x="23510" y="0"/>
                    <a:pt x="23505" y="1"/>
                    <a:pt x="23499" y="2"/>
                  </a:cubicBezTo>
                  <a:cubicBezTo>
                    <a:pt x="23466" y="10"/>
                    <a:pt x="20066" y="857"/>
                    <a:pt x="15498" y="3281"/>
                  </a:cubicBezTo>
                  <a:cubicBezTo>
                    <a:pt x="11281" y="5518"/>
                    <a:pt x="5177" y="9597"/>
                    <a:pt x="38" y="16319"/>
                  </a:cubicBezTo>
                  <a:cubicBezTo>
                    <a:pt x="1" y="16367"/>
                    <a:pt x="35" y="16436"/>
                    <a:pt x="96" y="16436"/>
                  </a:cubicBezTo>
                  <a:cubicBezTo>
                    <a:pt x="118" y="16436"/>
                    <a:pt x="140" y="16425"/>
                    <a:pt x="153" y="16407"/>
                  </a:cubicBezTo>
                  <a:cubicBezTo>
                    <a:pt x="5276" y="9709"/>
                    <a:pt x="11360" y="5644"/>
                    <a:pt x="15561" y="3413"/>
                  </a:cubicBezTo>
                  <a:cubicBezTo>
                    <a:pt x="20115" y="996"/>
                    <a:pt x="23499" y="152"/>
                    <a:pt x="23533" y="144"/>
                  </a:cubicBezTo>
                  <a:cubicBezTo>
                    <a:pt x="23617" y="119"/>
                    <a:pt x="23595" y="0"/>
                    <a:pt x="2351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 rot="-3061834">
              <a:off x="10830019" y="-180451"/>
              <a:ext cx="514268" cy="617274"/>
            </a:xfrm>
            <a:custGeom>
              <a:avLst/>
              <a:gdLst/>
              <a:ahLst/>
              <a:cxnLst/>
              <a:rect l="l" t="t" r="r" b="b"/>
              <a:pathLst>
                <a:path w="7469" h="8965" extrusionOk="0">
                  <a:moveTo>
                    <a:pt x="2055" y="0"/>
                  </a:moveTo>
                  <a:cubicBezTo>
                    <a:pt x="2024" y="0"/>
                    <a:pt x="1995" y="20"/>
                    <a:pt x="1985" y="52"/>
                  </a:cubicBezTo>
                  <a:lnTo>
                    <a:pt x="13" y="6463"/>
                  </a:lnTo>
                  <a:cubicBezTo>
                    <a:pt x="1" y="6501"/>
                    <a:pt x="23" y="6542"/>
                    <a:pt x="60" y="6554"/>
                  </a:cubicBezTo>
                  <a:lnTo>
                    <a:pt x="7344" y="8961"/>
                  </a:lnTo>
                  <a:cubicBezTo>
                    <a:pt x="7351" y="8963"/>
                    <a:pt x="7360" y="8964"/>
                    <a:pt x="7366" y="8964"/>
                  </a:cubicBezTo>
                  <a:lnTo>
                    <a:pt x="7368" y="8964"/>
                  </a:lnTo>
                  <a:cubicBezTo>
                    <a:pt x="7450" y="8964"/>
                    <a:pt x="7468" y="8848"/>
                    <a:pt x="7390" y="8822"/>
                  </a:cubicBezTo>
                  <a:lnTo>
                    <a:pt x="174" y="6437"/>
                  </a:lnTo>
                  <a:lnTo>
                    <a:pt x="2125" y="94"/>
                  </a:lnTo>
                  <a:cubicBezTo>
                    <a:pt x="2136" y="56"/>
                    <a:pt x="2116" y="16"/>
                    <a:pt x="2077" y="4"/>
                  </a:cubicBezTo>
                  <a:cubicBezTo>
                    <a:pt x="2070" y="1"/>
                    <a:pt x="2062" y="0"/>
                    <a:pt x="205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 rot="-3061834">
              <a:off x="10534474" y="209268"/>
              <a:ext cx="803179" cy="919128"/>
            </a:xfrm>
            <a:custGeom>
              <a:avLst/>
              <a:gdLst/>
              <a:ahLst/>
              <a:cxnLst/>
              <a:rect l="l" t="t" r="r" b="b"/>
              <a:pathLst>
                <a:path w="11665" h="13349" extrusionOk="0">
                  <a:moveTo>
                    <a:pt x="4009" y="1"/>
                  </a:moveTo>
                  <a:cubicBezTo>
                    <a:pt x="3981" y="1"/>
                    <a:pt x="3952" y="17"/>
                    <a:pt x="3942" y="54"/>
                  </a:cubicBezTo>
                  <a:lnTo>
                    <a:pt x="16" y="12435"/>
                  </a:lnTo>
                  <a:cubicBezTo>
                    <a:pt x="1" y="12481"/>
                    <a:pt x="32" y="12528"/>
                    <a:pt x="80" y="12530"/>
                  </a:cubicBezTo>
                  <a:lnTo>
                    <a:pt x="11560" y="13348"/>
                  </a:lnTo>
                  <a:lnTo>
                    <a:pt x="11565" y="13348"/>
                  </a:lnTo>
                  <a:cubicBezTo>
                    <a:pt x="11660" y="13348"/>
                    <a:pt x="11664" y="13209"/>
                    <a:pt x="11571" y="13202"/>
                  </a:cubicBezTo>
                  <a:lnTo>
                    <a:pt x="182" y="12391"/>
                  </a:lnTo>
                  <a:lnTo>
                    <a:pt x="4081" y="98"/>
                  </a:lnTo>
                  <a:cubicBezTo>
                    <a:pt x="4100" y="40"/>
                    <a:pt x="4054" y="1"/>
                    <a:pt x="4009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4"/>
          <p:cNvGrpSpPr/>
          <p:nvPr/>
        </p:nvGrpSpPr>
        <p:grpSpPr>
          <a:xfrm rot="9462264">
            <a:off x="-169490" y="-159577"/>
            <a:ext cx="542007" cy="1781883"/>
            <a:chOff x="11104900" y="-437826"/>
            <a:chExt cx="542558" cy="1783693"/>
          </a:xfrm>
        </p:grpSpPr>
        <p:sp>
          <p:nvSpPr>
            <p:cNvPr id="783" name="Google Shape;783;p24"/>
            <p:cNvSpPr/>
            <p:nvPr/>
          </p:nvSpPr>
          <p:spPr>
            <a:xfrm rot="-5400000">
              <a:off x="10487982" y="179092"/>
              <a:ext cx="1776395" cy="542558"/>
            </a:xfrm>
            <a:custGeom>
              <a:avLst/>
              <a:gdLst/>
              <a:ahLst/>
              <a:cxnLst/>
              <a:rect l="l" t="t" r="r" b="b"/>
              <a:pathLst>
                <a:path w="25800" h="7880" extrusionOk="0">
                  <a:moveTo>
                    <a:pt x="9455" y="0"/>
                  </a:moveTo>
                  <a:cubicBezTo>
                    <a:pt x="6037" y="0"/>
                    <a:pt x="2909" y="1878"/>
                    <a:pt x="0" y="3699"/>
                  </a:cubicBezTo>
                  <a:cubicBezTo>
                    <a:pt x="4178" y="6401"/>
                    <a:pt x="8716" y="7880"/>
                    <a:pt x="13587" y="7880"/>
                  </a:cubicBezTo>
                  <a:cubicBezTo>
                    <a:pt x="14250" y="7880"/>
                    <a:pt x="14920" y="7852"/>
                    <a:pt x="15595" y="7797"/>
                  </a:cubicBezTo>
                  <a:cubicBezTo>
                    <a:pt x="17893" y="7608"/>
                    <a:pt x="20232" y="7116"/>
                    <a:pt x="22515" y="7116"/>
                  </a:cubicBezTo>
                  <a:cubicBezTo>
                    <a:pt x="23627" y="7116"/>
                    <a:pt x="24725" y="7233"/>
                    <a:pt x="25799" y="7557"/>
                  </a:cubicBezTo>
                  <a:cubicBezTo>
                    <a:pt x="22450" y="4921"/>
                    <a:pt x="18734" y="2791"/>
                    <a:pt x="14768" y="1234"/>
                  </a:cubicBezTo>
                  <a:cubicBezTo>
                    <a:pt x="13129" y="591"/>
                    <a:pt x="11423" y="42"/>
                    <a:pt x="9663" y="3"/>
                  </a:cubicBezTo>
                  <a:cubicBezTo>
                    <a:pt x="9593" y="1"/>
                    <a:pt x="9524" y="0"/>
                    <a:pt x="9455" y="0"/>
                  </a:cubicBez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 rot="-5400000">
              <a:off x="10644897" y="459460"/>
              <a:ext cx="1568460" cy="204354"/>
            </a:xfrm>
            <a:custGeom>
              <a:avLst/>
              <a:gdLst/>
              <a:ahLst/>
              <a:cxnLst/>
              <a:rect l="l" t="t" r="r" b="b"/>
              <a:pathLst>
                <a:path w="22780" h="2968" extrusionOk="0">
                  <a:moveTo>
                    <a:pt x="5490" y="1"/>
                  </a:moveTo>
                  <a:cubicBezTo>
                    <a:pt x="3688" y="1"/>
                    <a:pt x="1867" y="118"/>
                    <a:pt x="94" y="401"/>
                  </a:cubicBezTo>
                  <a:cubicBezTo>
                    <a:pt x="0" y="414"/>
                    <a:pt x="17" y="547"/>
                    <a:pt x="101" y="547"/>
                  </a:cubicBezTo>
                  <a:cubicBezTo>
                    <a:pt x="106" y="547"/>
                    <a:pt x="112" y="546"/>
                    <a:pt x="117" y="545"/>
                  </a:cubicBezTo>
                  <a:cubicBezTo>
                    <a:pt x="1883" y="264"/>
                    <a:pt x="3697" y="147"/>
                    <a:pt x="5492" y="147"/>
                  </a:cubicBezTo>
                  <a:cubicBezTo>
                    <a:pt x="14250" y="147"/>
                    <a:pt x="22555" y="2930"/>
                    <a:pt x="22654" y="2965"/>
                  </a:cubicBezTo>
                  <a:cubicBezTo>
                    <a:pt x="22662" y="2966"/>
                    <a:pt x="22671" y="2967"/>
                    <a:pt x="22678" y="2967"/>
                  </a:cubicBezTo>
                  <a:cubicBezTo>
                    <a:pt x="22760" y="2967"/>
                    <a:pt x="22779" y="2852"/>
                    <a:pt x="22702" y="2826"/>
                  </a:cubicBezTo>
                  <a:cubicBezTo>
                    <a:pt x="22602" y="2791"/>
                    <a:pt x="14275" y="1"/>
                    <a:pt x="549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 rot="-5400000">
              <a:off x="11223774" y="907930"/>
              <a:ext cx="280299" cy="322230"/>
            </a:xfrm>
            <a:custGeom>
              <a:avLst/>
              <a:gdLst/>
              <a:ahLst/>
              <a:cxnLst/>
              <a:rect l="l" t="t" r="r" b="b"/>
              <a:pathLst>
                <a:path w="4071" h="4680" extrusionOk="0">
                  <a:moveTo>
                    <a:pt x="3094" y="1"/>
                  </a:moveTo>
                  <a:cubicBezTo>
                    <a:pt x="3080" y="1"/>
                    <a:pt x="3066" y="5"/>
                    <a:pt x="3051" y="15"/>
                  </a:cubicBezTo>
                  <a:lnTo>
                    <a:pt x="45" y="1968"/>
                  </a:lnTo>
                  <a:cubicBezTo>
                    <a:pt x="1" y="1997"/>
                    <a:pt x="1" y="2062"/>
                    <a:pt x="45" y="2091"/>
                  </a:cubicBezTo>
                  <a:lnTo>
                    <a:pt x="3928" y="4667"/>
                  </a:lnTo>
                  <a:cubicBezTo>
                    <a:pt x="3939" y="4674"/>
                    <a:pt x="3954" y="4680"/>
                    <a:pt x="3968" y="4680"/>
                  </a:cubicBezTo>
                  <a:lnTo>
                    <a:pt x="3969" y="4680"/>
                  </a:lnTo>
                  <a:cubicBezTo>
                    <a:pt x="4041" y="4678"/>
                    <a:pt x="4070" y="4585"/>
                    <a:pt x="4009" y="4545"/>
                  </a:cubicBezTo>
                  <a:lnTo>
                    <a:pt x="220" y="2030"/>
                  </a:lnTo>
                  <a:lnTo>
                    <a:pt x="3131" y="138"/>
                  </a:lnTo>
                  <a:cubicBezTo>
                    <a:pt x="3202" y="96"/>
                    <a:pt x="3158" y="1"/>
                    <a:pt x="3094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 rot="-5400000">
              <a:off x="11198471" y="622365"/>
              <a:ext cx="327462" cy="458007"/>
            </a:xfrm>
            <a:custGeom>
              <a:avLst/>
              <a:gdLst/>
              <a:ahLst/>
              <a:cxnLst/>
              <a:rect l="l" t="t" r="r" b="b"/>
              <a:pathLst>
                <a:path w="4756" h="6652" extrusionOk="0">
                  <a:moveTo>
                    <a:pt x="4088" y="1"/>
                  </a:moveTo>
                  <a:cubicBezTo>
                    <a:pt x="4074" y="1"/>
                    <a:pt x="4060" y="5"/>
                    <a:pt x="4045" y="16"/>
                  </a:cubicBezTo>
                  <a:lnTo>
                    <a:pt x="43" y="2829"/>
                  </a:lnTo>
                  <a:cubicBezTo>
                    <a:pt x="3" y="2857"/>
                    <a:pt x="1" y="2916"/>
                    <a:pt x="39" y="2946"/>
                  </a:cubicBezTo>
                  <a:lnTo>
                    <a:pt x="4628" y="6635"/>
                  </a:lnTo>
                  <a:cubicBezTo>
                    <a:pt x="4641" y="6646"/>
                    <a:pt x="4658" y="6652"/>
                    <a:pt x="4674" y="6652"/>
                  </a:cubicBezTo>
                  <a:cubicBezTo>
                    <a:pt x="4695" y="6652"/>
                    <a:pt x="4717" y="6642"/>
                    <a:pt x="4731" y="6624"/>
                  </a:cubicBezTo>
                  <a:cubicBezTo>
                    <a:pt x="4756" y="6593"/>
                    <a:pt x="4752" y="6547"/>
                    <a:pt x="4720" y="6521"/>
                  </a:cubicBezTo>
                  <a:lnTo>
                    <a:pt x="206" y="2892"/>
                  </a:lnTo>
                  <a:lnTo>
                    <a:pt x="4129" y="135"/>
                  </a:lnTo>
                  <a:cubicBezTo>
                    <a:pt x="4194" y="89"/>
                    <a:pt x="4150" y="1"/>
                    <a:pt x="4088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 rot="-5400000">
              <a:off x="11232519" y="353599"/>
              <a:ext cx="302194" cy="447404"/>
            </a:xfrm>
            <a:custGeom>
              <a:avLst/>
              <a:gdLst/>
              <a:ahLst/>
              <a:cxnLst/>
              <a:rect l="l" t="t" r="r" b="b"/>
              <a:pathLst>
                <a:path w="4389" h="6498" extrusionOk="0">
                  <a:moveTo>
                    <a:pt x="3609" y="0"/>
                  </a:moveTo>
                  <a:cubicBezTo>
                    <a:pt x="3594" y="0"/>
                    <a:pt x="3579" y="5"/>
                    <a:pt x="3565" y="16"/>
                  </a:cubicBezTo>
                  <a:lnTo>
                    <a:pt x="31" y="2576"/>
                  </a:lnTo>
                  <a:cubicBezTo>
                    <a:pt x="13" y="2588"/>
                    <a:pt x="2" y="2609"/>
                    <a:pt x="2" y="2631"/>
                  </a:cubicBezTo>
                  <a:cubicBezTo>
                    <a:pt x="1" y="2653"/>
                    <a:pt x="9" y="2675"/>
                    <a:pt x="26" y="2689"/>
                  </a:cubicBezTo>
                  <a:lnTo>
                    <a:pt x="4241" y="6480"/>
                  </a:lnTo>
                  <a:cubicBezTo>
                    <a:pt x="4253" y="6492"/>
                    <a:pt x="4271" y="6498"/>
                    <a:pt x="4289" y="6498"/>
                  </a:cubicBezTo>
                  <a:lnTo>
                    <a:pt x="4290" y="6498"/>
                  </a:lnTo>
                  <a:cubicBezTo>
                    <a:pt x="4357" y="6498"/>
                    <a:pt x="4388" y="6415"/>
                    <a:pt x="4339" y="6371"/>
                  </a:cubicBezTo>
                  <a:lnTo>
                    <a:pt x="191" y="2641"/>
                  </a:lnTo>
                  <a:lnTo>
                    <a:pt x="3650" y="134"/>
                  </a:lnTo>
                  <a:cubicBezTo>
                    <a:pt x="3714" y="87"/>
                    <a:pt x="3669" y="0"/>
                    <a:pt x="3609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 rot="-5400000">
              <a:off x="11292937" y="147902"/>
              <a:ext cx="257577" cy="325190"/>
            </a:xfrm>
            <a:custGeom>
              <a:avLst/>
              <a:gdLst/>
              <a:ahLst/>
              <a:cxnLst/>
              <a:rect l="l" t="t" r="r" b="b"/>
              <a:pathLst>
                <a:path w="3741" h="4723" extrusionOk="0">
                  <a:moveTo>
                    <a:pt x="3249" y="1"/>
                  </a:moveTo>
                  <a:cubicBezTo>
                    <a:pt x="3237" y="1"/>
                    <a:pt x="3224" y="4"/>
                    <a:pt x="3210" y="11"/>
                  </a:cubicBezTo>
                  <a:lnTo>
                    <a:pt x="54" y="1618"/>
                  </a:lnTo>
                  <a:cubicBezTo>
                    <a:pt x="7" y="1642"/>
                    <a:pt x="1" y="1705"/>
                    <a:pt x="40" y="1740"/>
                  </a:cubicBezTo>
                  <a:lnTo>
                    <a:pt x="3593" y="4704"/>
                  </a:lnTo>
                  <a:cubicBezTo>
                    <a:pt x="3607" y="4715"/>
                    <a:pt x="3624" y="4722"/>
                    <a:pt x="3640" y="4722"/>
                  </a:cubicBezTo>
                  <a:cubicBezTo>
                    <a:pt x="3709" y="4722"/>
                    <a:pt x="3741" y="4635"/>
                    <a:pt x="3688" y="4593"/>
                  </a:cubicBezTo>
                  <a:lnTo>
                    <a:pt x="220" y="1698"/>
                  </a:lnTo>
                  <a:lnTo>
                    <a:pt x="3277" y="142"/>
                  </a:lnTo>
                  <a:cubicBezTo>
                    <a:pt x="3356" y="106"/>
                    <a:pt x="3317" y="1"/>
                    <a:pt x="3249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 rot="-5400000">
              <a:off x="11394460" y="-71772"/>
              <a:ext cx="164971" cy="184731"/>
            </a:xfrm>
            <a:custGeom>
              <a:avLst/>
              <a:gdLst/>
              <a:ahLst/>
              <a:cxnLst/>
              <a:rect l="l" t="t" r="r" b="b"/>
              <a:pathLst>
                <a:path w="2396" h="2683" extrusionOk="0">
                  <a:moveTo>
                    <a:pt x="2291" y="1"/>
                  </a:moveTo>
                  <a:cubicBezTo>
                    <a:pt x="2284" y="1"/>
                    <a:pt x="2276" y="2"/>
                    <a:pt x="2267" y="4"/>
                  </a:cubicBezTo>
                  <a:lnTo>
                    <a:pt x="68" y="741"/>
                  </a:lnTo>
                  <a:cubicBezTo>
                    <a:pt x="14" y="759"/>
                    <a:pt x="1" y="829"/>
                    <a:pt x="45" y="866"/>
                  </a:cubicBezTo>
                  <a:lnTo>
                    <a:pt x="2193" y="2665"/>
                  </a:lnTo>
                  <a:cubicBezTo>
                    <a:pt x="2207" y="2676"/>
                    <a:pt x="2223" y="2683"/>
                    <a:pt x="2240" y="2683"/>
                  </a:cubicBezTo>
                  <a:cubicBezTo>
                    <a:pt x="2309" y="2683"/>
                    <a:pt x="2339" y="2596"/>
                    <a:pt x="2287" y="2553"/>
                  </a:cubicBezTo>
                  <a:lnTo>
                    <a:pt x="239" y="837"/>
                  </a:lnTo>
                  <a:lnTo>
                    <a:pt x="2314" y="143"/>
                  </a:lnTo>
                  <a:cubicBezTo>
                    <a:pt x="2395" y="113"/>
                    <a:pt x="2365" y="1"/>
                    <a:pt x="2291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">
    <p:bg>
      <p:bgPr>
        <a:solidFill>
          <a:schemeClr val="accent1"/>
        </a:solidFill>
        <a:effectLst/>
      </p:bgPr>
    </p:bg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30"/>
          <p:cNvSpPr/>
          <p:nvPr/>
        </p:nvSpPr>
        <p:spPr>
          <a:xfrm rot="10800000">
            <a:off x="2572256" y="-1"/>
            <a:ext cx="5781969" cy="336551"/>
          </a:xfrm>
          <a:custGeom>
            <a:avLst/>
            <a:gdLst/>
            <a:ahLst/>
            <a:cxnLst/>
            <a:rect l="l" t="t" r="r" b="b"/>
            <a:pathLst>
              <a:path w="5732" h="1691" extrusionOk="0">
                <a:moveTo>
                  <a:pt x="2893" y="1"/>
                </a:moveTo>
                <a:cubicBezTo>
                  <a:pt x="2882" y="1"/>
                  <a:pt x="2871" y="1"/>
                  <a:pt x="2859" y="1"/>
                </a:cubicBezTo>
                <a:cubicBezTo>
                  <a:pt x="1678" y="1"/>
                  <a:pt x="572" y="649"/>
                  <a:pt x="0" y="1691"/>
                </a:cubicBezTo>
                <a:lnTo>
                  <a:pt x="5731" y="1691"/>
                </a:lnTo>
                <a:cubicBezTo>
                  <a:pt x="5165" y="659"/>
                  <a:pt x="4075" y="1"/>
                  <a:pt x="28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0"/>
          <p:cNvSpPr/>
          <p:nvPr/>
        </p:nvSpPr>
        <p:spPr>
          <a:xfrm rot="10800000">
            <a:off x="269" y="4556123"/>
            <a:ext cx="9154056" cy="587377"/>
          </a:xfrm>
          <a:custGeom>
            <a:avLst/>
            <a:gdLst/>
            <a:ahLst/>
            <a:cxnLst/>
            <a:rect l="l" t="t" r="r" b="b"/>
            <a:pathLst>
              <a:path w="285774" h="13789" extrusionOk="0">
                <a:moveTo>
                  <a:pt x="0" y="0"/>
                </a:moveTo>
                <a:lnTo>
                  <a:pt x="0" y="13788"/>
                </a:lnTo>
                <a:cubicBezTo>
                  <a:pt x="42128" y="9835"/>
                  <a:pt x="108284" y="4167"/>
                  <a:pt x="142887" y="4167"/>
                </a:cubicBezTo>
                <a:cubicBezTo>
                  <a:pt x="170059" y="4167"/>
                  <a:pt x="192350" y="6787"/>
                  <a:pt x="213902" y="9335"/>
                </a:cubicBezTo>
                <a:cubicBezTo>
                  <a:pt x="232043" y="11457"/>
                  <a:pt x="249257" y="13503"/>
                  <a:pt x="267011" y="13503"/>
                </a:cubicBezTo>
                <a:cubicBezTo>
                  <a:pt x="269184" y="13503"/>
                  <a:pt x="271365" y="13472"/>
                  <a:pt x="273557" y="13407"/>
                </a:cubicBezTo>
                <a:cubicBezTo>
                  <a:pt x="277844" y="13265"/>
                  <a:pt x="281916" y="13122"/>
                  <a:pt x="285774" y="12931"/>
                </a:cubicBezTo>
                <a:lnTo>
                  <a:pt x="28577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9" name="Google Shape;989;p30"/>
          <p:cNvGrpSpPr/>
          <p:nvPr/>
        </p:nvGrpSpPr>
        <p:grpSpPr>
          <a:xfrm rot="2530260">
            <a:off x="-265868" y="3181476"/>
            <a:ext cx="811889" cy="1192839"/>
            <a:chOff x="10286952" y="1531737"/>
            <a:chExt cx="1175708" cy="1727367"/>
          </a:xfrm>
        </p:grpSpPr>
        <p:sp>
          <p:nvSpPr>
            <p:cNvPr id="990" name="Google Shape;990;p30"/>
            <p:cNvSpPr/>
            <p:nvPr/>
          </p:nvSpPr>
          <p:spPr>
            <a:xfrm rot="-899905" flipH="1">
              <a:off x="10477204" y="1607810"/>
              <a:ext cx="795204" cy="1575221"/>
            </a:xfrm>
            <a:custGeom>
              <a:avLst/>
              <a:gdLst/>
              <a:ahLst/>
              <a:cxnLst/>
              <a:rect l="l" t="t" r="r" b="b"/>
              <a:pathLst>
                <a:path w="48940" h="96931" extrusionOk="0">
                  <a:moveTo>
                    <a:pt x="48940" y="0"/>
                  </a:moveTo>
                  <a:cubicBezTo>
                    <a:pt x="35390" y="10503"/>
                    <a:pt x="23450" y="22929"/>
                    <a:pt x="13501" y="36888"/>
                  </a:cubicBezTo>
                  <a:cubicBezTo>
                    <a:pt x="9395" y="42654"/>
                    <a:pt x="5587" y="48779"/>
                    <a:pt x="3719" y="55607"/>
                  </a:cubicBezTo>
                  <a:cubicBezTo>
                    <a:pt x="1" y="69193"/>
                    <a:pt x="4362" y="83534"/>
                    <a:pt x="8715" y="96930"/>
                  </a:cubicBezTo>
                  <a:cubicBezTo>
                    <a:pt x="25334" y="81401"/>
                    <a:pt x="36233" y="62508"/>
                    <a:pt x="39924" y="40062"/>
                  </a:cubicBezTo>
                  <a:cubicBezTo>
                    <a:pt x="42159" y="26454"/>
                    <a:pt x="41869" y="11845"/>
                    <a:pt x="48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0"/>
            <p:cNvSpPr/>
            <p:nvPr/>
          </p:nvSpPr>
          <p:spPr>
            <a:xfrm rot="-899905" flipH="1">
              <a:off x="10637490" y="1781798"/>
              <a:ext cx="521676" cy="1402734"/>
            </a:xfrm>
            <a:custGeom>
              <a:avLst/>
              <a:gdLst/>
              <a:ahLst/>
              <a:cxnLst/>
              <a:rect l="l" t="t" r="r" b="b"/>
              <a:pathLst>
                <a:path w="32106" h="86317" extrusionOk="0">
                  <a:moveTo>
                    <a:pt x="31778" y="0"/>
                  </a:moveTo>
                  <a:cubicBezTo>
                    <a:pt x="31679" y="0"/>
                    <a:pt x="31584" y="51"/>
                    <a:pt x="31529" y="141"/>
                  </a:cubicBezTo>
                  <a:cubicBezTo>
                    <a:pt x="31252" y="575"/>
                    <a:pt x="3694" y="43725"/>
                    <a:pt x="16" y="86009"/>
                  </a:cubicBezTo>
                  <a:cubicBezTo>
                    <a:pt x="0" y="86166"/>
                    <a:pt x="117" y="86304"/>
                    <a:pt x="274" y="86317"/>
                  </a:cubicBezTo>
                  <a:lnTo>
                    <a:pt x="299" y="86317"/>
                  </a:lnTo>
                  <a:cubicBezTo>
                    <a:pt x="447" y="86317"/>
                    <a:pt x="570" y="86206"/>
                    <a:pt x="582" y="86058"/>
                  </a:cubicBezTo>
                  <a:cubicBezTo>
                    <a:pt x="4248" y="43918"/>
                    <a:pt x="31733" y="880"/>
                    <a:pt x="32010" y="449"/>
                  </a:cubicBezTo>
                  <a:cubicBezTo>
                    <a:pt x="32105" y="320"/>
                    <a:pt x="32068" y="132"/>
                    <a:pt x="31933" y="46"/>
                  </a:cubicBezTo>
                  <a:cubicBezTo>
                    <a:pt x="31884" y="15"/>
                    <a:pt x="31831" y="0"/>
                    <a:pt x="3177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0"/>
            <p:cNvSpPr/>
            <p:nvPr/>
          </p:nvSpPr>
          <p:spPr>
            <a:xfrm rot="-899905" flipH="1">
              <a:off x="11021421" y="2766538"/>
              <a:ext cx="311468" cy="230910"/>
            </a:xfrm>
            <a:custGeom>
              <a:avLst/>
              <a:gdLst/>
              <a:ahLst/>
              <a:cxnLst/>
              <a:rect l="l" t="t" r="r" b="b"/>
              <a:pathLst>
                <a:path w="19169" h="14209" extrusionOk="0">
                  <a:moveTo>
                    <a:pt x="320" y="1"/>
                  </a:moveTo>
                  <a:cubicBezTo>
                    <a:pt x="289" y="1"/>
                    <a:pt x="259" y="6"/>
                    <a:pt x="229" y="16"/>
                  </a:cubicBezTo>
                  <a:cubicBezTo>
                    <a:pt x="81" y="68"/>
                    <a:pt x="1" y="231"/>
                    <a:pt x="53" y="379"/>
                  </a:cubicBezTo>
                  <a:lnTo>
                    <a:pt x="4738" y="14015"/>
                  </a:lnTo>
                  <a:cubicBezTo>
                    <a:pt x="4769" y="14107"/>
                    <a:pt x="4843" y="14175"/>
                    <a:pt x="4938" y="14200"/>
                  </a:cubicBezTo>
                  <a:cubicBezTo>
                    <a:pt x="4960" y="14206"/>
                    <a:pt x="4984" y="14209"/>
                    <a:pt x="5006" y="14209"/>
                  </a:cubicBezTo>
                  <a:cubicBezTo>
                    <a:pt x="5080" y="14209"/>
                    <a:pt x="5148" y="14181"/>
                    <a:pt x="5200" y="14135"/>
                  </a:cubicBezTo>
                  <a:lnTo>
                    <a:pt x="19045" y="1493"/>
                  </a:lnTo>
                  <a:cubicBezTo>
                    <a:pt x="19159" y="1385"/>
                    <a:pt x="19168" y="1207"/>
                    <a:pt x="19061" y="1090"/>
                  </a:cubicBezTo>
                  <a:cubicBezTo>
                    <a:pt x="19005" y="1028"/>
                    <a:pt x="18929" y="997"/>
                    <a:pt x="18852" y="997"/>
                  </a:cubicBezTo>
                  <a:cubicBezTo>
                    <a:pt x="18783" y="997"/>
                    <a:pt x="18714" y="1022"/>
                    <a:pt x="18660" y="1071"/>
                  </a:cubicBezTo>
                  <a:lnTo>
                    <a:pt x="5135" y="13421"/>
                  </a:lnTo>
                  <a:lnTo>
                    <a:pt x="592" y="194"/>
                  </a:lnTo>
                  <a:cubicBezTo>
                    <a:pt x="550" y="74"/>
                    <a:pt x="438" y="1"/>
                    <a:pt x="32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 rot="-899905" flipH="1">
              <a:off x="10849397" y="2530691"/>
              <a:ext cx="432455" cy="307712"/>
            </a:xfrm>
            <a:custGeom>
              <a:avLst/>
              <a:gdLst/>
              <a:ahLst/>
              <a:cxnLst/>
              <a:rect l="l" t="t" r="r" b="b"/>
              <a:pathLst>
                <a:path w="26615" h="18935" extrusionOk="0">
                  <a:moveTo>
                    <a:pt x="324" y="1"/>
                  </a:moveTo>
                  <a:cubicBezTo>
                    <a:pt x="290" y="1"/>
                    <a:pt x="256" y="7"/>
                    <a:pt x="222" y="20"/>
                  </a:cubicBezTo>
                  <a:cubicBezTo>
                    <a:pt x="75" y="75"/>
                    <a:pt x="1" y="241"/>
                    <a:pt x="59" y="389"/>
                  </a:cubicBezTo>
                  <a:lnTo>
                    <a:pt x="7139" y="18753"/>
                  </a:lnTo>
                  <a:cubicBezTo>
                    <a:pt x="7179" y="18864"/>
                    <a:pt x="7287" y="18935"/>
                    <a:pt x="7404" y="18935"/>
                  </a:cubicBezTo>
                  <a:cubicBezTo>
                    <a:pt x="7465" y="18935"/>
                    <a:pt x="7527" y="18916"/>
                    <a:pt x="7576" y="18880"/>
                  </a:cubicBezTo>
                  <a:lnTo>
                    <a:pt x="26451" y="4566"/>
                  </a:lnTo>
                  <a:cubicBezTo>
                    <a:pt x="26584" y="4474"/>
                    <a:pt x="26614" y="4289"/>
                    <a:pt x="26516" y="4160"/>
                  </a:cubicBezTo>
                  <a:cubicBezTo>
                    <a:pt x="26459" y="4087"/>
                    <a:pt x="26374" y="4048"/>
                    <a:pt x="26288" y="4048"/>
                  </a:cubicBezTo>
                  <a:cubicBezTo>
                    <a:pt x="26225" y="4048"/>
                    <a:pt x="26162" y="4069"/>
                    <a:pt x="26110" y="4114"/>
                  </a:cubicBezTo>
                  <a:lnTo>
                    <a:pt x="7536" y="18196"/>
                  </a:lnTo>
                  <a:lnTo>
                    <a:pt x="589" y="183"/>
                  </a:lnTo>
                  <a:cubicBezTo>
                    <a:pt x="546" y="69"/>
                    <a:pt x="438" y="1"/>
                    <a:pt x="324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 rot="-899905" flipH="1">
              <a:off x="10714356" y="2331779"/>
              <a:ext cx="423941" cy="274007"/>
            </a:xfrm>
            <a:custGeom>
              <a:avLst/>
              <a:gdLst/>
              <a:ahLst/>
              <a:cxnLst/>
              <a:rect l="l" t="t" r="r" b="b"/>
              <a:pathLst>
                <a:path w="26091" h="16861" extrusionOk="0">
                  <a:moveTo>
                    <a:pt x="324" y="0"/>
                  </a:moveTo>
                  <a:cubicBezTo>
                    <a:pt x="289" y="0"/>
                    <a:pt x="253" y="7"/>
                    <a:pt x="219" y="20"/>
                  </a:cubicBezTo>
                  <a:cubicBezTo>
                    <a:pt x="71" y="79"/>
                    <a:pt x="0" y="248"/>
                    <a:pt x="62" y="396"/>
                  </a:cubicBezTo>
                  <a:lnTo>
                    <a:pt x="6606" y="16682"/>
                  </a:lnTo>
                  <a:cubicBezTo>
                    <a:pt x="6640" y="16762"/>
                    <a:pt x="6705" y="16824"/>
                    <a:pt x="6788" y="16848"/>
                  </a:cubicBezTo>
                  <a:cubicBezTo>
                    <a:pt x="6815" y="16855"/>
                    <a:pt x="6843" y="16861"/>
                    <a:pt x="6871" y="16861"/>
                  </a:cubicBezTo>
                  <a:cubicBezTo>
                    <a:pt x="6926" y="16861"/>
                    <a:pt x="6982" y="16842"/>
                    <a:pt x="7031" y="16811"/>
                  </a:cubicBezTo>
                  <a:lnTo>
                    <a:pt x="25937" y="4062"/>
                  </a:lnTo>
                  <a:cubicBezTo>
                    <a:pt x="26060" y="3970"/>
                    <a:pt x="26091" y="3797"/>
                    <a:pt x="26005" y="3671"/>
                  </a:cubicBezTo>
                  <a:cubicBezTo>
                    <a:pt x="25949" y="3590"/>
                    <a:pt x="25859" y="3546"/>
                    <a:pt x="25767" y="3546"/>
                  </a:cubicBezTo>
                  <a:cubicBezTo>
                    <a:pt x="25716" y="3546"/>
                    <a:pt x="25664" y="3559"/>
                    <a:pt x="25617" y="3588"/>
                  </a:cubicBezTo>
                  <a:lnTo>
                    <a:pt x="7003" y="16144"/>
                  </a:lnTo>
                  <a:lnTo>
                    <a:pt x="591" y="183"/>
                  </a:lnTo>
                  <a:cubicBezTo>
                    <a:pt x="547" y="70"/>
                    <a:pt x="438" y="0"/>
                    <a:pt x="324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 rot="-899905" flipH="1">
              <a:off x="10620278" y="2143880"/>
              <a:ext cx="306610" cy="235005"/>
            </a:xfrm>
            <a:custGeom>
              <a:avLst/>
              <a:gdLst/>
              <a:ahLst/>
              <a:cxnLst/>
              <a:rect l="l" t="t" r="r" b="b"/>
              <a:pathLst>
                <a:path w="18870" h="14461" extrusionOk="0">
                  <a:moveTo>
                    <a:pt x="314" y="1"/>
                  </a:moveTo>
                  <a:cubicBezTo>
                    <a:pt x="292" y="1"/>
                    <a:pt x="269" y="3"/>
                    <a:pt x="247" y="9"/>
                  </a:cubicBezTo>
                  <a:cubicBezTo>
                    <a:pt x="96" y="46"/>
                    <a:pt x="1" y="197"/>
                    <a:pt x="35" y="350"/>
                  </a:cubicBezTo>
                  <a:lnTo>
                    <a:pt x="3224" y="14239"/>
                  </a:lnTo>
                  <a:cubicBezTo>
                    <a:pt x="3245" y="14331"/>
                    <a:pt x="3313" y="14408"/>
                    <a:pt x="3402" y="14442"/>
                  </a:cubicBezTo>
                  <a:cubicBezTo>
                    <a:pt x="3436" y="14454"/>
                    <a:pt x="3467" y="14461"/>
                    <a:pt x="3504" y="14461"/>
                  </a:cubicBezTo>
                  <a:cubicBezTo>
                    <a:pt x="3562" y="14458"/>
                    <a:pt x="3621" y="14439"/>
                    <a:pt x="3670" y="14405"/>
                  </a:cubicBezTo>
                  <a:lnTo>
                    <a:pt x="18710" y="3429"/>
                  </a:lnTo>
                  <a:cubicBezTo>
                    <a:pt x="18839" y="3336"/>
                    <a:pt x="18870" y="3158"/>
                    <a:pt x="18774" y="3028"/>
                  </a:cubicBezTo>
                  <a:cubicBezTo>
                    <a:pt x="18719" y="2951"/>
                    <a:pt x="18632" y="2911"/>
                    <a:pt x="18544" y="2911"/>
                  </a:cubicBezTo>
                  <a:cubicBezTo>
                    <a:pt x="18485" y="2911"/>
                    <a:pt x="18425" y="2930"/>
                    <a:pt x="18374" y="2967"/>
                  </a:cubicBezTo>
                  <a:lnTo>
                    <a:pt x="3682" y="13691"/>
                  </a:lnTo>
                  <a:lnTo>
                    <a:pt x="589" y="224"/>
                  </a:lnTo>
                  <a:cubicBezTo>
                    <a:pt x="560" y="90"/>
                    <a:pt x="443" y="1"/>
                    <a:pt x="314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 rot="-899905" flipH="1">
              <a:off x="10516057" y="1960589"/>
              <a:ext cx="169976" cy="160446"/>
            </a:xfrm>
            <a:custGeom>
              <a:avLst/>
              <a:gdLst/>
              <a:ahLst/>
              <a:cxnLst/>
              <a:rect l="l" t="t" r="r" b="b"/>
              <a:pathLst>
                <a:path w="10461" h="9873" extrusionOk="0">
                  <a:moveTo>
                    <a:pt x="292" y="1"/>
                  </a:moveTo>
                  <a:cubicBezTo>
                    <a:pt x="286" y="1"/>
                    <a:pt x="280" y="1"/>
                    <a:pt x="275" y="1"/>
                  </a:cubicBezTo>
                  <a:cubicBezTo>
                    <a:pt x="118" y="14"/>
                    <a:pt x="1" y="152"/>
                    <a:pt x="13" y="309"/>
                  </a:cubicBezTo>
                  <a:lnTo>
                    <a:pt x="739" y="9611"/>
                  </a:lnTo>
                  <a:cubicBezTo>
                    <a:pt x="749" y="9759"/>
                    <a:pt x="875" y="9873"/>
                    <a:pt x="1023" y="9873"/>
                  </a:cubicBezTo>
                  <a:cubicBezTo>
                    <a:pt x="1081" y="9873"/>
                    <a:pt x="1140" y="9854"/>
                    <a:pt x="1186" y="9821"/>
                  </a:cubicBezTo>
                  <a:lnTo>
                    <a:pt x="10306" y="3190"/>
                  </a:lnTo>
                  <a:cubicBezTo>
                    <a:pt x="10432" y="3098"/>
                    <a:pt x="10460" y="2919"/>
                    <a:pt x="10368" y="2793"/>
                  </a:cubicBezTo>
                  <a:cubicBezTo>
                    <a:pt x="10312" y="2715"/>
                    <a:pt x="10225" y="2674"/>
                    <a:pt x="10137" y="2674"/>
                  </a:cubicBezTo>
                  <a:cubicBezTo>
                    <a:pt x="10079" y="2674"/>
                    <a:pt x="10021" y="2692"/>
                    <a:pt x="9971" y="2729"/>
                  </a:cubicBezTo>
                  <a:lnTo>
                    <a:pt x="1266" y="9057"/>
                  </a:lnTo>
                  <a:lnTo>
                    <a:pt x="579" y="263"/>
                  </a:lnTo>
                  <a:cubicBezTo>
                    <a:pt x="568" y="115"/>
                    <a:pt x="439" y="1"/>
                    <a:pt x="292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7" name="Google Shape;997;p30"/>
          <p:cNvGrpSpPr/>
          <p:nvPr/>
        </p:nvGrpSpPr>
        <p:grpSpPr>
          <a:xfrm rot="-3668909" flipH="1">
            <a:off x="-286280" y="3519611"/>
            <a:ext cx="811839" cy="1192766"/>
            <a:chOff x="10286952" y="1531737"/>
            <a:chExt cx="1175708" cy="1727367"/>
          </a:xfrm>
        </p:grpSpPr>
        <p:sp>
          <p:nvSpPr>
            <p:cNvPr id="998" name="Google Shape;998;p30"/>
            <p:cNvSpPr/>
            <p:nvPr/>
          </p:nvSpPr>
          <p:spPr>
            <a:xfrm rot="-899905" flipH="1">
              <a:off x="10477204" y="1607810"/>
              <a:ext cx="795204" cy="1575221"/>
            </a:xfrm>
            <a:custGeom>
              <a:avLst/>
              <a:gdLst/>
              <a:ahLst/>
              <a:cxnLst/>
              <a:rect l="l" t="t" r="r" b="b"/>
              <a:pathLst>
                <a:path w="48940" h="96931" extrusionOk="0">
                  <a:moveTo>
                    <a:pt x="48940" y="0"/>
                  </a:moveTo>
                  <a:cubicBezTo>
                    <a:pt x="35390" y="10503"/>
                    <a:pt x="23450" y="22929"/>
                    <a:pt x="13501" y="36888"/>
                  </a:cubicBezTo>
                  <a:cubicBezTo>
                    <a:pt x="9395" y="42654"/>
                    <a:pt x="5587" y="48779"/>
                    <a:pt x="3719" y="55607"/>
                  </a:cubicBezTo>
                  <a:cubicBezTo>
                    <a:pt x="1" y="69193"/>
                    <a:pt x="4362" y="83534"/>
                    <a:pt x="8715" y="96930"/>
                  </a:cubicBezTo>
                  <a:cubicBezTo>
                    <a:pt x="25334" y="81401"/>
                    <a:pt x="36233" y="62508"/>
                    <a:pt x="39924" y="40062"/>
                  </a:cubicBezTo>
                  <a:cubicBezTo>
                    <a:pt x="42159" y="26454"/>
                    <a:pt x="41869" y="11845"/>
                    <a:pt x="489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 rot="-899905" flipH="1">
              <a:off x="10637490" y="1781798"/>
              <a:ext cx="521676" cy="1402734"/>
            </a:xfrm>
            <a:custGeom>
              <a:avLst/>
              <a:gdLst/>
              <a:ahLst/>
              <a:cxnLst/>
              <a:rect l="l" t="t" r="r" b="b"/>
              <a:pathLst>
                <a:path w="32106" h="86317" extrusionOk="0">
                  <a:moveTo>
                    <a:pt x="31778" y="0"/>
                  </a:moveTo>
                  <a:cubicBezTo>
                    <a:pt x="31679" y="0"/>
                    <a:pt x="31584" y="51"/>
                    <a:pt x="31529" y="141"/>
                  </a:cubicBezTo>
                  <a:cubicBezTo>
                    <a:pt x="31252" y="575"/>
                    <a:pt x="3694" y="43725"/>
                    <a:pt x="16" y="86009"/>
                  </a:cubicBezTo>
                  <a:cubicBezTo>
                    <a:pt x="0" y="86166"/>
                    <a:pt x="117" y="86304"/>
                    <a:pt x="274" y="86317"/>
                  </a:cubicBezTo>
                  <a:lnTo>
                    <a:pt x="299" y="86317"/>
                  </a:lnTo>
                  <a:cubicBezTo>
                    <a:pt x="447" y="86317"/>
                    <a:pt x="570" y="86206"/>
                    <a:pt x="582" y="86058"/>
                  </a:cubicBezTo>
                  <a:cubicBezTo>
                    <a:pt x="4248" y="43918"/>
                    <a:pt x="31733" y="880"/>
                    <a:pt x="32010" y="449"/>
                  </a:cubicBezTo>
                  <a:cubicBezTo>
                    <a:pt x="32105" y="320"/>
                    <a:pt x="32068" y="132"/>
                    <a:pt x="31933" y="46"/>
                  </a:cubicBezTo>
                  <a:cubicBezTo>
                    <a:pt x="31884" y="15"/>
                    <a:pt x="31831" y="0"/>
                    <a:pt x="3177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 rot="-899905" flipH="1">
              <a:off x="11021421" y="2766538"/>
              <a:ext cx="311468" cy="230910"/>
            </a:xfrm>
            <a:custGeom>
              <a:avLst/>
              <a:gdLst/>
              <a:ahLst/>
              <a:cxnLst/>
              <a:rect l="l" t="t" r="r" b="b"/>
              <a:pathLst>
                <a:path w="19169" h="14209" extrusionOk="0">
                  <a:moveTo>
                    <a:pt x="320" y="1"/>
                  </a:moveTo>
                  <a:cubicBezTo>
                    <a:pt x="289" y="1"/>
                    <a:pt x="259" y="6"/>
                    <a:pt x="229" y="16"/>
                  </a:cubicBezTo>
                  <a:cubicBezTo>
                    <a:pt x="81" y="68"/>
                    <a:pt x="1" y="231"/>
                    <a:pt x="53" y="379"/>
                  </a:cubicBezTo>
                  <a:lnTo>
                    <a:pt x="4738" y="14015"/>
                  </a:lnTo>
                  <a:cubicBezTo>
                    <a:pt x="4769" y="14107"/>
                    <a:pt x="4843" y="14175"/>
                    <a:pt x="4938" y="14200"/>
                  </a:cubicBezTo>
                  <a:cubicBezTo>
                    <a:pt x="4960" y="14206"/>
                    <a:pt x="4984" y="14209"/>
                    <a:pt x="5006" y="14209"/>
                  </a:cubicBezTo>
                  <a:cubicBezTo>
                    <a:pt x="5080" y="14209"/>
                    <a:pt x="5148" y="14181"/>
                    <a:pt x="5200" y="14135"/>
                  </a:cubicBezTo>
                  <a:lnTo>
                    <a:pt x="19045" y="1493"/>
                  </a:lnTo>
                  <a:cubicBezTo>
                    <a:pt x="19159" y="1385"/>
                    <a:pt x="19168" y="1207"/>
                    <a:pt x="19061" y="1090"/>
                  </a:cubicBezTo>
                  <a:cubicBezTo>
                    <a:pt x="19005" y="1028"/>
                    <a:pt x="18929" y="997"/>
                    <a:pt x="18852" y="997"/>
                  </a:cubicBezTo>
                  <a:cubicBezTo>
                    <a:pt x="18783" y="997"/>
                    <a:pt x="18714" y="1022"/>
                    <a:pt x="18660" y="1071"/>
                  </a:cubicBezTo>
                  <a:lnTo>
                    <a:pt x="5135" y="13421"/>
                  </a:lnTo>
                  <a:lnTo>
                    <a:pt x="592" y="194"/>
                  </a:lnTo>
                  <a:cubicBezTo>
                    <a:pt x="550" y="74"/>
                    <a:pt x="438" y="1"/>
                    <a:pt x="32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 rot="-899905" flipH="1">
              <a:off x="10849397" y="2530691"/>
              <a:ext cx="432455" cy="307712"/>
            </a:xfrm>
            <a:custGeom>
              <a:avLst/>
              <a:gdLst/>
              <a:ahLst/>
              <a:cxnLst/>
              <a:rect l="l" t="t" r="r" b="b"/>
              <a:pathLst>
                <a:path w="26615" h="18935" extrusionOk="0">
                  <a:moveTo>
                    <a:pt x="324" y="1"/>
                  </a:moveTo>
                  <a:cubicBezTo>
                    <a:pt x="290" y="1"/>
                    <a:pt x="256" y="7"/>
                    <a:pt x="222" y="20"/>
                  </a:cubicBezTo>
                  <a:cubicBezTo>
                    <a:pt x="75" y="75"/>
                    <a:pt x="1" y="241"/>
                    <a:pt x="59" y="389"/>
                  </a:cubicBezTo>
                  <a:lnTo>
                    <a:pt x="7139" y="18753"/>
                  </a:lnTo>
                  <a:cubicBezTo>
                    <a:pt x="7179" y="18864"/>
                    <a:pt x="7287" y="18935"/>
                    <a:pt x="7404" y="18935"/>
                  </a:cubicBezTo>
                  <a:cubicBezTo>
                    <a:pt x="7465" y="18935"/>
                    <a:pt x="7527" y="18916"/>
                    <a:pt x="7576" y="18880"/>
                  </a:cubicBezTo>
                  <a:lnTo>
                    <a:pt x="26451" y="4566"/>
                  </a:lnTo>
                  <a:cubicBezTo>
                    <a:pt x="26584" y="4474"/>
                    <a:pt x="26614" y="4289"/>
                    <a:pt x="26516" y="4160"/>
                  </a:cubicBezTo>
                  <a:cubicBezTo>
                    <a:pt x="26459" y="4087"/>
                    <a:pt x="26374" y="4048"/>
                    <a:pt x="26288" y="4048"/>
                  </a:cubicBezTo>
                  <a:cubicBezTo>
                    <a:pt x="26225" y="4048"/>
                    <a:pt x="26162" y="4069"/>
                    <a:pt x="26110" y="4114"/>
                  </a:cubicBezTo>
                  <a:lnTo>
                    <a:pt x="7536" y="18196"/>
                  </a:lnTo>
                  <a:lnTo>
                    <a:pt x="589" y="183"/>
                  </a:lnTo>
                  <a:cubicBezTo>
                    <a:pt x="546" y="69"/>
                    <a:pt x="438" y="1"/>
                    <a:pt x="324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 rot="-899905" flipH="1">
              <a:off x="10714356" y="2331779"/>
              <a:ext cx="423941" cy="274007"/>
            </a:xfrm>
            <a:custGeom>
              <a:avLst/>
              <a:gdLst/>
              <a:ahLst/>
              <a:cxnLst/>
              <a:rect l="l" t="t" r="r" b="b"/>
              <a:pathLst>
                <a:path w="26091" h="16861" extrusionOk="0">
                  <a:moveTo>
                    <a:pt x="324" y="0"/>
                  </a:moveTo>
                  <a:cubicBezTo>
                    <a:pt x="289" y="0"/>
                    <a:pt x="253" y="7"/>
                    <a:pt x="219" y="20"/>
                  </a:cubicBezTo>
                  <a:cubicBezTo>
                    <a:pt x="71" y="79"/>
                    <a:pt x="0" y="248"/>
                    <a:pt x="62" y="396"/>
                  </a:cubicBezTo>
                  <a:lnTo>
                    <a:pt x="6606" y="16682"/>
                  </a:lnTo>
                  <a:cubicBezTo>
                    <a:pt x="6640" y="16762"/>
                    <a:pt x="6705" y="16824"/>
                    <a:pt x="6788" y="16848"/>
                  </a:cubicBezTo>
                  <a:cubicBezTo>
                    <a:pt x="6815" y="16855"/>
                    <a:pt x="6843" y="16861"/>
                    <a:pt x="6871" y="16861"/>
                  </a:cubicBezTo>
                  <a:cubicBezTo>
                    <a:pt x="6926" y="16861"/>
                    <a:pt x="6982" y="16842"/>
                    <a:pt x="7031" y="16811"/>
                  </a:cubicBezTo>
                  <a:lnTo>
                    <a:pt x="25937" y="4062"/>
                  </a:lnTo>
                  <a:cubicBezTo>
                    <a:pt x="26060" y="3970"/>
                    <a:pt x="26091" y="3797"/>
                    <a:pt x="26005" y="3671"/>
                  </a:cubicBezTo>
                  <a:cubicBezTo>
                    <a:pt x="25949" y="3590"/>
                    <a:pt x="25859" y="3546"/>
                    <a:pt x="25767" y="3546"/>
                  </a:cubicBezTo>
                  <a:cubicBezTo>
                    <a:pt x="25716" y="3546"/>
                    <a:pt x="25664" y="3559"/>
                    <a:pt x="25617" y="3588"/>
                  </a:cubicBezTo>
                  <a:lnTo>
                    <a:pt x="7003" y="16144"/>
                  </a:lnTo>
                  <a:lnTo>
                    <a:pt x="591" y="183"/>
                  </a:lnTo>
                  <a:cubicBezTo>
                    <a:pt x="547" y="70"/>
                    <a:pt x="438" y="0"/>
                    <a:pt x="324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 rot="-899905" flipH="1">
              <a:off x="10620278" y="2143880"/>
              <a:ext cx="306610" cy="235005"/>
            </a:xfrm>
            <a:custGeom>
              <a:avLst/>
              <a:gdLst/>
              <a:ahLst/>
              <a:cxnLst/>
              <a:rect l="l" t="t" r="r" b="b"/>
              <a:pathLst>
                <a:path w="18870" h="14461" extrusionOk="0">
                  <a:moveTo>
                    <a:pt x="314" y="1"/>
                  </a:moveTo>
                  <a:cubicBezTo>
                    <a:pt x="292" y="1"/>
                    <a:pt x="269" y="3"/>
                    <a:pt x="247" y="9"/>
                  </a:cubicBezTo>
                  <a:cubicBezTo>
                    <a:pt x="96" y="46"/>
                    <a:pt x="1" y="197"/>
                    <a:pt x="35" y="350"/>
                  </a:cubicBezTo>
                  <a:lnTo>
                    <a:pt x="3224" y="14239"/>
                  </a:lnTo>
                  <a:cubicBezTo>
                    <a:pt x="3245" y="14331"/>
                    <a:pt x="3313" y="14408"/>
                    <a:pt x="3402" y="14442"/>
                  </a:cubicBezTo>
                  <a:cubicBezTo>
                    <a:pt x="3436" y="14454"/>
                    <a:pt x="3467" y="14461"/>
                    <a:pt x="3504" y="14461"/>
                  </a:cubicBezTo>
                  <a:cubicBezTo>
                    <a:pt x="3562" y="14458"/>
                    <a:pt x="3621" y="14439"/>
                    <a:pt x="3670" y="14405"/>
                  </a:cubicBezTo>
                  <a:lnTo>
                    <a:pt x="18710" y="3429"/>
                  </a:lnTo>
                  <a:cubicBezTo>
                    <a:pt x="18839" y="3336"/>
                    <a:pt x="18870" y="3158"/>
                    <a:pt x="18774" y="3028"/>
                  </a:cubicBezTo>
                  <a:cubicBezTo>
                    <a:pt x="18719" y="2951"/>
                    <a:pt x="18632" y="2911"/>
                    <a:pt x="18544" y="2911"/>
                  </a:cubicBezTo>
                  <a:cubicBezTo>
                    <a:pt x="18485" y="2911"/>
                    <a:pt x="18425" y="2930"/>
                    <a:pt x="18374" y="2967"/>
                  </a:cubicBezTo>
                  <a:lnTo>
                    <a:pt x="3682" y="13691"/>
                  </a:lnTo>
                  <a:lnTo>
                    <a:pt x="589" y="224"/>
                  </a:lnTo>
                  <a:cubicBezTo>
                    <a:pt x="560" y="90"/>
                    <a:pt x="443" y="1"/>
                    <a:pt x="314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 rot="-899905" flipH="1">
              <a:off x="10516057" y="1960589"/>
              <a:ext cx="169976" cy="160446"/>
            </a:xfrm>
            <a:custGeom>
              <a:avLst/>
              <a:gdLst/>
              <a:ahLst/>
              <a:cxnLst/>
              <a:rect l="l" t="t" r="r" b="b"/>
              <a:pathLst>
                <a:path w="10461" h="9873" extrusionOk="0">
                  <a:moveTo>
                    <a:pt x="292" y="1"/>
                  </a:moveTo>
                  <a:cubicBezTo>
                    <a:pt x="286" y="1"/>
                    <a:pt x="280" y="1"/>
                    <a:pt x="275" y="1"/>
                  </a:cubicBezTo>
                  <a:cubicBezTo>
                    <a:pt x="118" y="14"/>
                    <a:pt x="1" y="152"/>
                    <a:pt x="13" y="309"/>
                  </a:cubicBezTo>
                  <a:lnTo>
                    <a:pt x="739" y="9611"/>
                  </a:lnTo>
                  <a:cubicBezTo>
                    <a:pt x="749" y="9759"/>
                    <a:pt x="875" y="9873"/>
                    <a:pt x="1023" y="9873"/>
                  </a:cubicBezTo>
                  <a:cubicBezTo>
                    <a:pt x="1081" y="9873"/>
                    <a:pt x="1140" y="9854"/>
                    <a:pt x="1186" y="9821"/>
                  </a:cubicBezTo>
                  <a:lnTo>
                    <a:pt x="10306" y="3190"/>
                  </a:lnTo>
                  <a:cubicBezTo>
                    <a:pt x="10432" y="3098"/>
                    <a:pt x="10460" y="2919"/>
                    <a:pt x="10368" y="2793"/>
                  </a:cubicBezTo>
                  <a:cubicBezTo>
                    <a:pt x="10312" y="2715"/>
                    <a:pt x="10225" y="2674"/>
                    <a:pt x="10137" y="2674"/>
                  </a:cubicBezTo>
                  <a:cubicBezTo>
                    <a:pt x="10079" y="2674"/>
                    <a:pt x="10021" y="2692"/>
                    <a:pt x="9971" y="2729"/>
                  </a:cubicBezTo>
                  <a:lnTo>
                    <a:pt x="1266" y="9057"/>
                  </a:lnTo>
                  <a:lnTo>
                    <a:pt x="579" y="263"/>
                  </a:lnTo>
                  <a:cubicBezTo>
                    <a:pt x="568" y="115"/>
                    <a:pt x="439" y="1"/>
                    <a:pt x="292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30"/>
          <p:cNvGrpSpPr/>
          <p:nvPr/>
        </p:nvGrpSpPr>
        <p:grpSpPr>
          <a:xfrm rot="3949513">
            <a:off x="-370096" y="3749235"/>
            <a:ext cx="811899" cy="1192854"/>
            <a:chOff x="10286952" y="1531737"/>
            <a:chExt cx="1175708" cy="1727367"/>
          </a:xfrm>
        </p:grpSpPr>
        <p:sp>
          <p:nvSpPr>
            <p:cNvPr id="1006" name="Google Shape;1006;p30"/>
            <p:cNvSpPr/>
            <p:nvPr/>
          </p:nvSpPr>
          <p:spPr>
            <a:xfrm rot="-899905" flipH="1">
              <a:off x="10477204" y="1607810"/>
              <a:ext cx="795204" cy="1575221"/>
            </a:xfrm>
            <a:custGeom>
              <a:avLst/>
              <a:gdLst/>
              <a:ahLst/>
              <a:cxnLst/>
              <a:rect l="l" t="t" r="r" b="b"/>
              <a:pathLst>
                <a:path w="48940" h="96931" extrusionOk="0">
                  <a:moveTo>
                    <a:pt x="48940" y="0"/>
                  </a:moveTo>
                  <a:cubicBezTo>
                    <a:pt x="35390" y="10503"/>
                    <a:pt x="23450" y="22929"/>
                    <a:pt x="13501" y="36888"/>
                  </a:cubicBezTo>
                  <a:cubicBezTo>
                    <a:pt x="9395" y="42654"/>
                    <a:pt x="5587" y="48779"/>
                    <a:pt x="3719" y="55607"/>
                  </a:cubicBezTo>
                  <a:cubicBezTo>
                    <a:pt x="1" y="69193"/>
                    <a:pt x="4362" y="83534"/>
                    <a:pt x="8715" y="96930"/>
                  </a:cubicBezTo>
                  <a:cubicBezTo>
                    <a:pt x="25334" y="81401"/>
                    <a:pt x="36233" y="62508"/>
                    <a:pt x="39924" y="40062"/>
                  </a:cubicBezTo>
                  <a:cubicBezTo>
                    <a:pt x="42159" y="26454"/>
                    <a:pt x="41869" y="11845"/>
                    <a:pt x="48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 rot="-899905" flipH="1">
              <a:off x="10637490" y="1781798"/>
              <a:ext cx="521676" cy="1402734"/>
            </a:xfrm>
            <a:custGeom>
              <a:avLst/>
              <a:gdLst/>
              <a:ahLst/>
              <a:cxnLst/>
              <a:rect l="l" t="t" r="r" b="b"/>
              <a:pathLst>
                <a:path w="32106" h="86317" extrusionOk="0">
                  <a:moveTo>
                    <a:pt x="31778" y="0"/>
                  </a:moveTo>
                  <a:cubicBezTo>
                    <a:pt x="31679" y="0"/>
                    <a:pt x="31584" y="51"/>
                    <a:pt x="31529" y="141"/>
                  </a:cubicBezTo>
                  <a:cubicBezTo>
                    <a:pt x="31252" y="575"/>
                    <a:pt x="3694" y="43725"/>
                    <a:pt x="16" y="86009"/>
                  </a:cubicBezTo>
                  <a:cubicBezTo>
                    <a:pt x="0" y="86166"/>
                    <a:pt x="117" y="86304"/>
                    <a:pt x="274" y="86317"/>
                  </a:cubicBezTo>
                  <a:lnTo>
                    <a:pt x="299" y="86317"/>
                  </a:lnTo>
                  <a:cubicBezTo>
                    <a:pt x="447" y="86317"/>
                    <a:pt x="570" y="86206"/>
                    <a:pt x="582" y="86058"/>
                  </a:cubicBezTo>
                  <a:cubicBezTo>
                    <a:pt x="4248" y="43918"/>
                    <a:pt x="31733" y="880"/>
                    <a:pt x="32010" y="449"/>
                  </a:cubicBezTo>
                  <a:cubicBezTo>
                    <a:pt x="32105" y="320"/>
                    <a:pt x="32068" y="132"/>
                    <a:pt x="31933" y="46"/>
                  </a:cubicBezTo>
                  <a:cubicBezTo>
                    <a:pt x="31884" y="15"/>
                    <a:pt x="31831" y="0"/>
                    <a:pt x="3177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 rot="-899905" flipH="1">
              <a:off x="11021421" y="2766538"/>
              <a:ext cx="311468" cy="230910"/>
            </a:xfrm>
            <a:custGeom>
              <a:avLst/>
              <a:gdLst/>
              <a:ahLst/>
              <a:cxnLst/>
              <a:rect l="l" t="t" r="r" b="b"/>
              <a:pathLst>
                <a:path w="19169" h="14209" extrusionOk="0">
                  <a:moveTo>
                    <a:pt x="320" y="1"/>
                  </a:moveTo>
                  <a:cubicBezTo>
                    <a:pt x="289" y="1"/>
                    <a:pt x="259" y="6"/>
                    <a:pt x="229" y="16"/>
                  </a:cubicBezTo>
                  <a:cubicBezTo>
                    <a:pt x="81" y="68"/>
                    <a:pt x="1" y="231"/>
                    <a:pt x="53" y="379"/>
                  </a:cubicBezTo>
                  <a:lnTo>
                    <a:pt x="4738" y="14015"/>
                  </a:lnTo>
                  <a:cubicBezTo>
                    <a:pt x="4769" y="14107"/>
                    <a:pt x="4843" y="14175"/>
                    <a:pt x="4938" y="14200"/>
                  </a:cubicBezTo>
                  <a:cubicBezTo>
                    <a:pt x="4960" y="14206"/>
                    <a:pt x="4984" y="14209"/>
                    <a:pt x="5006" y="14209"/>
                  </a:cubicBezTo>
                  <a:cubicBezTo>
                    <a:pt x="5080" y="14209"/>
                    <a:pt x="5148" y="14181"/>
                    <a:pt x="5200" y="14135"/>
                  </a:cubicBezTo>
                  <a:lnTo>
                    <a:pt x="19045" y="1493"/>
                  </a:lnTo>
                  <a:cubicBezTo>
                    <a:pt x="19159" y="1385"/>
                    <a:pt x="19168" y="1207"/>
                    <a:pt x="19061" y="1090"/>
                  </a:cubicBezTo>
                  <a:cubicBezTo>
                    <a:pt x="19005" y="1028"/>
                    <a:pt x="18929" y="997"/>
                    <a:pt x="18852" y="997"/>
                  </a:cubicBezTo>
                  <a:cubicBezTo>
                    <a:pt x="18783" y="997"/>
                    <a:pt x="18714" y="1022"/>
                    <a:pt x="18660" y="1071"/>
                  </a:cubicBezTo>
                  <a:lnTo>
                    <a:pt x="5135" y="13421"/>
                  </a:lnTo>
                  <a:lnTo>
                    <a:pt x="592" y="194"/>
                  </a:lnTo>
                  <a:cubicBezTo>
                    <a:pt x="550" y="74"/>
                    <a:pt x="438" y="1"/>
                    <a:pt x="32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 rot="-899905" flipH="1">
              <a:off x="10849397" y="2530691"/>
              <a:ext cx="432455" cy="307712"/>
            </a:xfrm>
            <a:custGeom>
              <a:avLst/>
              <a:gdLst/>
              <a:ahLst/>
              <a:cxnLst/>
              <a:rect l="l" t="t" r="r" b="b"/>
              <a:pathLst>
                <a:path w="26615" h="18935" extrusionOk="0">
                  <a:moveTo>
                    <a:pt x="324" y="1"/>
                  </a:moveTo>
                  <a:cubicBezTo>
                    <a:pt x="290" y="1"/>
                    <a:pt x="256" y="7"/>
                    <a:pt x="222" y="20"/>
                  </a:cubicBezTo>
                  <a:cubicBezTo>
                    <a:pt x="75" y="75"/>
                    <a:pt x="1" y="241"/>
                    <a:pt x="59" y="389"/>
                  </a:cubicBezTo>
                  <a:lnTo>
                    <a:pt x="7139" y="18753"/>
                  </a:lnTo>
                  <a:cubicBezTo>
                    <a:pt x="7179" y="18864"/>
                    <a:pt x="7287" y="18935"/>
                    <a:pt x="7404" y="18935"/>
                  </a:cubicBezTo>
                  <a:cubicBezTo>
                    <a:pt x="7465" y="18935"/>
                    <a:pt x="7527" y="18916"/>
                    <a:pt x="7576" y="18880"/>
                  </a:cubicBezTo>
                  <a:lnTo>
                    <a:pt x="26451" y="4566"/>
                  </a:lnTo>
                  <a:cubicBezTo>
                    <a:pt x="26584" y="4474"/>
                    <a:pt x="26614" y="4289"/>
                    <a:pt x="26516" y="4160"/>
                  </a:cubicBezTo>
                  <a:cubicBezTo>
                    <a:pt x="26459" y="4087"/>
                    <a:pt x="26374" y="4048"/>
                    <a:pt x="26288" y="4048"/>
                  </a:cubicBezTo>
                  <a:cubicBezTo>
                    <a:pt x="26225" y="4048"/>
                    <a:pt x="26162" y="4069"/>
                    <a:pt x="26110" y="4114"/>
                  </a:cubicBezTo>
                  <a:lnTo>
                    <a:pt x="7536" y="18196"/>
                  </a:lnTo>
                  <a:lnTo>
                    <a:pt x="589" y="183"/>
                  </a:lnTo>
                  <a:cubicBezTo>
                    <a:pt x="546" y="69"/>
                    <a:pt x="438" y="1"/>
                    <a:pt x="324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 rot="-899905" flipH="1">
              <a:off x="10714356" y="2331779"/>
              <a:ext cx="423941" cy="274007"/>
            </a:xfrm>
            <a:custGeom>
              <a:avLst/>
              <a:gdLst/>
              <a:ahLst/>
              <a:cxnLst/>
              <a:rect l="l" t="t" r="r" b="b"/>
              <a:pathLst>
                <a:path w="26091" h="16861" extrusionOk="0">
                  <a:moveTo>
                    <a:pt x="324" y="0"/>
                  </a:moveTo>
                  <a:cubicBezTo>
                    <a:pt x="289" y="0"/>
                    <a:pt x="253" y="7"/>
                    <a:pt x="219" y="20"/>
                  </a:cubicBezTo>
                  <a:cubicBezTo>
                    <a:pt x="71" y="79"/>
                    <a:pt x="0" y="248"/>
                    <a:pt x="62" y="396"/>
                  </a:cubicBezTo>
                  <a:lnTo>
                    <a:pt x="6606" y="16682"/>
                  </a:lnTo>
                  <a:cubicBezTo>
                    <a:pt x="6640" y="16762"/>
                    <a:pt x="6705" y="16824"/>
                    <a:pt x="6788" y="16848"/>
                  </a:cubicBezTo>
                  <a:cubicBezTo>
                    <a:pt x="6815" y="16855"/>
                    <a:pt x="6843" y="16861"/>
                    <a:pt x="6871" y="16861"/>
                  </a:cubicBezTo>
                  <a:cubicBezTo>
                    <a:pt x="6926" y="16861"/>
                    <a:pt x="6982" y="16842"/>
                    <a:pt x="7031" y="16811"/>
                  </a:cubicBezTo>
                  <a:lnTo>
                    <a:pt x="25937" y="4062"/>
                  </a:lnTo>
                  <a:cubicBezTo>
                    <a:pt x="26060" y="3970"/>
                    <a:pt x="26091" y="3797"/>
                    <a:pt x="26005" y="3671"/>
                  </a:cubicBezTo>
                  <a:cubicBezTo>
                    <a:pt x="25949" y="3590"/>
                    <a:pt x="25859" y="3546"/>
                    <a:pt x="25767" y="3546"/>
                  </a:cubicBezTo>
                  <a:cubicBezTo>
                    <a:pt x="25716" y="3546"/>
                    <a:pt x="25664" y="3559"/>
                    <a:pt x="25617" y="3588"/>
                  </a:cubicBezTo>
                  <a:lnTo>
                    <a:pt x="7003" y="16144"/>
                  </a:lnTo>
                  <a:lnTo>
                    <a:pt x="591" y="183"/>
                  </a:lnTo>
                  <a:cubicBezTo>
                    <a:pt x="547" y="70"/>
                    <a:pt x="438" y="0"/>
                    <a:pt x="324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0"/>
            <p:cNvSpPr/>
            <p:nvPr/>
          </p:nvSpPr>
          <p:spPr>
            <a:xfrm rot="-899905" flipH="1">
              <a:off x="10620278" y="2143880"/>
              <a:ext cx="306610" cy="235005"/>
            </a:xfrm>
            <a:custGeom>
              <a:avLst/>
              <a:gdLst/>
              <a:ahLst/>
              <a:cxnLst/>
              <a:rect l="l" t="t" r="r" b="b"/>
              <a:pathLst>
                <a:path w="18870" h="14461" extrusionOk="0">
                  <a:moveTo>
                    <a:pt x="314" y="1"/>
                  </a:moveTo>
                  <a:cubicBezTo>
                    <a:pt x="292" y="1"/>
                    <a:pt x="269" y="3"/>
                    <a:pt x="247" y="9"/>
                  </a:cubicBezTo>
                  <a:cubicBezTo>
                    <a:pt x="96" y="46"/>
                    <a:pt x="1" y="197"/>
                    <a:pt x="35" y="350"/>
                  </a:cubicBezTo>
                  <a:lnTo>
                    <a:pt x="3224" y="14239"/>
                  </a:lnTo>
                  <a:cubicBezTo>
                    <a:pt x="3245" y="14331"/>
                    <a:pt x="3313" y="14408"/>
                    <a:pt x="3402" y="14442"/>
                  </a:cubicBezTo>
                  <a:cubicBezTo>
                    <a:pt x="3436" y="14454"/>
                    <a:pt x="3467" y="14461"/>
                    <a:pt x="3504" y="14461"/>
                  </a:cubicBezTo>
                  <a:cubicBezTo>
                    <a:pt x="3562" y="14458"/>
                    <a:pt x="3621" y="14439"/>
                    <a:pt x="3670" y="14405"/>
                  </a:cubicBezTo>
                  <a:lnTo>
                    <a:pt x="18710" y="3429"/>
                  </a:lnTo>
                  <a:cubicBezTo>
                    <a:pt x="18839" y="3336"/>
                    <a:pt x="18870" y="3158"/>
                    <a:pt x="18774" y="3028"/>
                  </a:cubicBezTo>
                  <a:cubicBezTo>
                    <a:pt x="18719" y="2951"/>
                    <a:pt x="18632" y="2911"/>
                    <a:pt x="18544" y="2911"/>
                  </a:cubicBezTo>
                  <a:cubicBezTo>
                    <a:pt x="18485" y="2911"/>
                    <a:pt x="18425" y="2930"/>
                    <a:pt x="18374" y="2967"/>
                  </a:cubicBezTo>
                  <a:lnTo>
                    <a:pt x="3682" y="13691"/>
                  </a:lnTo>
                  <a:lnTo>
                    <a:pt x="589" y="224"/>
                  </a:lnTo>
                  <a:cubicBezTo>
                    <a:pt x="560" y="90"/>
                    <a:pt x="443" y="1"/>
                    <a:pt x="314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0"/>
            <p:cNvSpPr/>
            <p:nvPr/>
          </p:nvSpPr>
          <p:spPr>
            <a:xfrm rot="-899905" flipH="1">
              <a:off x="10516057" y="1960589"/>
              <a:ext cx="169976" cy="160446"/>
            </a:xfrm>
            <a:custGeom>
              <a:avLst/>
              <a:gdLst/>
              <a:ahLst/>
              <a:cxnLst/>
              <a:rect l="l" t="t" r="r" b="b"/>
              <a:pathLst>
                <a:path w="10461" h="9873" extrusionOk="0">
                  <a:moveTo>
                    <a:pt x="292" y="1"/>
                  </a:moveTo>
                  <a:cubicBezTo>
                    <a:pt x="286" y="1"/>
                    <a:pt x="280" y="1"/>
                    <a:pt x="275" y="1"/>
                  </a:cubicBezTo>
                  <a:cubicBezTo>
                    <a:pt x="118" y="14"/>
                    <a:pt x="1" y="152"/>
                    <a:pt x="13" y="309"/>
                  </a:cubicBezTo>
                  <a:lnTo>
                    <a:pt x="739" y="9611"/>
                  </a:lnTo>
                  <a:cubicBezTo>
                    <a:pt x="749" y="9759"/>
                    <a:pt x="875" y="9873"/>
                    <a:pt x="1023" y="9873"/>
                  </a:cubicBezTo>
                  <a:cubicBezTo>
                    <a:pt x="1081" y="9873"/>
                    <a:pt x="1140" y="9854"/>
                    <a:pt x="1186" y="9821"/>
                  </a:cubicBezTo>
                  <a:lnTo>
                    <a:pt x="10306" y="3190"/>
                  </a:lnTo>
                  <a:cubicBezTo>
                    <a:pt x="10432" y="3098"/>
                    <a:pt x="10460" y="2919"/>
                    <a:pt x="10368" y="2793"/>
                  </a:cubicBezTo>
                  <a:cubicBezTo>
                    <a:pt x="10312" y="2715"/>
                    <a:pt x="10225" y="2674"/>
                    <a:pt x="10137" y="2674"/>
                  </a:cubicBezTo>
                  <a:cubicBezTo>
                    <a:pt x="10079" y="2674"/>
                    <a:pt x="10021" y="2692"/>
                    <a:pt x="9971" y="2729"/>
                  </a:cubicBezTo>
                  <a:lnTo>
                    <a:pt x="1266" y="9057"/>
                  </a:lnTo>
                  <a:lnTo>
                    <a:pt x="579" y="263"/>
                  </a:lnTo>
                  <a:cubicBezTo>
                    <a:pt x="568" y="115"/>
                    <a:pt x="439" y="1"/>
                    <a:pt x="292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bg>
      <p:bgPr>
        <a:solidFill>
          <a:schemeClr val="accent1"/>
        </a:solid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31"/>
          <p:cNvSpPr/>
          <p:nvPr/>
        </p:nvSpPr>
        <p:spPr>
          <a:xfrm rot="10800000" flipH="1">
            <a:off x="0" y="-43660"/>
            <a:ext cx="1191438" cy="1030285"/>
          </a:xfrm>
          <a:custGeom>
            <a:avLst/>
            <a:gdLst/>
            <a:ahLst/>
            <a:cxnLst/>
            <a:rect l="l" t="t" r="r" b="b"/>
            <a:pathLst>
              <a:path w="25529" h="27015" extrusionOk="0">
                <a:moveTo>
                  <a:pt x="1" y="0"/>
                </a:moveTo>
                <a:lnTo>
                  <a:pt x="1" y="27015"/>
                </a:lnTo>
                <a:lnTo>
                  <a:pt x="25008" y="27015"/>
                </a:lnTo>
                <a:cubicBezTo>
                  <a:pt x="25033" y="26900"/>
                  <a:pt x="25046" y="26799"/>
                  <a:pt x="25071" y="26684"/>
                </a:cubicBezTo>
                <a:cubicBezTo>
                  <a:pt x="25249" y="25680"/>
                  <a:pt x="25364" y="24677"/>
                  <a:pt x="25427" y="23673"/>
                </a:cubicBezTo>
                <a:cubicBezTo>
                  <a:pt x="25529" y="21513"/>
                  <a:pt x="25122" y="19251"/>
                  <a:pt x="23559" y="17663"/>
                </a:cubicBezTo>
                <a:cubicBezTo>
                  <a:pt x="20586" y="14651"/>
                  <a:pt x="15910" y="14880"/>
                  <a:pt x="12009" y="14473"/>
                </a:cubicBezTo>
                <a:cubicBezTo>
                  <a:pt x="11221" y="14397"/>
                  <a:pt x="10446" y="14257"/>
                  <a:pt x="9684" y="14028"/>
                </a:cubicBezTo>
                <a:cubicBezTo>
                  <a:pt x="8972" y="13838"/>
                  <a:pt x="8311" y="13482"/>
                  <a:pt x="7765" y="12986"/>
                </a:cubicBezTo>
                <a:cubicBezTo>
                  <a:pt x="7650" y="12898"/>
                  <a:pt x="7549" y="12783"/>
                  <a:pt x="7460" y="12682"/>
                </a:cubicBezTo>
                <a:cubicBezTo>
                  <a:pt x="7320" y="12529"/>
                  <a:pt x="7206" y="12377"/>
                  <a:pt x="7091" y="12211"/>
                </a:cubicBezTo>
                <a:cubicBezTo>
                  <a:pt x="6850" y="11830"/>
                  <a:pt x="6647" y="11436"/>
                  <a:pt x="6494" y="11030"/>
                </a:cubicBezTo>
                <a:cubicBezTo>
                  <a:pt x="6100" y="10064"/>
                  <a:pt x="6011" y="8997"/>
                  <a:pt x="5808" y="7980"/>
                </a:cubicBezTo>
                <a:cubicBezTo>
                  <a:pt x="5465" y="6150"/>
                  <a:pt x="4995" y="4206"/>
                  <a:pt x="3762" y="2758"/>
                </a:cubicBezTo>
                <a:cubicBezTo>
                  <a:pt x="2619" y="1398"/>
                  <a:pt x="1335" y="508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1"/>
          <p:cNvSpPr/>
          <p:nvPr/>
        </p:nvSpPr>
        <p:spPr>
          <a:xfrm>
            <a:off x="6982623" y="3529803"/>
            <a:ext cx="2161436" cy="1613737"/>
          </a:xfrm>
          <a:custGeom>
            <a:avLst/>
            <a:gdLst/>
            <a:ahLst/>
            <a:cxnLst/>
            <a:rect l="l" t="t" r="r" b="b"/>
            <a:pathLst>
              <a:path w="14575" h="14449" extrusionOk="0">
                <a:moveTo>
                  <a:pt x="14575" y="1"/>
                </a:moveTo>
                <a:cubicBezTo>
                  <a:pt x="14143" y="433"/>
                  <a:pt x="13876" y="1005"/>
                  <a:pt x="13812" y="1615"/>
                </a:cubicBezTo>
                <a:cubicBezTo>
                  <a:pt x="13698" y="2530"/>
                  <a:pt x="14054" y="3356"/>
                  <a:pt x="13444" y="4169"/>
                </a:cubicBezTo>
                <a:cubicBezTo>
                  <a:pt x="13012" y="4741"/>
                  <a:pt x="12338" y="4931"/>
                  <a:pt x="11703" y="5198"/>
                </a:cubicBezTo>
                <a:cubicBezTo>
                  <a:pt x="10737" y="5617"/>
                  <a:pt x="9822" y="6329"/>
                  <a:pt x="9518" y="7371"/>
                </a:cubicBezTo>
                <a:cubicBezTo>
                  <a:pt x="9302" y="8121"/>
                  <a:pt x="9429" y="8921"/>
                  <a:pt x="9149" y="9645"/>
                </a:cubicBezTo>
                <a:cubicBezTo>
                  <a:pt x="8672" y="10849"/>
                  <a:pt x="7688" y="11210"/>
                  <a:pt x="6524" y="11210"/>
                </a:cubicBezTo>
                <a:cubicBezTo>
                  <a:pt x="6385" y="11210"/>
                  <a:pt x="6243" y="11205"/>
                  <a:pt x="6099" y="11196"/>
                </a:cubicBezTo>
                <a:cubicBezTo>
                  <a:pt x="5885" y="11182"/>
                  <a:pt x="5672" y="11174"/>
                  <a:pt x="5463" y="11174"/>
                </a:cubicBezTo>
                <a:cubicBezTo>
                  <a:pt x="4311" y="11174"/>
                  <a:pt x="3244" y="11407"/>
                  <a:pt x="2287" y="12149"/>
                </a:cubicBezTo>
                <a:cubicBezTo>
                  <a:pt x="1563" y="12695"/>
                  <a:pt x="1068" y="13496"/>
                  <a:pt x="394" y="14105"/>
                </a:cubicBezTo>
                <a:cubicBezTo>
                  <a:pt x="267" y="14233"/>
                  <a:pt x="127" y="14347"/>
                  <a:pt x="0" y="14449"/>
                </a:cubicBezTo>
                <a:lnTo>
                  <a:pt x="14575" y="14449"/>
                </a:lnTo>
                <a:lnTo>
                  <a:pt x="1457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1"/>
          <p:cNvSpPr/>
          <p:nvPr/>
        </p:nvSpPr>
        <p:spPr>
          <a:xfrm rot="5400000">
            <a:off x="7628074" y="-410671"/>
            <a:ext cx="2154875" cy="1585450"/>
          </a:xfrm>
          <a:custGeom>
            <a:avLst/>
            <a:gdLst/>
            <a:ahLst/>
            <a:cxnLst/>
            <a:rect l="l" t="t" r="r" b="b"/>
            <a:pathLst>
              <a:path w="86195" h="63418" extrusionOk="0">
                <a:moveTo>
                  <a:pt x="58764" y="49"/>
                </a:moveTo>
                <a:cubicBezTo>
                  <a:pt x="46509" y="430"/>
                  <a:pt x="18124" y="2018"/>
                  <a:pt x="8472" y="7288"/>
                </a:cubicBezTo>
                <a:cubicBezTo>
                  <a:pt x="-1180" y="12559"/>
                  <a:pt x="-672" y="23608"/>
                  <a:pt x="852" y="31672"/>
                </a:cubicBezTo>
                <a:cubicBezTo>
                  <a:pt x="2376" y="39737"/>
                  <a:pt x="10631" y="50786"/>
                  <a:pt x="17616" y="55675"/>
                </a:cubicBezTo>
                <a:cubicBezTo>
                  <a:pt x="24601" y="60565"/>
                  <a:pt x="34825" y="66978"/>
                  <a:pt x="42762" y="61009"/>
                </a:cubicBezTo>
                <a:cubicBezTo>
                  <a:pt x="50700" y="55040"/>
                  <a:pt x="58256" y="26529"/>
                  <a:pt x="65241" y="19861"/>
                </a:cubicBezTo>
                <a:cubicBezTo>
                  <a:pt x="72226" y="13194"/>
                  <a:pt x="81878" y="23481"/>
                  <a:pt x="84672" y="21004"/>
                </a:cubicBezTo>
                <a:cubicBezTo>
                  <a:pt x="87466" y="18528"/>
                  <a:pt x="86323" y="8495"/>
                  <a:pt x="82005" y="5002"/>
                </a:cubicBezTo>
                <a:cubicBezTo>
                  <a:pt x="77687" y="1510"/>
                  <a:pt x="71020" y="-332"/>
                  <a:pt x="58764" y="49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7" name="Google Shape;1017;p31"/>
          <p:cNvSpPr/>
          <p:nvPr/>
        </p:nvSpPr>
        <p:spPr>
          <a:xfrm>
            <a:off x="7701608" y="698103"/>
            <a:ext cx="1075125" cy="874525"/>
          </a:xfrm>
          <a:custGeom>
            <a:avLst/>
            <a:gdLst/>
            <a:ahLst/>
            <a:cxnLst/>
            <a:rect l="l" t="t" r="r" b="b"/>
            <a:pathLst>
              <a:path w="43005" h="34981" extrusionOk="0">
                <a:moveTo>
                  <a:pt x="4866" y="16"/>
                </a:moveTo>
                <a:cubicBezTo>
                  <a:pt x="11089" y="143"/>
                  <a:pt x="32743" y="8081"/>
                  <a:pt x="38775" y="11827"/>
                </a:cubicBezTo>
                <a:cubicBezTo>
                  <a:pt x="44808" y="15574"/>
                  <a:pt x="43157" y="18685"/>
                  <a:pt x="41061" y="22495"/>
                </a:cubicBezTo>
                <a:cubicBezTo>
                  <a:pt x="38966" y="26305"/>
                  <a:pt x="30457" y="33608"/>
                  <a:pt x="26202" y="34687"/>
                </a:cubicBezTo>
                <a:cubicBezTo>
                  <a:pt x="21948" y="35767"/>
                  <a:pt x="19662" y="32909"/>
                  <a:pt x="15534" y="28972"/>
                </a:cubicBezTo>
                <a:cubicBezTo>
                  <a:pt x="11407" y="25035"/>
                  <a:pt x="3215" y="15891"/>
                  <a:pt x="1437" y="11065"/>
                </a:cubicBezTo>
                <a:cubicBezTo>
                  <a:pt x="-341" y="6239"/>
                  <a:pt x="-1357" y="-111"/>
                  <a:pt x="4866" y="16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8" name="Google Shape;1018;p31"/>
          <p:cNvSpPr/>
          <p:nvPr/>
        </p:nvSpPr>
        <p:spPr>
          <a:xfrm>
            <a:off x="7206300" y="-149225"/>
            <a:ext cx="421200" cy="448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1"/>
          <p:cNvSpPr/>
          <p:nvPr/>
        </p:nvSpPr>
        <p:spPr>
          <a:xfrm rot="-7494537">
            <a:off x="7415710" y="415699"/>
            <a:ext cx="152549" cy="24783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31"/>
          <p:cNvGrpSpPr/>
          <p:nvPr/>
        </p:nvGrpSpPr>
        <p:grpSpPr>
          <a:xfrm rot="-3140045" flipH="1">
            <a:off x="8607329" y="1027426"/>
            <a:ext cx="865089" cy="826440"/>
            <a:chOff x="10204497" y="3849262"/>
            <a:chExt cx="1585537" cy="1514700"/>
          </a:xfrm>
        </p:grpSpPr>
        <p:sp>
          <p:nvSpPr>
            <p:cNvPr id="1021" name="Google Shape;1021;p31"/>
            <p:cNvSpPr/>
            <p:nvPr/>
          </p:nvSpPr>
          <p:spPr>
            <a:xfrm rot="-899905" flipH="1">
              <a:off x="10339756" y="3997779"/>
              <a:ext cx="1308007" cy="1217668"/>
            </a:xfrm>
            <a:custGeom>
              <a:avLst/>
              <a:gdLst/>
              <a:ahLst/>
              <a:cxnLst/>
              <a:rect l="l" t="t" r="r" b="b"/>
              <a:pathLst>
                <a:path w="80500" h="74929" extrusionOk="0">
                  <a:moveTo>
                    <a:pt x="80500" y="0"/>
                  </a:moveTo>
                  <a:lnTo>
                    <a:pt x="80500" y="0"/>
                  </a:lnTo>
                  <a:cubicBezTo>
                    <a:pt x="62967" y="4796"/>
                    <a:pt x="45111" y="9734"/>
                    <a:pt x="29886" y="19664"/>
                  </a:cubicBezTo>
                  <a:cubicBezTo>
                    <a:pt x="14659" y="29591"/>
                    <a:pt x="1100" y="56783"/>
                    <a:pt x="1" y="74928"/>
                  </a:cubicBezTo>
                  <a:cubicBezTo>
                    <a:pt x="13797" y="72931"/>
                    <a:pt x="27605" y="69788"/>
                    <a:pt x="39986" y="63382"/>
                  </a:cubicBezTo>
                  <a:cubicBezTo>
                    <a:pt x="52366" y="56977"/>
                    <a:pt x="63290" y="47025"/>
                    <a:pt x="68797" y="34220"/>
                  </a:cubicBezTo>
                  <a:cubicBezTo>
                    <a:pt x="73571" y="23111"/>
                    <a:pt x="74159" y="10300"/>
                    <a:pt x="805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 rot="-899905" flipH="1">
              <a:off x="10456732" y="4072218"/>
              <a:ext cx="1207461" cy="1131635"/>
            </a:xfrm>
            <a:custGeom>
              <a:avLst/>
              <a:gdLst/>
              <a:ahLst/>
              <a:cxnLst/>
              <a:rect l="l" t="t" r="r" b="b"/>
              <a:pathLst>
                <a:path w="74312" h="69635" extrusionOk="0">
                  <a:moveTo>
                    <a:pt x="73988" y="0"/>
                  </a:moveTo>
                  <a:cubicBezTo>
                    <a:pt x="73930" y="0"/>
                    <a:pt x="73872" y="17"/>
                    <a:pt x="73822" y="53"/>
                  </a:cubicBezTo>
                  <a:cubicBezTo>
                    <a:pt x="73413" y="343"/>
                    <a:pt x="32430" y="29625"/>
                    <a:pt x="153" y="69170"/>
                  </a:cubicBezTo>
                  <a:cubicBezTo>
                    <a:pt x="0" y="69357"/>
                    <a:pt x="130" y="69635"/>
                    <a:pt x="371" y="69635"/>
                  </a:cubicBezTo>
                  <a:cubicBezTo>
                    <a:pt x="372" y="69635"/>
                    <a:pt x="373" y="69635"/>
                    <a:pt x="375" y="69635"/>
                  </a:cubicBezTo>
                  <a:cubicBezTo>
                    <a:pt x="458" y="69635"/>
                    <a:pt x="541" y="69598"/>
                    <a:pt x="593" y="69530"/>
                  </a:cubicBezTo>
                  <a:cubicBezTo>
                    <a:pt x="32821" y="30047"/>
                    <a:pt x="73742" y="808"/>
                    <a:pt x="74151" y="518"/>
                  </a:cubicBezTo>
                  <a:cubicBezTo>
                    <a:pt x="74281" y="426"/>
                    <a:pt x="74311" y="247"/>
                    <a:pt x="74219" y="121"/>
                  </a:cubicBezTo>
                  <a:cubicBezTo>
                    <a:pt x="74165" y="42"/>
                    <a:pt x="74077" y="0"/>
                    <a:pt x="7398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 rot="-899905" flipH="1">
              <a:off x="11405169" y="4956879"/>
              <a:ext cx="283651" cy="39100"/>
            </a:xfrm>
            <a:custGeom>
              <a:avLst/>
              <a:gdLst/>
              <a:ahLst/>
              <a:cxnLst/>
              <a:rect l="l" t="t" r="r" b="b"/>
              <a:pathLst>
                <a:path w="17457" h="2406" extrusionOk="0">
                  <a:moveTo>
                    <a:pt x="17153" y="0"/>
                  </a:moveTo>
                  <a:cubicBezTo>
                    <a:pt x="17143" y="0"/>
                    <a:pt x="17134" y="1"/>
                    <a:pt x="17124" y="2"/>
                  </a:cubicBezTo>
                  <a:lnTo>
                    <a:pt x="262" y="1839"/>
                  </a:lnTo>
                  <a:cubicBezTo>
                    <a:pt x="111" y="1855"/>
                    <a:pt x="0" y="1987"/>
                    <a:pt x="7" y="2138"/>
                  </a:cubicBezTo>
                  <a:cubicBezTo>
                    <a:pt x="16" y="2289"/>
                    <a:pt x="142" y="2406"/>
                    <a:pt x="293" y="2406"/>
                  </a:cubicBezTo>
                  <a:lnTo>
                    <a:pt x="324" y="2406"/>
                  </a:lnTo>
                  <a:lnTo>
                    <a:pt x="17186" y="568"/>
                  </a:lnTo>
                  <a:cubicBezTo>
                    <a:pt x="17343" y="553"/>
                    <a:pt x="17457" y="411"/>
                    <a:pt x="17438" y="254"/>
                  </a:cubicBezTo>
                  <a:cubicBezTo>
                    <a:pt x="17421" y="109"/>
                    <a:pt x="17297" y="0"/>
                    <a:pt x="1715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 rot="-899905" flipH="1">
              <a:off x="11047521" y="4848864"/>
              <a:ext cx="411900" cy="10872"/>
            </a:xfrm>
            <a:custGeom>
              <a:avLst/>
              <a:gdLst/>
              <a:ahLst/>
              <a:cxnLst/>
              <a:rect l="l" t="t" r="r" b="b"/>
              <a:pathLst>
                <a:path w="25350" h="669" extrusionOk="0">
                  <a:moveTo>
                    <a:pt x="25066" y="1"/>
                  </a:moveTo>
                  <a:lnTo>
                    <a:pt x="287" y="99"/>
                  </a:lnTo>
                  <a:cubicBezTo>
                    <a:pt x="130" y="99"/>
                    <a:pt x="1" y="225"/>
                    <a:pt x="1" y="385"/>
                  </a:cubicBezTo>
                  <a:cubicBezTo>
                    <a:pt x="1" y="542"/>
                    <a:pt x="130" y="669"/>
                    <a:pt x="287" y="669"/>
                  </a:cubicBezTo>
                  <a:lnTo>
                    <a:pt x="25066" y="570"/>
                  </a:lnTo>
                  <a:cubicBezTo>
                    <a:pt x="25223" y="570"/>
                    <a:pt x="25349" y="444"/>
                    <a:pt x="25349" y="287"/>
                  </a:cubicBezTo>
                  <a:cubicBezTo>
                    <a:pt x="25349" y="130"/>
                    <a:pt x="25223" y="1"/>
                    <a:pt x="2506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 rot="-899905" flipH="1">
              <a:off x="11289167" y="4396860"/>
              <a:ext cx="12365" cy="349981"/>
            </a:xfrm>
            <a:custGeom>
              <a:avLst/>
              <a:gdLst/>
              <a:ahLst/>
              <a:cxnLst/>
              <a:rect l="l" t="t" r="r" b="b"/>
              <a:pathLst>
                <a:path w="761" h="21536" extrusionOk="0">
                  <a:moveTo>
                    <a:pt x="284" y="1"/>
                  </a:moveTo>
                  <a:cubicBezTo>
                    <a:pt x="127" y="1"/>
                    <a:pt x="1" y="130"/>
                    <a:pt x="4" y="287"/>
                  </a:cubicBezTo>
                  <a:lnTo>
                    <a:pt x="191" y="21255"/>
                  </a:lnTo>
                  <a:cubicBezTo>
                    <a:pt x="191" y="21409"/>
                    <a:pt x="321" y="21535"/>
                    <a:pt x="478" y="21535"/>
                  </a:cubicBezTo>
                  <a:cubicBezTo>
                    <a:pt x="635" y="21535"/>
                    <a:pt x="761" y="21406"/>
                    <a:pt x="761" y="21249"/>
                  </a:cubicBezTo>
                  <a:lnTo>
                    <a:pt x="573" y="284"/>
                  </a:lnTo>
                  <a:cubicBezTo>
                    <a:pt x="570" y="127"/>
                    <a:pt x="444" y="1"/>
                    <a:pt x="28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 rot="-899905" flipH="1">
              <a:off x="10656233" y="4623784"/>
              <a:ext cx="515777" cy="88633"/>
            </a:xfrm>
            <a:custGeom>
              <a:avLst/>
              <a:gdLst/>
              <a:ahLst/>
              <a:cxnLst/>
              <a:rect l="l" t="t" r="r" b="b"/>
              <a:pathLst>
                <a:path w="31743" h="5454" extrusionOk="0">
                  <a:moveTo>
                    <a:pt x="31438" y="1"/>
                  </a:moveTo>
                  <a:cubicBezTo>
                    <a:pt x="31421" y="1"/>
                    <a:pt x="31405" y="2"/>
                    <a:pt x="31388" y="5"/>
                  </a:cubicBezTo>
                  <a:lnTo>
                    <a:pt x="250" y="4887"/>
                  </a:lnTo>
                  <a:cubicBezTo>
                    <a:pt x="105" y="4908"/>
                    <a:pt x="0" y="5041"/>
                    <a:pt x="13" y="5189"/>
                  </a:cubicBezTo>
                  <a:cubicBezTo>
                    <a:pt x="22" y="5336"/>
                    <a:pt x="145" y="5450"/>
                    <a:pt x="296" y="5453"/>
                  </a:cubicBezTo>
                  <a:cubicBezTo>
                    <a:pt x="308" y="5453"/>
                    <a:pt x="324" y="5453"/>
                    <a:pt x="336" y="5450"/>
                  </a:cubicBezTo>
                  <a:lnTo>
                    <a:pt x="31474" y="568"/>
                  </a:lnTo>
                  <a:cubicBezTo>
                    <a:pt x="31634" y="547"/>
                    <a:pt x="31742" y="399"/>
                    <a:pt x="31718" y="242"/>
                  </a:cubicBezTo>
                  <a:cubicBezTo>
                    <a:pt x="31696" y="102"/>
                    <a:pt x="31575" y="1"/>
                    <a:pt x="31438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 rot="-899905" flipH="1">
              <a:off x="10883392" y="4267915"/>
              <a:ext cx="26209" cy="248932"/>
            </a:xfrm>
            <a:custGeom>
              <a:avLst/>
              <a:gdLst/>
              <a:ahLst/>
              <a:cxnLst/>
              <a:rect l="l" t="t" r="r" b="b"/>
              <a:pathLst>
                <a:path w="1613" h="15318" extrusionOk="0">
                  <a:moveTo>
                    <a:pt x="291" y="0"/>
                  </a:moveTo>
                  <a:cubicBezTo>
                    <a:pt x="286" y="0"/>
                    <a:pt x="280" y="0"/>
                    <a:pt x="274" y="1"/>
                  </a:cubicBezTo>
                  <a:cubicBezTo>
                    <a:pt x="117" y="13"/>
                    <a:pt x="0" y="148"/>
                    <a:pt x="9" y="305"/>
                  </a:cubicBezTo>
                  <a:lnTo>
                    <a:pt x="1034" y="15050"/>
                  </a:lnTo>
                  <a:cubicBezTo>
                    <a:pt x="1044" y="15200"/>
                    <a:pt x="1167" y="15314"/>
                    <a:pt x="1317" y="15317"/>
                  </a:cubicBezTo>
                  <a:lnTo>
                    <a:pt x="1339" y="15317"/>
                  </a:lnTo>
                  <a:cubicBezTo>
                    <a:pt x="1493" y="15305"/>
                    <a:pt x="1613" y="15170"/>
                    <a:pt x="1604" y="15013"/>
                  </a:cubicBezTo>
                  <a:lnTo>
                    <a:pt x="579" y="265"/>
                  </a:lnTo>
                  <a:cubicBezTo>
                    <a:pt x="567" y="114"/>
                    <a:pt x="441" y="0"/>
                    <a:pt x="29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 rot="-899905" flipH="1">
              <a:off x="10422549" y="4369651"/>
              <a:ext cx="243793" cy="53092"/>
            </a:xfrm>
            <a:custGeom>
              <a:avLst/>
              <a:gdLst/>
              <a:ahLst/>
              <a:cxnLst/>
              <a:rect l="l" t="t" r="r" b="b"/>
              <a:pathLst>
                <a:path w="15004" h="3267" extrusionOk="0">
                  <a:moveTo>
                    <a:pt x="14695" y="0"/>
                  </a:moveTo>
                  <a:cubicBezTo>
                    <a:pt x="14680" y="0"/>
                    <a:pt x="14665" y="2"/>
                    <a:pt x="14650" y="4"/>
                  </a:cubicBezTo>
                  <a:lnTo>
                    <a:pt x="339" y="2704"/>
                  </a:lnTo>
                  <a:cubicBezTo>
                    <a:pt x="1" y="2768"/>
                    <a:pt x="47" y="3267"/>
                    <a:pt x="395" y="3267"/>
                  </a:cubicBezTo>
                  <a:cubicBezTo>
                    <a:pt x="410" y="3267"/>
                    <a:pt x="429" y="3267"/>
                    <a:pt x="447" y="3264"/>
                  </a:cubicBezTo>
                  <a:lnTo>
                    <a:pt x="14754" y="564"/>
                  </a:lnTo>
                  <a:cubicBezTo>
                    <a:pt x="14905" y="533"/>
                    <a:pt x="15004" y="386"/>
                    <a:pt x="14976" y="232"/>
                  </a:cubicBezTo>
                  <a:cubicBezTo>
                    <a:pt x="14951" y="96"/>
                    <a:pt x="14829" y="0"/>
                    <a:pt x="1469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 rot="-899905" flipH="1">
              <a:off x="10496801" y="4205705"/>
              <a:ext cx="54790" cy="151183"/>
            </a:xfrm>
            <a:custGeom>
              <a:avLst/>
              <a:gdLst/>
              <a:ahLst/>
              <a:cxnLst/>
              <a:rect l="l" t="t" r="r" b="b"/>
              <a:pathLst>
                <a:path w="3372" h="9303" extrusionOk="0">
                  <a:moveTo>
                    <a:pt x="3055" y="0"/>
                  </a:moveTo>
                  <a:cubicBezTo>
                    <a:pt x="2935" y="0"/>
                    <a:pt x="2823" y="75"/>
                    <a:pt x="2783" y="192"/>
                  </a:cubicBezTo>
                  <a:lnTo>
                    <a:pt x="47" y="8934"/>
                  </a:lnTo>
                  <a:cubicBezTo>
                    <a:pt x="1" y="9084"/>
                    <a:pt x="84" y="9241"/>
                    <a:pt x="235" y="9291"/>
                  </a:cubicBezTo>
                  <a:cubicBezTo>
                    <a:pt x="259" y="9297"/>
                    <a:pt x="290" y="9303"/>
                    <a:pt x="318" y="9303"/>
                  </a:cubicBezTo>
                  <a:cubicBezTo>
                    <a:pt x="444" y="9303"/>
                    <a:pt x="552" y="9223"/>
                    <a:pt x="592" y="9103"/>
                  </a:cubicBezTo>
                  <a:lnTo>
                    <a:pt x="3328" y="361"/>
                  </a:lnTo>
                  <a:cubicBezTo>
                    <a:pt x="3371" y="213"/>
                    <a:pt x="3285" y="59"/>
                    <a:pt x="3140" y="13"/>
                  </a:cubicBezTo>
                  <a:cubicBezTo>
                    <a:pt x="3112" y="4"/>
                    <a:pt x="3083" y="0"/>
                    <a:pt x="305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31"/>
          <p:cNvGrpSpPr/>
          <p:nvPr/>
        </p:nvGrpSpPr>
        <p:grpSpPr>
          <a:xfrm rot="-6083926">
            <a:off x="8478243" y="1642388"/>
            <a:ext cx="910564" cy="968532"/>
            <a:chOff x="8881926" y="2270193"/>
            <a:chExt cx="1636004" cy="1740155"/>
          </a:xfrm>
        </p:grpSpPr>
        <p:sp>
          <p:nvSpPr>
            <p:cNvPr id="1031" name="Google Shape;1031;p31"/>
            <p:cNvSpPr/>
            <p:nvPr/>
          </p:nvSpPr>
          <p:spPr>
            <a:xfrm rot="-899905" flipH="1">
              <a:off x="9047549" y="2414300"/>
              <a:ext cx="1304758" cy="1451942"/>
            </a:xfrm>
            <a:custGeom>
              <a:avLst/>
              <a:gdLst/>
              <a:ahLst/>
              <a:cxnLst/>
              <a:rect l="l" t="t" r="r" b="b"/>
              <a:pathLst>
                <a:path w="80300" h="89345" extrusionOk="0">
                  <a:moveTo>
                    <a:pt x="72777" y="1"/>
                  </a:moveTo>
                  <a:cubicBezTo>
                    <a:pt x="72634" y="1"/>
                    <a:pt x="72491" y="6"/>
                    <a:pt x="72346" y="17"/>
                  </a:cubicBezTo>
                  <a:cubicBezTo>
                    <a:pt x="68576" y="306"/>
                    <a:pt x="66055" y="3865"/>
                    <a:pt x="63869" y="6952"/>
                  </a:cubicBezTo>
                  <a:cubicBezTo>
                    <a:pt x="61883" y="9754"/>
                    <a:pt x="59069" y="12712"/>
                    <a:pt x="55782" y="12712"/>
                  </a:cubicBezTo>
                  <a:cubicBezTo>
                    <a:pt x="55452" y="12712"/>
                    <a:pt x="55116" y="12682"/>
                    <a:pt x="54776" y="12619"/>
                  </a:cubicBezTo>
                  <a:cubicBezTo>
                    <a:pt x="53557" y="12394"/>
                    <a:pt x="52458" y="11751"/>
                    <a:pt x="51286" y="11344"/>
                  </a:cubicBezTo>
                  <a:cubicBezTo>
                    <a:pt x="50316" y="11011"/>
                    <a:pt x="49308" y="10856"/>
                    <a:pt x="48297" y="10856"/>
                  </a:cubicBezTo>
                  <a:cubicBezTo>
                    <a:pt x="45218" y="10856"/>
                    <a:pt x="42109" y="12299"/>
                    <a:pt x="39952" y="14558"/>
                  </a:cubicBezTo>
                  <a:cubicBezTo>
                    <a:pt x="37086" y="17559"/>
                    <a:pt x="35738" y="21758"/>
                    <a:pt x="35467" y="25898"/>
                  </a:cubicBezTo>
                  <a:cubicBezTo>
                    <a:pt x="35230" y="29548"/>
                    <a:pt x="35058" y="34298"/>
                    <a:pt x="31561" y="35363"/>
                  </a:cubicBezTo>
                  <a:cubicBezTo>
                    <a:pt x="31102" y="35503"/>
                    <a:pt x="30633" y="35554"/>
                    <a:pt x="30159" y="35554"/>
                  </a:cubicBezTo>
                  <a:cubicBezTo>
                    <a:pt x="29076" y="35554"/>
                    <a:pt x="27966" y="35286"/>
                    <a:pt x="26876" y="35188"/>
                  </a:cubicBezTo>
                  <a:cubicBezTo>
                    <a:pt x="26550" y="35158"/>
                    <a:pt x="26225" y="35143"/>
                    <a:pt x="25902" y="35143"/>
                  </a:cubicBezTo>
                  <a:cubicBezTo>
                    <a:pt x="20775" y="35143"/>
                    <a:pt x="16171" y="38816"/>
                    <a:pt x="12948" y="42914"/>
                  </a:cubicBezTo>
                  <a:cubicBezTo>
                    <a:pt x="2467" y="56242"/>
                    <a:pt x="1" y="72670"/>
                    <a:pt x="3085" y="89344"/>
                  </a:cubicBezTo>
                  <a:lnTo>
                    <a:pt x="33863" y="80941"/>
                  </a:lnTo>
                  <a:cubicBezTo>
                    <a:pt x="40389" y="79159"/>
                    <a:pt x="48171" y="75982"/>
                    <a:pt x="48869" y="69253"/>
                  </a:cubicBezTo>
                  <a:cubicBezTo>
                    <a:pt x="49106" y="66988"/>
                    <a:pt x="48423" y="64704"/>
                    <a:pt x="48629" y="62435"/>
                  </a:cubicBezTo>
                  <a:cubicBezTo>
                    <a:pt x="49217" y="56060"/>
                    <a:pt x="56063" y="52545"/>
                    <a:pt x="61828" y="49763"/>
                  </a:cubicBezTo>
                  <a:cubicBezTo>
                    <a:pt x="67594" y="46980"/>
                    <a:pt x="74033" y="42040"/>
                    <a:pt x="72783" y="35760"/>
                  </a:cubicBezTo>
                  <a:cubicBezTo>
                    <a:pt x="71983" y="31746"/>
                    <a:pt x="68040" y="28105"/>
                    <a:pt x="69437" y="24254"/>
                  </a:cubicBezTo>
                  <a:cubicBezTo>
                    <a:pt x="70019" y="22653"/>
                    <a:pt x="71417" y="21521"/>
                    <a:pt x="72709" y="20413"/>
                  </a:cubicBezTo>
                  <a:cubicBezTo>
                    <a:pt x="76132" y="17458"/>
                    <a:pt x="79343" y="13745"/>
                    <a:pt x="79829" y="9248"/>
                  </a:cubicBezTo>
                  <a:cubicBezTo>
                    <a:pt x="80300" y="4898"/>
                    <a:pt x="77071" y="1"/>
                    <a:pt x="72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 rot="-899905" flipH="1">
              <a:off x="9204380" y="2519767"/>
              <a:ext cx="1118192" cy="1336300"/>
            </a:xfrm>
            <a:custGeom>
              <a:avLst/>
              <a:gdLst/>
              <a:ahLst/>
              <a:cxnLst/>
              <a:rect l="l" t="t" r="r" b="b"/>
              <a:pathLst>
                <a:path w="68818" h="82229" extrusionOk="0">
                  <a:moveTo>
                    <a:pt x="68503" y="0"/>
                  </a:moveTo>
                  <a:cubicBezTo>
                    <a:pt x="68424" y="0"/>
                    <a:pt x="68345" y="33"/>
                    <a:pt x="68288" y="98"/>
                  </a:cubicBezTo>
                  <a:cubicBezTo>
                    <a:pt x="67811" y="603"/>
                    <a:pt x="20380" y="50924"/>
                    <a:pt x="126" y="81788"/>
                  </a:cubicBezTo>
                  <a:cubicBezTo>
                    <a:pt x="0" y="81976"/>
                    <a:pt x="135" y="82229"/>
                    <a:pt x="363" y="82229"/>
                  </a:cubicBezTo>
                  <a:cubicBezTo>
                    <a:pt x="459" y="82229"/>
                    <a:pt x="548" y="82179"/>
                    <a:pt x="600" y="82099"/>
                  </a:cubicBezTo>
                  <a:cubicBezTo>
                    <a:pt x="20830" y="51278"/>
                    <a:pt x="68227" y="990"/>
                    <a:pt x="68701" y="489"/>
                  </a:cubicBezTo>
                  <a:cubicBezTo>
                    <a:pt x="68818" y="375"/>
                    <a:pt x="68815" y="187"/>
                    <a:pt x="68698" y="76"/>
                  </a:cubicBezTo>
                  <a:cubicBezTo>
                    <a:pt x="68643" y="26"/>
                    <a:pt x="68573" y="0"/>
                    <a:pt x="6850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 rot="-899905" flipH="1">
              <a:off x="9768210" y="3509493"/>
              <a:ext cx="468754" cy="43228"/>
            </a:xfrm>
            <a:custGeom>
              <a:avLst/>
              <a:gdLst/>
              <a:ahLst/>
              <a:cxnLst/>
              <a:rect l="l" t="t" r="r" b="b"/>
              <a:pathLst>
                <a:path w="28849" h="2660" extrusionOk="0">
                  <a:moveTo>
                    <a:pt x="28555" y="1"/>
                  </a:moveTo>
                  <a:cubicBezTo>
                    <a:pt x="28544" y="1"/>
                    <a:pt x="28533" y="1"/>
                    <a:pt x="28522" y="3"/>
                  </a:cubicBezTo>
                  <a:lnTo>
                    <a:pt x="265" y="2090"/>
                  </a:lnTo>
                  <a:cubicBezTo>
                    <a:pt x="114" y="2102"/>
                    <a:pt x="0" y="2231"/>
                    <a:pt x="6" y="2385"/>
                  </a:cubicBezTo>
                  <a:cubicBezTo>
                    <a:pt x="9" y="2536"/>
                    <a:pt x="133" y="2656"/>
                    <a:pt x="286" y="2659"/>
                  </a:cubicBezTo>
                  <a:lnTo>
                    <a:pt x="308" y="2659"/>
                  </a:lnTo>
                  <a:lnTo>
                    <a:pt x="28565" y="569"/>
                  </a:lnTo>
                  <a:cubicBezTo>
                    <a:pt x="28725" y="563"/>
                    <a:pt x="28848" y="424"/>
                    <a:pt x="28836" y="264"/>
                  </a:cubicBezTo>
                  <a:cubicBezTo>
                    <a:pt x="28825" y="113"/>
                    <a:pt x="28701" y="1"/>
                    <a:pt x="28555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 rot="-899905" flipH="1">
              <a:off x="9246266" y="3075089"/>
              <a:ext cx="444008" cy="85951"/>
            </a:xfrm>
            <a:custGeom>
              <a:avLst/>
              <a:gdLst/>
              <a:ahLst/>
              <a:cxnLst/>
              <a:rect l="l" t="t" r="r" b="b"/>
              <a:pathLst>
                <a:path w="27326" h="5289" extrusionOk="0">
                  <a:moveTo>
                    <a:pt x="27017" y="1"/>
                  </a:moveTo>
                  <a:cubicBezTo>
                    <a:pt x="26999" y="1"/>
                    <a:pt x="26981" y="3"/>
                    <a:pt x="26962" y="6"/>
                  </a:cubicBezTo>
                  <a:lnTo>
                    <a:pt x="342" y="4722"/>
                  </a:lnTo>
                  <a:cubicBezTo>
                    <a:pt x="1" y="4784"/>
                    <a:pt x="44" y="5288"/>
                    <a:pt x="392" y="5288"/>
                  </a:cubicBezTo>
                  <a:cubicBezTo>
                    <a:pt x="410" y="5288"/>
                    <a:pt x="426" y="5285"/>
                    <a:pt x="441" y="5285"/>
                  </a:cubicBezTo>
                  <a:lnTo>
                    <a:pt x="27061" y="570"/>
                  </a:lnTo>
                  <a:cubicBezTo>
                    <a:pt x="27218" y="545"/>
                    <a:pt x="27325" y="394"/>
                    <a:pt x="27298" y="237"/>
                  </a:cubicBezTo>
                  <a:cubicBezTo>
                    <a:pt x="27273" y="99"/>
                    <a:pt x="27153" y="1"/>
                    <a:pt x="2701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1"/>
            <p:cNvSpPr/>
            <p:nvPr/>
          </p:nvSpPr>
          <p:spPr>
            <a:xfrm rot="-899905" flipH="1">
              <a:off x="9491933" y="2716841"/>
              <a:ext cx="23073" cy="287089"/>
            </a:xfrm>
            <a:custGeom>
              <a:avLst/>
              <a:gdLst/>
              <a:ahLst/>
              <a:cxnLst/>
              <a:rect l="l" t="t" r="r" b="b"/>
              <a:pathLst>
                <a:path w="1420" h="17666" extrusionOk="0">
                  <a:moveTo>
                    <a:pt x="294" y="0"/>
                  </a:moveTo>
                  <a:cubicBezTo>
                    <a:pt x="288" y="0"/>
                    <a:pt x="283" y="0"/>
                    <a:pt x="277" y="1"/>
                  </a:cubicBezTo>
                  <a:cubicBezTo>
                    <a:pt x="120" y="10"/>
                    <a:pt x="0" y="142"/>
                    <a:pt x="6" y="299"/>
                  </a:cubicBezTo>
                  <a:lnTo>
                    <a:pt x="847" y="17395"/>
                  </a:lnTo>
                  <a:cubicBezTo>
                    <a:pt x="853" y="17546"/>
                    <a:pt x="979" y="17666"/>
                    <a:pt x="1130" y="17666"/>
                  </a:cubicBezTo>
                  <a:lnTo>
                    <a:pt x="1142" y="17666"/>
                  </a:lnTo>
                  <a:cubicBezTo>
                    <a:pt x="1299" y="17657"/>
                    <a:pt x="1419" y="17524"/>
                    <a:pt x="1413" y="17367"/>
                  </a:cubicBezTo>
                  <a:lnTo>
                    <a:pt x="576" y="271"/>
                  </a:lnTo>
                  <a:cubicBezTo>
                    <a:pt x="570" y="120"/>
                    <a:pt x="444" y="0"/>
                    <a:pt x="294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1"/>
            <p:cNvSpPr/>
            <p:nvPr/>
          </p:nvSpPr>
          <p:spPr>
            <a:xfrm rot="-899905" flipH="1">
              <a:off x="9994214" y="2978071"/>
              <a:ext cx="38932" cy="381654"/>
            </a:xfrm>
            <a:custGeom>
              <a:avLst/>
              <a:gdLst/>
              <a:ahLst/>
              <a:cxnLst/>
              <a:rect l="l" t="t" r="r" b="b"/>
              <a:pathLst>
                <a:path w="2396" h="23485" extrusionOk="0">
                  <a:moveTo>
                    <a:pt x="300" y="0"/>
                  </a:moveTo>
                  <a:cubicBezTo>
                    <a:pt x="293" y="0"/>
                    <a:pt x="285" y="1"/>
                    <a:pt x="278" y="1"/>
                  </a:cubicBezTo>
                  <a:cubicBezTo>
                    <a:pt x="118" y="14"/>
                    <a:pt x="1" y="152"/>
                    <a:pt x="16" y="309"/>
                  </a:cubicBezTo>
                  <a:lnTo>
                    <a:pt x="1814" y="23220"/>
                  </a:lnTo>
                  <a:cubicBezTo>
                    <a:pt x="1823" y="23367"/>
                    <a:pt x="1946" y="23484"/>
                    <a:pt x="2094" y="23484"/>
                  </a:cubicBezTo>
                  <a:cubicBezTo>
                    <a:pt x="2103" y="23484"/>
                    <a:pt x="2109" y="23484"/>
                    <a:pt x="2122" y="23481"/>
                  </a:cubicBezTo>
                  <a:cubicBezTo>
                    <a:pt x="2279" y="23469"/>
                    <a:pt x="2396" y="23334"/>
                    <a:pt x="2380" y="23174"/>
                  </a:cubicBezTo>
                  <a:lnTo>
                    <a:pt x="586" y="263"/>
                  </a:lnTo>
                  <a:cubicBezTo>
                    <a:pt x="571" y="114"/>
                    <a:pt x="445" y="0"/>
                    <a:pt x="30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31"/>
          <p:cNvGrpSpPr/>
          <p:nvPr/>
        </p:nvGrpSpPr>
        <p:grpSpPr>
          <a:xfrm rot="-5939341" flipH="1">
            <a:off x="-193417" y="4606516"/>
            <a:ext cx="1125088" cy="640355"/>
            <a:chOff x="9279238" y="3874792"/>
            <a:chExt cx="1629189" cy="927269"/>
          </a:xfrm>
        </p:grpSpPr>
        <p:sp>
          <p:nvSpPr>
            <p:cNvPr id="1038" name="Google Shape;1038;p31"/>
            <p:cNvSpPr/>
            <p:nvPr/>
          </p:nvSpPr>
          <p:spPr>
            <a:xfrm rot="-899905" flipH="1">
              <a:off x="9323823" y="4064745"/>
              <a:ext cx="1540020" cy="547365"/>
            </a:xfrm>
            <a:custGeom>
              <a:avLst/>
              <a:gdLst/>
              <a:ahLst/>
              <a:cxnLst/>
              <a:rect l="l" t="t" r="r" b="b"/>
              <a:pathLst>
                <a:path w="94779" h="33682" extrusionOk="0">
                  <a:moveTo>
                    <a:pt x="67034" y="0"/>
                  </a:moveTo>
                  <a:cubicBezTo>
                    <a:pt x="61983" y="0"/>
                    <a:pt x="56900" y="648"/>
                    <a:pt x="51990" y="1772"/>
                  </a:cubicBezTo>
                  <a:cubicBezTo>
                    <a:pt x="40342" y="4437"/>
                    <a:pt x="30064" y="8448"/>
                    <a:pt x="19288" y="13613"/>
                  </a:cubicBezTo>
                  <a:cubicBezTo>
                    <a:pt x="0" y="23620"/>
                    <a:pt x="12" y="30863"/>
                    <a:pt x="12" y="30863"/>
                  </a:cubicBezTo>
                  <a:cubicBezTo>
                    <a:pt x="1710" y="32699"/>
                    <a:pt x="3808" y="33681"/>
                    <a:pt x="6810" y="33681"/>
                  </a:cubicBezTo>
                  <a:cubicBezTo>
                    <a:pt x="8298" y="33681"/>
                    <a:pt x="10008" y="33440"/>
                    <a:pt x="12002" y="32941"/>
                  </a:cubicBezTo>
                  <a:cubicBezTo>
                    <a:pt x="18013" y="31436"/>
                    <a:pt x="29193" y="30177"/>
                    <a:pt x="35959" y="29143"/>
                  </a:cubicBezTo>
                  <a:cubicBezTo>
                    <a:pt x="42721" y="28111"/>
                    <a:pt x="60741" y="28515"/>
                    <a:pt x="79296" y="24889"/>
                  </a:cubicBezTo>
                  <a:cubicBezTo>
                    <a:pt x="83467" y="24073"/>
                    <a:pt x="87727" y="22657"/>
                    <a:pt x="90670" y="19588"/>
                  </a:cubicBezTo>
                  <a:cubicBezTo>
                    <a:pt x="93612" y="16519"/>
                    <a:pt x="94779" y="11425"/>
                    <a:pt x="92344" y="7940"/>
                  </a:cubicBezTo>
                  <a:cubicBezTo>
                    <a:pt x="91091" y="6146"/>
                    <a:pt x="89106" y="5016"/>
                    <a:pt x="87117" y="4102"/>
                  </a:cubicBezTo>
                  <a:cubicBezTo>
                    <a:pt x="80834" y="1219"/>
                    <a:pt x="73964" y="0"/>
                    <a:pt x="67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 rot="-899905" flipH="1">
              <a:off x="9450311" y="4237707"/>
              <a:ext cx="1397439" cy="321866"/>
            </a:xfrm>
            <a:custGeom>
              <a:avLst/>
              <a:gdLst/>
              <a:ahLst/>
              <a:cxnLst/>
              <a:rect l="l" t="t" r="r" b="b"/>
              <a:pathLst>
                <a:path w="86004" h="19806" extrusionOk="0">
                  <a:moveTo>
                    <a:pt x="75793" y="0"/>
                  </a:moveTo>
                  <a:cubicBezTo>
                    <a:pt x="60607" y="0"/>
                    <a:pt x="30235" y="2459"/>
                    <a:pt x="259" y="19273"/>
                  </a:cubicBezTo>
                  <a:cubicBezTo>
                    <a:pt x="1" y="19415"/>
                    <a:pt x="105" y="19806"/>
                    <a:pt x="398" y="19806"/>
                  </a:cubicBezTo>
                  <a:cubicBezTo>
                    <a:pt x="447" y="19806"/>
                    <a:pt x="493" y="19794"/>
                    <a:pt x="536" y="19769"/>
                  </a:cubicBezTo>
                  <a:cubicBezTo>
                    <a:pt x="30412" y="3013"/>
                    <a:pt x="60677" y="568"/>
                    <a:pt x="75791" y="568"/>
                  </a:cubicBezTo>
                  <a:cubicBezTo>
                    <a:pt x="81910" y="568"/>
                    <a:pt x="85546" y="969"/>
                    <a:pt x="85668" y="983"/>
                  </a:cubicBezTo>
                  <a:cubicBezTo>
                    <a:pt x="85679" y="984"/>
                    <a:pt x="85691" y="985"/>
                    <a:pt x="85702" y="985"/>
                  </a:cubicBezTo>
                  <a:cubicBezTo>
                    <a:pt x="85845" y="985"/>
                    <a:pt x="85968" y="879"/>
                    <a:pt x="85985" y="734"/>
                  </a:cubicBezTo>
                  <a:cubicBezTo>
                    <a:pt x="86003" y="580"/>
                    <a:pt x="85893" y="438"/>
                    <a:pt x="85736" y="420"/>
                  </a:cubicBezTo>
                  <a:cubicBezTo>
                    <a:pt x="85612" y="405"/>
                    <a:pt x="81951" y="0"/>
                    <a:pt x="7579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 rot="-899905" flipH="1">
              <a:off x="9513820" y="4380545"/>
              <a:ext cx="189962" cy="161648"/>
            </a:xfrm>
            <a:custGeom>
              <a:avLst/>
              <a:gdLst/>
              <a:ahLst/>
              <a:cxnLst/>
              <a:rect l="l" t="t" r="r" b="b"/>
              <a:pathLst>
                <a:path w="11691" h="9947" extrusionOk="0">
                  <a:moveTo>
                    <a:pt x="317" y="1"/>
                  </a:moveTo>
                  <a:cubicBezTo>
                    <a:pt x="237" y="1"/>
                    <a:pt x="157" y="34"/>
                    <a:pt x="102" y="100"/>
                  </a:cubicBezTo>
                  <a:cubicBezTo>
                    <a:pt x="0" y="220"/>
                    <a:pt x="16" y="399"/>
                    <a:pt x="133" y="503"/>
                  </a:cubicBezTo>
                  <a:lnTo>
                    <a:pt x="11121" y="9879"/>
                  </a:lnTo>
                  <a:cubicBezTo>
                    <a:pt x="11174" y="9922"/>
                    <a:pt x="11238" y="9947"/>
                    <a:pt x="11306" y="9947"/>
                  </a:cubicBezTo>
                  <a:cubicBezTo>
                    <a:pt x="11568" y="9944"/>
                    <a:pt x="11691" y="9618"/>
                    <a:pt x="11491" y="9445"/>
                  </a:cubicBezTo>
                  <a:lnTo>
                    <a:pt x="502" y="69"/>
                  </a:lnTo>
                  <a:cubicBezTo>
                    <a:pt x="449" y="23"/>
                    <a:pt x="383" y="1"/>
                    <a:pt x="31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 rot="-899905" flipH="1">
              <a:off x="9775162" y="4334028"/>
              <a:ext cx="190985" cy="183620"/>
            </a:xfrm>
            <a:custGeom>
              <a:avLst/>
              <a:gdLst/>
              <a:ahLst/>
              <a:cxnLst/>
              <a:rect l="l" t="t" r="r" b="b"/>
              <a:pathLst>
                <a:path w="11754" h="11299" extrusionOk="0">
                  <a:moveTo>
                    <a:pt x="315" y="0"/>
                  </a:moveTo>
                  <a:cubicBezTo>
                    <a:pt x="241" y="0"/>
                    <a:pt x="167" y="30"/>
                    <a:pt x="112" y="88"/>
                  </a:cubicBezTo>
                  <a:cubicBezTo>
                    <a:pt x="1" y="199"/>
                    <a:pt x="4" y="380"/>
                    <a:pt x="118" y="488"/>
                  </a:cubicBezTo>
                  <a:lnTo>
                    <a:pt x="11175" y="11215"/>
                  </a:lnTo>
                  <a:cubicBezTo>
                    <a:pt x="11227" y="11268"/>
                    <a:pt x="11298" y="11298"/>
                    <a:pt x="11372" y="11298"/>
                  </a:cubicBezTo>
                  <a:cubicBezTo>
                    <a:pt x="11627" y="11298"/>
                    <a:pt x="11753" y="10987"/>
                    <a:pt x="11572" y="10809"/>
                  </a:cubicBezTo>
                  <a:lnTo>
                    <a:pt x="512" y="82"/>
                  </a:lnTo>
                  <a:cubicBezTo>
                    <a:pt x="458" y="27"/>
                    <a:pt x="386" y="0"/>
                    <a:pt x="31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 rot="-899905" flipH="1">
              <a:off x="9632667" y="4202542"/>
              <a:ext cx="164955" cy="161908"/>
            </a:xfrm>
            <a:custGeom>
              <a:avLst/>
              <a:gdLst/>
              <a:ahLst/>
              <a:cxnLst/>
              <a:rect l="l" t="t" r="r" b="b"/>
              <a:pathLst>
                <a:path w="10152" h="9963" extrusionOk="0">
                  <a:moveTo>
                    <a:pt x="9841" y="1"/>
                  </a:moveTo>
                  <a:cubicBezTo>
                    <a:pt x="9767" y="1"/>
                    <a:pt x="9694" y="29"/>
                    <a:pt x="9638" y="85"/>
                  </a:cubicBezTo>
                  <a:lnTo>
                    <a:pt x="182" y="9476"/>
                  </a:lnTo>
                  <a:cubicBezTo>
                    <a:pt x="0" y="9655"/>
                    <a:pt x="127" y="9963"/>
                    <a:pt x="382" y="9963"/>
                  </a:cubicBezTo>
                  <a:cubicBezTo>
                    <a:pt x="456" y="9963"/>
                    <a:pt x="530" y="9932"/>
                    <a:pt x="582" y="9880"/>
                  </a:cubicBezTo>
                  <a:lnTo>
                    <a:pt x="10038" y="488"/>
                  </a:lnTo>
                  <a:cubicBezTo>
                    <a:pt x="10152" y="377"/>
                    <a:pt x="10152" y="196"/>
                    <a:pt x="10041" y="85"/>
                  </a:cubicBezTo>
                  <a:cubicBezTo>
                    <a:pt x="9986" y="29"/>
                    <a:pt x="9914" y="1"/>
                    <a:pt x="9841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 rot="-899905" flipH="1">
              <a:off x="9957895" y="4136997"/>
              <a:ext cx="156473" cy="190266"/>
            </a:xfrm>
            <a:custGeom>
              <a:avLst/>
              <a:gdLst/>
              <a:ahLst/>
              <a:cxnLst/>
              <a:rect l="l" t="t" r="r" b="b"/>
              <a:pathLst>
                <a:path w="9630" h="11708" extrusionOk="0">
                  <a:moveTo>
                    <a:pt x="9310" y="0"/>
                  </a:moveTo>
                  <a:cubicBezTo>
                    <a:pt x="9227" y="0"/>
                    <a:pt x="9144" y="37"/>
                    <a:pt x="9088" y="106"/>
                  </a:cubicBezTo>
                  <a:lnTo>
                    <a:pt x="149" y="11245"/>
                  </a:lnTo>
                  <a:cubicBezTo>
                    <a:pt x="1" y="11433"/>
                    <a:pt x="133" y="11707"/>
                    <a:pt x="370" y="11707"/>
                  </a:cubicBezTo>
                  <a:cubicBezTo>
                    <a:pt x="456" y="11707"/>
                    <a:pt x="540" y="11670"/>
                    <a:pt x="595" y="11603"/>
                  </a:cubicBezTo>
                  <a:lnTo>
                    <a:pt x="9531" y="463"/>
                  </a:lnTo>
                  <a:cubicBezTo>
                    <a:pt x="9629" y="340"/>
                    <a:pt x="9611" y="161"/>
                    <a:pt x="9488" y="63"/>
                  </a:cubicBezTo>
                  <a:cubicBezTo>
                    <a:pt x="9435" y="21"/>
                    <a:pt x="9373" y="0"/>
                    <a:pt x="931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 rot="-899905" flipH="1">
              <a:off x="10112655" y="4309073"/>
              <a:ext cx="153760" cy="152938"/>
            </a:xfrm>
            <a:custGeom>
              <a:avLst/>
              <a:gdLst/>
              <a:ahLst/>
              <a:cxnLst/>
              <a:rect l="l" t="t" r="r" b="b"/>
              <a:pathLst>
                <a:path w="9463" h="9411" extrusionOk="0">
                  <a:moveTo>
                    <a:pt x="315" y="1"/>
                  </a:moveTo>
                  <a:cubicBezTo>
                    <a:pt x="242" y="1"/>
                    <a:pt x="169" y="29"/>
                    <a:pt x="114" y="84"/>
                  </a:cubicBezTo>
                  <a:cubicBezTo>
                    <a:pt x="4" y="191"/>
                    <a:pt x="1" y="367"/>
                    <a:pt x="105" y="481"/>
                  </a:cubicBezTo>
                  <a:lnTo>
                    <a:pt x="8884" y="9327"/>
                  </a:lnTo>
                  <a:cubicBezTo>
                    <a:pt x="8936" y="9380"/>
                    <a:pt x="9007" y="9410"/>
                    <a:pt x="9084" y="9410"/>
                  </a:cubicBezTo>
                  <a:cubicBezTo>
                    <a:pt x="9336" y="9410"/>
                    <a:pt x="9463" y="9106"/>
                    <a:pt x="9287" y="8924"/>
                  </a:cubicBezTo>
                  <a:lnTo>
                    <a:pt x="511" y="78"/>
                  </a:lnTo>
                  <a:cubicBezTo>
                    <a:pt x="456" y="26"/>
                    <a:pt x="385" y="1"/>
                    <a:pt x="315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 rot="-899905" flipH="1">
              <a:off x="10289574" y="4147348"/>
              <a:ext cx="121149" cy="176810"/>
            </a:xfrm>
            <a:custGeom>
              <a:avLst/>
              <a:gdLst/>
              <a:ahLst/>
              <a:cxnLst/>
              <a:rect l="l" t="t" r="r" b="b"/>
              <a:pathLst>
                <a:path w="7456" h="10880" extrusionOk="0">
                  <a:moveTo>
                    <a:pt x="7131" y="0"/>
                  </a:moveTo>
                  <a:cubicBezTo>
                    <a:pt x="7038" y="0"/>
                    <a:pt x="6947" y="45"/>
                    <a:pt x="6892" y="127"/>
                  </a:cubicBezTo>
                  <a:lnTo>
                    <a:pt x="123" y="10436"/>
                  </a:lnTo>
                  <a:cubicBezTo>
                    <a:pt x="0" y="10627"/>
                    <a:pt x="136" y="10876"/>
                    <a:pt x="363" y="10879"/>
                  </a:cubicBezTo>
                  <a:cubicBezTo>
                    <a:pt x="459" y="10879"/>
                    <a:pt x="548" y="10830"/>
                    <a:pt x="600" y="10750"/>
                  </a:cubicBezTo>
                  <a:lnTo>
                    <a:pt x="7369" y="441"/>
                  </a:lnTo>
                  <a:cubicBezTo>
                    <a:pt x="7455" y="309"/>
                    <a:pt x="7418" y="133"/>
                    <a:pt x="7286" y="47"/>
                  </a:cubicBezTo>
                  <a:cubicBezTo>
                    <a:pt x="7239" y="16"/>
                    <a:pt x="7185" y="0"/>
                    <a:pt x="713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31"/>
          <p:cNvGrpSpPr/>
          <p:nvPr/>
        </p:nvGrpSpPr>
        <p:grpSpPr>
          <a:xfrm rot="-2954743" flipH="1">
            <a:off x="-349588" y="4130389"/>
            <a:ext cx="811881" cy="1192827"/>
            <a:chOff x="10286952" y="1531737"/>
            <a:chExt cx="1175708" cy="1727367"/>
          </a:xfrm>
        </p:grpSpPr>
        <p:sp>
          <p:nvSpPr>
            <p:cNvPr id="1047" name="Google Shape;1047;p31"/>
            <p:cNvSpPr/>
            <p:nvPr/>
          </p:nvSpPr>
          <p:spPr>
            <a:xfrm rot="-899905" flipH="1">
              <a:off x="10477204" y="1607810"/>
              <a:ext cx="795204" cy="1575221"/>
            </a:xfrm>
            <a:custGeom>
              <a:avLst/>
              <a:gdLst/>
              <a:ahLst/>
              <a:cxnLst/>
              <a:rect l="l" t="t" r="r" b="b"/>
              <a:pathLst>
                <a:path w="48940" h="96931" extrusionOk="0">
                  <a:moveTo>
                    <a:pt x="48940" y="0"/>
                  </a:moveTo>
                  <a:cubicBezTo>
                    <a:pt x="35390" y="10503"/>
                    <a:pt x="23450" y="22929"/>
                    <a:pt x="13501" y="36888"/>
                  </a:cubicBezTo>
                  <a:cubicBezTo>
                    <a:pt x="9395" y="42654"/>
                    <a:pt x="5587" y="48779"/>
                    <a:pt x="3719" y="55607"/>
                  </a:cubicBezTo>
                  <a:cubicBezTo>
                    <a:pt x="1" y="69193"/>
                    <a:pt x="4362" y="83534"/>
                    <a:pt x="8715" y="96930"/>
                  </a:cubicBezTo>
                  <a:cubicBezTo>
                    <a:pt x="25334" y="81401"/>
                    <a:pt x="36233" y="62508"/>
                    <a:pt x="39924" y="40062"/>
                  </a:cubicBezTo>
                  <a:cubicBezTo>
                    <a:pt x="42159" y="26454"/>
                    <a:pt x="41869" y="11845"/>
                    <a:pt x="48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1"/>
            <p:cNvSpPr/>
            <p:nvPr/>
          </p:nvSpPr>
          <p:spPr>
            <a:xfrm rot="-899905" flipH="1">
              <a:off x="10637490" y="1781798"/>
              <a:ext cx="521676" cy="1402734"/>
            </a:xfrm>
            <a:custGeom>
              <a:avLst/>
              <a:gdLst/>
              <a:ahLst/>
              <a:cxnLst/>
              <a:rect l="l" t="t" r="r" b="b"/>
              <a:pathLst>
                <a:path w="32106" h="86317" extrusionOk="0">
                  <a:moveTo>
                    <a:pt x="31778" y="0"/>
                  </a:moveTo>
                  <a:cubicBezTo>
                    <a:pt x="31679" y="0"/>
                    <a:pt x="31584" y="51"/>
                    <a:pt x="31529" y="141"/>
                  </a:cubicBezTo>
                  <a:cubicBezTo>
                    <a:pt x="31252" y="575"/>
                    <a:pt x="3694" y="43725"/>
                    <a:pt x="16" y="86009"/>
                  </a:cubicBezTo>
                  <a:cubicBezTo>
                    <a:pt x="0" y="86166"/>
                    <a:pt x="117" y="86304"/>
                    <a:pt x="274" y="86317"/>
                  </a:cubicBezTo>
                  <a:lnTo>
                    <a:pt x="299" y="86317"/>
                  </a:lnTo>
                  <a:cubicBezTo>
                    <a:pt x="447" y="86317"/>
                    <a:pt x="570" y="86206"/>
                    <a:pt x="582" y="86058"/>
                  </a:cubicBezTo>
                  <a:cubicBezTo>
                    <a:pt x="4248" y="43918"/>
                    <a:pt x="31733" y="880"/>
                    <a:pt x="32010" y="449"/>
                  </a:cubicBezTo>
                  <a:cubicBezTo>
                    <a:pt x="32105" y="320"/>
                    <a:pt x="32068" y="132"/>
                    <a:pt x="31933" y="46"/>
                  </a:cubicBezTo>
                  <a:cubicBezTo>
                    <a:pt x="31884" y="15"/>
                    <a:pt x="31831" y="0"/>
                    <a:pt x="3177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1"/>
            <p:cNvSpPr/>
            <p:nvPr/>
          </p:nvSpPr>
          <p:spPr>
            <a:xfrm rot="-899905" flipH="1">
              <a:off x="11021421" y="2766538"/>
              <a:ext cx="311468" cy="230910"/>
            </a:xfrm>
            <a:custGeom>
              <a:avLst/>
              <a:gdLst/>
              <a:ahLst/>
              <a:cxnLst/>
              <a:rect l="l" t="t" r="r" b="b"/>
              <a:pathLst>
                <a:path w="19169" h="14209" extrusionOk="0">
                  <a:moveTo>
                    <a:pt x="320" y="1"/>
                  </a:moveTo>
                  <a:cubicBezTo>
                    <a:pt x="289" y="1"/>
                    <a:pt x="259" y="6"/>
                    <a:pt x="229" y="16"/>
                  </a:cubicBezTo>
                  <a:cubicBezTo>
                    <a:pt x="81" y="68"/>
                    <a:pt x="1" y="231"/>
                    <a:pt x="53" y="379"/>
                  </a:cubicBezTo>
                  <a:lnTo>
                    <a:pt x="4738" y="14015"/>
                  </a:lnTo>
                  <a:cubicBezTo>
                    <a:pt x="4769" y="14107"/>
                    <a:pt x="4843" y="14175"/>
                    <a:pt x="4938" y="14200"/>
                  </a:cubicBezTo>
                  <a:cubicBezTo>
                    <a:pt x="4960" y="14206"/>
                    <a:pt x="4984" y="14209"/>
                    <a:pt x="5006" y="14209"/>
                  </a:cubicBezTo>
                  <a:cubicBezTo>
                    <a:pt x="5080" y="14209"/>
                    <a:pt x="5148" y="14181"/>
                    <a:pt x="5200" y="14135"/>
                  </a:cubicBezTo>
                  <a:lnTo>
                    <a:pt x="19045" y="1493"/>
                  </a:lnTo>
                  <a:cubicBezTo>
                    <a:pt x="19159" y="1385"/>
                    <a:pt x="19168" y="1207"/>
                    <a:pt x="19061" y="1090"/>
                  </a:cubicBezTo>
                  <a:cubicBezTo>
                    <a:pt x="19005" y="1028"/>
                    <a:pt x="18929" y="997"/>
                    <a:pt x="18852" y="997"/>
                  </a:cubicBezTo>
                  <a:cubicBezTo>
                    <a:pt x="18783" y="997"/>
                    <a:pt x="18714" y="1022"/>
                    <a:pt x="18660" y="1071"/>
                  </a:cubicBezTo>
                  <a:lnTo>
                    <a:pt x="5135" y="13421"/>
                  </a:lnTo>
                  <a:lnTo>
                    <a:pt x="592" y="194"/>
                  </a:lnTo>
                  <a:cubicBezTo>
                    <a:pt x="550" y="74"/>
                    <a:pt x="438" y="1"/>
                    <a:pt x="32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1"/>
            <p:cNvSpPr/>
            <p:nvPr/>
          </p:nvSpPr>
          <p:spPr>
            <a:xfrm rot="-899905" flipH="1">
              <a:off x="10849397" y="2530691"/>
              <a:ext cx="432455" cy="307712"/>
            </a:xfrm>
            <a:custGeom>
              <a:avLst/>
              <a:gdLst/>
              <a:ahLst/>
              <a:cxnLst/>
              <a:rect l="l" t="t" r="r" b="b"/>
              <a:pathLst>
                <a:path w="26615" h="18935" extrusionOk="0">
                  <a:moveTo>
                    <a:pt x="324" y="1"/>
                  </a:moveTo>
                  <a:cubicBezTo>
                    <a:pt x="290" y="1"/>
                    <a:pt x="256" y="7"/>
                    <a:pt x="222" y="20"/>
                  </a:cubicBezTo>
                  <a:cubicBezTo>
                    <a:pt x="75" y="75"/>
                    <a:pt x="1" y="241"/>
                    <a:pt x="59" y="389"/>
                  </a:cubicBezTo>
                  <a:lnTo>
                    <a:pt x="7139" y="18753"/>
                  </a:lnTo>
                  <a:cubicBezTo>
                    <a:pt x="7179" y="18864"/>
                    <a:pt x="7287" y="18935"/>
                    <a:pt x="7404" y="18935"/>
                  </a:cubicBezTo>
                  <a:cubicBezTo>
                    <a:pt x="7465" y="18935"/>
                    <a:pt x="7527" y="18916"/>
                    <a:pt x="7576" y="18880"/>
                  </a:cubicBezTo>
                  <a:lnTo>
                    <a:pt x="26451" y="4566"/>
                  </a:lnTo>
                  <a:cubicBezTo>
                    <a:pt x="26584" y="4474"/>
                    <a:pt x="26614" y="4289"/>
                    <a:pt x="26516" y="4160"/>
                  </a:cubicBezTo>
                  <a:cubicBezTo>
                    <a:pt x="26459" y="4087"/>
                    <a:pt x="26374" y="4048"/>
                    <a:pt x="26288" y="4048"/>
                  </a:cubicBezTo>
                  <a:cubicBezTo>
                    <a:pt x="26225" y="4048"/>
                    <a:pt x="26162" y="4069"/>
                    <a:pt x="26110" y="4114"/>
                  </a:cubicBezTo>
                  <a:lnTo>
                    <a:pt x="7536" y="18196"/>
                  </a:lnTo>
                  <a:lnTo>
                    <a:pt x="589" y="183"/>
                  </a:lnTo>
                  <a:cubicBezTo>
                    <a:pt x="546" y="69"/>
                    <a:pt x="438" y="1"/>
                    <a:pt x="324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 rot="-899905" flipH="1">
              <a:off x="10714356" y="2331779"/>
              <a:ext cx="423941" cy="274007"/>
            </a:xfrm>
            <a:custGeom>
              <a:avLst/>
              <a:gdLst/>
              <a:ahLst/>
              <a:cxnLst/>
              <a:rect l="l" t="t" r="r" b="b"/>
              <a:pathLst>
                <a:path w="26091" h="16861" extrusionOk="0">
                  <a:moveTo>
                    <a:pt x="324" y="0"/>
                  </a:moveTo>
                  <a:cubicBezTo>
                    <a:pt x="289" y="0"/>
                    <a:pt x="253" y="7"/>
                    <a:pt x="219" y="20"/>
                  </a:cubicBezTo>
                  <a:cubicBezTo>
                    <a:pt x="71" y="79"/>
                    <a:pt x="0" y="248"/>
                    <a:pt x="62" y="396"/>
                  </a:cubicBezTo>
                  <a:lnTo>
                    <a:pt x="6606" y="16682"/>
                  </a:lnTo>
                  <a:cubicBezTo>
                    <a:pt x="6640" y="16762"/>
                    <a:pt x="6705" y="16824"/>
                    <a:pt x="6788" y="16848"/>
                  </a:cubicBezTo>
                  <a:cubicBezTo>
                    <a:pt x="6815" y="16855"/>
                    <a:pt x="6843" y="16861"/>
                    <a:pt x="6871" y="16861"/>
                  </a:cubicBezTo>
                  <a:cubicBezTo>
                    <a:pt x="6926" y="16861"/>
                    <a:pt x="6982" y="16842"/>
                    <a:pt x="7031" y="16811"/>
                  </a:cubicBezTo>
                  <a:lnTo>
                    <a:pt x="25937" y="4062"/>
                  </a:lnTo>
                  <a:cubicBezTo>
                    <a:pt x="26060" y="3970"/>
                    <a:pt x="26091" y="3797"/>
                    <a:pt x="26005" y="3671"/>
                  </a:cubicBezTo>
                  <a:cubicBezTo>
                    <a:pt x="25949" y="3590"/>
                    <a:pt x="25859" y="3546"/>
                    <a:pt x="25767" y="3546"/>
                  </a:cubicBezTo>
                  <a:cubicBezTo>
                    <a:pt x="25716" y="3546"/>
                    <a:pt x="25664" y="3559"/>
                    <a:pt x="25617" y="3588"/>
                  </a:cubicBezTo>
                  <a:lnTo>
                    <a:pt x="7003" y="16144"/>
                  </a:lnTo>
                  <a:lnTo>
                    <a:pt x="591" y="183"/>
                  </a:lnTo>
                  <a:cubicBezTo>
                    <a:pt x="547" y="70"/>
                    <a:pt x="438" y="0"/>
                    <a:pt x="324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 rot="-899905" flipH="1">
              <a:off x="10620278" y="2143880"/>
              <a:ext cx="306610" cy="235005"/>
            </a:xfrm>
            <a:custGeom>
              <a:avLst/>
              <a:gdLst/>
              <a:ahLst/>
              <a:cxnLst/>
              <a:rect l="l" t="t" r="r" b="b"/>
              <a:pathLst>
                <a:path w="18870" h="14461" extrusionOk="0">
                  <a:moveTo>
                    <a:pt x="314" y="1"/>
                  </a:moveTo>
                  <a:cubicBezTo>
                    <a:pt x="292" y="1"/>
                    <a:pt x="269" y="3"/>
                    <a:pt x="247" y="9"/>
                  </a:cubicBezTo>
                  <a:cubicBezTo>
                    <a:pt x="96" y="46"/>
                    <a:pt x="1" y="197"/>
                    <a:pt x="35" y="350"/>
                  </a:cubicBezTo>
                  <a:lnTo>
                    <a:pt x="3224" y="14239"/>
                  </a:lnTo>
                  <a:cubicBezTo>
                    <a:pt x="3245" y="14331"/>
                    <a:pt x="3313" y="14408"/>
                    <a:pt x="3402" y="14442"/>
                  </a:cubicBezTo>
                  <a:cubicBezTo>
                    <a:pt x="3436" y="14454"/>
                    <a:pt x="3467" y="14461"/>
                    <a:pt x="3504" y="14461"/>
                  </a:cubicBezTo>
                  <a:cubicBezTo>
                    <a:pt x="3562" y="14458"/>
                    <a:pt x="3621" y="14439"/>
                    <a:pt x="3670" y="14405"/>
                  </a:cubicBezTo>
                  <a:lnTo>
                    <a:pt x="18710" y="3429"/>
                  </a:lnTo>
                  <a:cubicBezTo>
                    <a:pt x="18839" y="3336"/>
                    <a:pt x="18870" y="3158"/>
                    <a:pt x="18774" y="3028"/>
                  </a:cubicBezTo>
                  <a:cubicBezTo>
                    <a:pt x="18719" y="2951"/>
                    <a:pt x="18632" y="2911"/>
                    <a:pt x="18544" y="2911"/>
                  </a:cubicBezTo>
                  <a:cubicBezTo>
                    <a:pt x="18485" y="2911"/>
                    <a:pt x="18425" y="2930"/>
                    <a:pt x="18374" y="2967"/>
                  </a:cubicBezTo>
                  <a:lnTo>
                    <a:pt x="3682" y="13691"/>
                  </a:lnTo>
                  <a:lnTo>
                    <a:pt x="589" y="224"/>
                  </a:lnTo>
                  <a:cubicBezTo>
                    <a:pt x="560" y="90"/>
                    <a:pt x="443" y="1"/>
                    <a:pt x="314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 rot="-899905" flipH="1">
              <a:off x="10516057" y="1960589"/>
              <a:ext cx="169976" cy="160446"/>
            </a:xfrm>
            <a:custGeom>
              <a:avLst/>
              <a:gdLst/>
              <a:ahLst/>
              <a:cxnLst/>
              <a:rect l="l" t="t" r="r" b="b"/>
              <a:pathLst>
                <a:path w="10461" h="9873" extrusionOk="0">
                  <a:moveTo>
                    <a:pt x="292" y="1"/>
                  </a:moveTo>
                  <a:cubicBezTo>
                    <a:pt x="286" y="1"/>
                    <a:pt x="280" y="1"/>
                    <a:pt x="275" y="1"/>
                  </a:cubicBezTo>
                  <a:cubicBezTo>
                    <a:pt x="118" y="14"/>
                    <a:pt x="1" y="152"/>
                    <a:pt x="13" y="309"/>
                  </a:cubicBezTo>
                  <a:lnTo>
                    <a:pt x="739" y="9611"/>
                  </a:lnTo>
                  <a:cubicBezTo>
                    <a:pt x="749" y="9759"/>
                    <a:pt x="875" y="9873"/>
                    <a:pt x="1023" y="9873"/>
                  </a:cubicBezTo>
                  <a:cubicBezTo>
                    <a:pt x="1081" y="9873"/>
                    <a:pt x="1140" y="9854"/>
                    <a:pt x="1186" y="9821"/>
                  </a:cubicBezTo>
                  <a:lnTo>
                    <a:pt x="10306" y="3190"/>
                  </a:lnTo>
                  <a:cubicBezTo>
                    <a:pt x="10432" y="3098"/>
                    <a:pt x="10460" y="2919"/>
                    <a:pt x="10368" y="2793"/>
                  </a:cubicBezTo>
                  <a:cubicBezTo>
                    <a:pt x="10312" y="2715"/>
                    <a:pt x="10225" y="2674"/>
                    <a:pt x="10137" y="2674"/>
                  </a:cubicBezTo>
                  <a:cubicBezTo>
                    <a:pt x="10079" y="2674"/>
                    <a:pt x="10021" y="2692"/>
                    <a:pt x="9971" y="2729"/>
                  </a:cubicBezTo>
                  <a:lnTo>
                    <a:pt x="1266" y="9057"/>
                  </a:lnTo>
                  <a:lnTo>
                    <a:pt x="579" y="263"/>
                  </a:lnTo>
                  <a:cubicBezTo>
                    <a:pt x="568" y="115"/>
                    <a:pt x="439" y="1"/>
                    <a:pt x="292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713225" y="1316250"/>
            <a:ext cx="77175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Livvic"/>
              <a:buAutoNum type="arabicPeriod"/>
              <a:defRPr sz="10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7979342" y="0"/>
            <a:ext cx="1164636" cy="908862"/>
          </a:xfrm>
          <a:custGeom>
            <a:avLst/>
            <a:gdLst/>
            <a:ahLst/>
            <a:cxnLst/>
            <a:rect l="l" t="t" r="r" b="b"/>
            <a:pathLst>
              <a:path w="30446" h="23758" extrusionOk="0">
                <a:moveTo>
                  <a:pt x="0" y="0"/>
                </a:moveTo>
                <a:cubicBezTo>
                  <a:pt x="13" y="51"/>
                  <a:pt x="26" y="102"/>
                  <a:pt x="38" y="165"/>
                </a:cubicBezTo>
                <a:cubicBezTo>
                  <a:pt x="750" y="2313"/>
                  <a:pt x="2389" y="4104"/>
                  <a:pt x="4778" y="5362"/>
                </a:cubicBezTo>
                <a:cubicBezTo>
                  <a:pt x="6468" y="6252"/>
                  <a:pt x="8361" y="6824"/>
                  <a:pt x="10204" y="7370"/>
                </a:cubicBezTo>
                <a:cubicBezTo>
                  <a:pt x="13736" y="8412"/>
                  <a:pt x="17396" y="9505"/>
                  <a:pt x="19442" y="12948"/>
                </a:cubicBezTo>
                <a:cubicBezTo>
                  <a:pt x="20242" y="14308"/>
                  <a:pt x="20572" y="15985"/>
                  <a:pt x="20903" y="17599"/>
                </a:cubicBezTo>
                <a:cubicBezTo>
                  <a:pt x="21271" y="19390"/>
                  <a:pt x="21614" y="21080"/>
                  <a:pt x="22555" y="22237"/>
                </a:cubicBezTo>
                <a:cubicBezTo>
                  <a:pt x="23375" y="23257"/>
                  <a:pt x="24564" y="23757"/>
                  <a:pt x="26247" y="23757"/>
                </a:cubicBezTo>
                <a:cubicBezTo>
                  <a:pt x="26703" y="23757"/>
                  <a:pt x="27195" y="23720"/>
                  <a:pt x="27726" y="23647"/>
                </a:cubicBezTo>
                <a:cubicBezTo>
                  <a:pt x="28667" y="23507"/>
                  <a:pt x="29582" y="23228"/>
                  <a:pt x="30446" y="22834"/>
                </a:cubicBezTo>
                <a:lnTo>
                  <a:pt x="3044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 flipH="1">
            <a:off x="-13942" y="0"/>
            <a:ext cx="786268" cy="908862"/>
          </a:xfrm>
          <a:custGeom>
            <a:avLst/>
            <a:gdLst/>
            <a:ahLst/>
            <a:cxnLst/>
            <a:rect l="l" t="t" r="r" b="b"/>
            <a:pathLst>
              <a:path w="30446" h="23758" extrusionOk="0">
                <a:moveTo>
                  <a:pt x="0" y="0"/>
                </a:moveTo>
                <a:cubicBezTo>
                  <a:pt x="13" y="51"/>
                  <a:pt x="26" y="102"/>
                  <a:pt x="38" y="165"/>
                </a:cubicBezTo>
                <a:cubicBezTo>
                  <a:pt x="750" y="2313"/>
                  <a:pt x="2389" y="4104"/>
                  <a:pt x="4778" y="5362"/>
                </a:cubicBezTo>
                <a:cubicBezTo>
                  <a:pt x="6468" y="6252"/>
                  <a:pt x="8361" y="6824"/>
                  <a:pt x="10204" y="7370"/>
                </a:cubicBezTo>
                <a:cubicBezTo>
                  <a:pt x="13736" y="8412"/>
                  <a:pt x="17396" y="9505"/>
                  <a:pt x="19442" y="12948"/>
                </a:cubicBezTo>
                <a:cubicBezTo>
                  <a:pt x="20242" y="14308"/>
                  <a:pt x="20572" y="15985"/>
                  <a:pt x="20903" y="17599"/>
                </a:cubicBezTo>
                <a:cubicBezTo>
                  <a:pt x="21271" y="19390"/>
                  <a:pt x="21614" y="21080"/>
                  <a:pt x="22555" y="22237"/>
                </a:cubicBezTo>
                <a:cubicBezTo>
                  <a:pt x="23375" y="23257"/>
                  <a:pt x="24564" y="23757"/>
                  <a:pt x="26247" y="23757"/>
                </a:cubicBezTo>
                <a:cubicBezTo>
                  <a:pt x="26703" y="23757"/>
                  <a:pt x="27195" y="23720"/>
                  <a:pt x="27726" y="23647"/>
                </a:cubicBezTo>
                <a:cubicBezTo>
                  <a:pt x="28667" y="23507"/>
                  <a:pt x="29582" y="23228"/>
                  <a:pt x="30446" y="22834"/>
                </a:cubicBezTo>
                <a:lnTo>
                  <a:pt x="3044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4"/>
          <p:cNvGrpSpPr/>
          <p:nvPr/>
        </p:nvGrpSpPr>
        <p:grpSpPr>
          <a:xfrm rot="-311769" flipH="1">
            <a:off x="8337833" y="-185977"/>
            <a:ext cx="1161206" cy="1210506"/>
            <a:chOff x="-3377833" y="774073"/>
            <a:chExt cx="1922583" cy="2004209"/>
          </a:xfrm>
        </p:grpSpPr>
        <p:sp>
          <p:nvSpPr>
            <p:cNvPr id="57" name="Google Shape;57;p4"/>
            <p:cNvSpPr/>
            <p:nvPr/>
          </p:nvSpPr>
          <p:spPr>
            <a:xfrm rot="-9593692" flipH="1">
              <a:off x="-3131259" y="1114431"/>
              <a:ext cx="795156" cy="1575204"/>
            </a:xfrm>
            <a:custGeom>
              <a:avLst/>
              <a:gdLst/>
              <a:ahLst/>
              <a:cxnLst/>
              <a:rect l="l" t="t" r="r" b="b"/>
              <a:pathLst>
                <a:path w="48940" h="96931" extrusionOk="0">
                  <a:moveTo>
                    <a:pt x="48940" y="0"/>
                  </a:moveTo>
                  <a:cubicBezTo>
                    <a:pt x="35390" y="10503"/>
                    <a:pt x="23450" y="22929"/>
                    <a:pt x="13501" y="36888"/>
                  </a:cubicBezTo>
                  <a:cubicBezTo>
                    <a:pt x="9395" y="42654"/>
                    <a:pt x="5587" y="48779"/>
                    <a:pt x="3719" y="55607"/>
                  </a:cubicBezTo>
                  <a:cubicBezTo>
                    <a:pt x="1" y="69193"/>
                    <a:pt x="4362" y="83534"/>
                    <a:pt x="8715" y="96930"/>
                  </a:cubicBezTo>
                  <a:cubicBezTo>
                    <a:pt x="25334" y="81401"/>
                    <a:pt x="36233" y="62508"/>
                    <a:pt x="39924" y="40062"/>
                  </a:cubicBezTo>
                  <a:cubicBezTo>
                    <a:pt x="42159" y="26454"/>
                    <a:pt x="41869" y="11845"/>
                    <a:pt x="48940" y="0"/>
                  </a:cubicBez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-9593692" flipH="1">
              <a:off x="-2963284" y="1115365"/>
              <a:ext cx="521644" cy="1402718"/>
            </a:xfrm>
            <a:custGeom>
              <a:avLst/>
              <a:gdLst/>
              <a:ahLst/>
              <a:cxnLst/>
              <a:rect l="l" t="t" r="r" b="b"/>
              <a:pathLst>
                <a:path w="32106" h="86317" extrusionOk="0">
                  <a:moveTo>
                    <a:pt x="31778" y="0"/>
                  </a:moveTo>
                  <a:cubicBezTo>
                    <a:pt x="31679" y="0"/>
                    <a:pt x="31584" y="51"/>
                    <a:pt x="31529" y="141"/>
                  </a:cubicBezTo>
                  <a:cubicBezTo>
                    <a:pt x="31252" y="575"/>
                    <a:pt x="3694" y="43725"/>
                    <a:pt x="16" y="86009"/>
                  </a:cubicBezTo>
                  <a:cubicBezTo>
                    <a:pt x="0" y="86166"/>
                    <a:pt x="117" y="86304"/>
                    <a:pt x="274" y="86317"/>
                  </a:cubicBezTo>
                  <a:lnTo>
                    <a:pt x="299" y="86317"/>
                  </a:lnTo>
                  <a:cubicBezTo>
                    <a:pt x="447" y="86317"/>
                    <a:pt x="570" y="86206"/>
                    <a:pt x="582" y="86058"/>
                  </a:cubicBezTo>
                  <a:cubicBezTo>
                    <a:pt x="4248" y="43918"/>
                    <a:pt x="31733" y="880"/>
                    <a:pt x="32010" y="449"/>
                  </a:cubicBezTo>
                  <a:cubicBezTo>
                    <a:pt x="32105" y="320"/>
                    <a:pt x="32068" y="132"/>
                    <a:pt x="31933" y="46"/>
                  </a:cubicBezTo>
                  <a:cubicBezTo>
                    <a:pt x="31884" y="15"/>
                    <a:pt x="31831" y="0"/>
                    <a:pt x="3177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-9593692" flipH="1">
              <a:off x="-2856921" y="1214659"/>
              <a:ext cx="311450" cy="230907"/>
            </a:xfrm>
            <a:custGeom>
              <a:avLst/>
              <a:gdLst/>
              <a:ahLst/>
              <a:cxnLst/>
              <a:rect l="l" t="t" r="r" b="b"/>
              <a:pathLst>
                <a:path w="19169" h="14209" extrusionOk="0">
                  <a:moveTo>
                    <a:pt x="320" y="1"/>
                  </a:moveTo>
                  <a:cubicBezTo>
                    <a:pt x="289" y="1"/>
                    <a:pt x="259" y="6"/>
                    <a:pt x="229" y="16"/>
                  </a:cubicBezTo>
                  <a:cubicBezTo>
                    <a:pt x="81" y="68"/>
                    <a:pt x="1" y="231"/>
                    <a:pt x="53" y="379"/>
                  </a:cubicBezTo>
                  <a:lnTo>
                    <a:pt x="4738" y="14015"/>
                  </a:lnTo>
                  <a:cubicBezTo>
                    <a:pt x="4769" y="14107"/>
                    <a:pt x="4843" y="14175"/>
                    <a:pt x="4938" y="14200"/>
                  </a:cubicBezTo>
                  <a:cubicBezTo>
                    <a:pt x="4960" y="14206"/>
                    <a:pt x="4984" y="14209"/>
                    <a:pt x="5006" y="14209"/>
                  </a:cubicBezTo>
                  <a:cubicBezTo>
                    <a:pt x="5080" y="14209"/>
                    <a:pt x="5148" y="14181"/>
                    <a:pt x="5200" y="14135"/>
                  </a:cubicBezTo>
                  <a:lnTo>
                    <a:pt x="19045" y="1493"/>
                  </a:lnTo>
                  <a:cubicBezTo>
                    <a:pt x="19159" y="1385"/>
                    <a:pt x="19168" y="1207"/>
                    <a:pt x="19061" y="1090"/>
                  </a:cubicBezTo>
                  <a:cubicBezTo>
                    <a:pt x="19005" y="1028"/>
                    <a:pt x="18929" y="997"/>
                    <a:pt x="18852" y="997"/>
                  </a:cubicBezTo>
                  <a:cubicBezTo>
                    <a:pt x="18783" y="997"/>
                    <a:pt x="18714" y="1022"/>
                    <a:pt x="18660" y="1071"/>
                  </a:cubicBezTo>
                  <a:lnTo>
                    <a:pt x="5135" y="13421"/>
                  </a:lnTo>
                  <a:lnTo>
                    <a:pt x="592" y="194"/>
                  </a:lnTo>
                  <a:cubicBezTo>
                    <a:pt x="550" y="74"/>
                    <a:pt x="438" y="1"/>
                    <a:pt x="32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-9593692" flipH="1">
              <a:off x="-2939721" y="1401921"/>
              <a:ext cx="432429" cy="307708"/>
            </a:xfrm>
            <a:custGeom>
              <a:avLst/>
              <a:gdLst/>
              <a:ahLst/>
              <a:cxnLst/>
              <a:rect l="l" t="t" r="r" b="b"/>
              <a:pathLst>
                <a:path w="26615" h="18935" extrusionOk="0">
                  <a:moveTo>
                    <a:pt x="324" y="1"/>
                  </a:moveTo>
                  <a:cubicBezTo>
                    <a:pt x="290" y="1"/>
                    <a:pt x="256" y="7"/>
                    <a:pt x="222" y="20"/>
                  </a:cubicBezTo>
                  <a:cubicBezTo>
                    <a:pt x="75" y="75"/>
                    <a:pt x="1" y="241"/>
                    <a:pt x="59" y="389"/>
                  </a:cubicBezTo>
                  <a:lnTo>
                    <a:pt x="7139" y="18753"/>
                  </a:lnTo>
                  <a:cubicBezTo>
                    <a:pt x="7179" y="18864"/>
                    <a:pt x="7287" y="18935"/>
                    <a:pt x="7404" y="18935"/>
                  </a:cubicBezTo>
                  <a:cubicBezTo>
                    <a:pt x="7465" y="18935"/>
                    <a:pt x="7527" y="18916"/>
                    <a:pt x="7576" y="18880"/>
                  </a:cubicBezTo>
                  <a:lnTo>
                    <a:pt x="26451" y="4566"/>
                  </a:lnTo>
                  <a:cubicBezTo>
                    <a:pt x="26584" y="4474"/>
                    <a:pt x="26614" y="4289"/>
                    <a:pt x="26516" y="4160"/>
                  </a:cubicBezTo>
                  <a:cubicBezTo>
                    <a:pt x="26459" y="4087"/>
                    <a:pt x="26374" y="4048"/>
                    <a:pt x="26288" y="4048"/>
                  </a:cubicBezTo>
                  <a:cubicBezTo>
                    <a:pt x="26225" y="4048"/>
                    <a:pt x="26162" y="4069"/>
                    <a:pt x="26110" y="4114"/>
                  </a:cubicBezTo>
                  <a:lnTo>
                    <a:pt x="7536" y="18196"/>
                  </a:lnTo>
                  <a:lnTo>
                    <a:pt x="589" y="183"/>
                  </a:lnTo>
                  <a:cubicBezTo>
                    <a:pt x="546" y="69"/>
                    <a:pt x="438" y="1"/>
                    <a:pt x="324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-9593692" flipH="1">
              <a:off x="-2945595" y="1675388"/>
              <a:ext cx="423915" cy="274004"/>
            </a:xfrm>
            <a:custGeom>
              <a:avLst/>
              <a:gdLst/>
              <a:ahLst/>
              <a:cxnLst/>
              <a:rect l="l" t="t" r="r" b="b"/>
              <a:pathLst>
                <a:path w="26091" h="16861" extrusionOk="0">
                  <a:moveTo>
                    <a:pt x="324" y="0"/>
                  </a:moveTo>
                  <a:cubicBezTo>
                    <a:pt x="289" y="0"/>
                    <a:pt x="253" y="7"/>
                    <a:pt x="219" y="20"/>
                  </a:cubicBezTo>
                  <a:cubicBezTo>
                    <a:pt x="71" y="79"/>
                    <a:pt x="0" y="248"/>
                    <a:pt x="62" y="396"/>
                  </a:cubicBezTo>
                  <a:lnTo>
                    <a:pt x="6606" y="16682"/>
                  </a:lnTo>
                  <a:cubicBezTo>
                    <a:pt x="6640" y="16762"/>
                    <a:pt x="6705" y="16824"/>
                    <a:pt x="6788" y="16848"/>
                  </a:cubicBezTo>
                  <a:cubicBezTo>
                    <a:pt x="6815" y="16855"/>
                    <a:pt x="6843" y="16861"/>
                    <a:pt x="6871" y="16861"/>
                  </a:cubicBezTo>
                  <a:cubicBezTo>
                    <a:pt x="6926" y="16861"/>
                    <a:pt x="6982" y="16842"/>
                    <a:pt x="7031" y="16811"/>
                  </a:cubicBezTo>
                  <a:lnTo>
                    <a:pt x="25937" y="4062"/>
                  </a:lnTo>
                  <a:cubicBezTo>
                    <a:pt x="26060" y="3970"/>
                    <a:pt x="26091" y="3797"/>
                    <a:pt x="26005" y="3671"/>
                  </a:cubicBezTo>
                  <a:cubicBezTo>
                    <a:pt x="25949" y="3590"/>
                    <a:pt x="25859" y="3546"/>
                    <a:pt x="25767" y="3546"/>
                  </a:cubicBezTo>
                  <a:cubicBezTo>
                    <a:pt x="25716" y="3546"/>
                    <a:pt x="25664" y="3559"/>
                    <a:pt x="25617" y="3588"/>
                  </a:cubicBezTo>
                  <a:lnTo>
                    <a:pt x="7003" y="16144"/>
                  </a:lnTo>
                  <a:lnTo>
                    <a:pt x="591" y="183"/>
                  </a:lnTo>
                  <a:cubicBezTo>
                    <a:pt x="547" y="70"/>
                    <a:pt x="438" y="0"/>
                    <a:pt x="324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-9593692" flipH="1">
              <a:off x="-2881254" y="1952394"/>
              <a:ext cx="306592" cy="235002"/>
            </a:xfrm>
            <a:custGeom>
              <a:avLst/>
              <a:gdLst/>
              <a:ahLst/>
              <a:cxnLst/>
              <a:rect l="l" t="t" r="r" b="b"/>
              <a:pathLst>
                <a:path w="18870" h="14461" extrusionOk="0">
                  <a:moveTo>
                    <a:pt x="314" y="1"/>
                  </a:moveTo>
                  <a:cubicBezTo>
                    <a:pt x="292" y="1"/>
                    <a:pt x="269" y="3"/>
                    <a:pt x="247" y="9"/>
                  </a:cubicBezTo>
                  <a:cubicBezTo>
                    <a:pt x="96" y="46"/>
                    <a:pt x="1" y="197"/>
                    <a:pt x="35" y="350"/>
                  </a:cubicBezTo>
                  <a:lnTo>
                    <a:pt x="3224" y="14239"/>
                  </a:lnTo>
                  <a:cubicBezTo>
                    <a:pt x="3245" y="14331"/>
                    <a:pt x="3313" y="14408"/>
                    <a:pt x="3402" y="14442"/>
                  </a:cubicBezTo>
                  <a:cubicBezTo>
                    <a:pt x="3436" y="14454"/>
                    <a:pt x="3467" y="14461"/>
                    <a:pt x="3504" y="14461"/>
                  </a:cubicBezTo>
                  <a:cubicBezTo>
                    <a:pt x="3562" y="14458"/>
                    <a:pt x="3621" y="14439"/>
                    <a:pt x="3670" y="14405"/>
                  </a:cubicBezTo>
                  <a:lnTo>
                    <a:pt x="18710" y="3429"/>
                  </a:lnTo>
                  <a:cubicBezTo>
                    <a:pt x="18839" y="3336"/>
                    <a:pt x="18870" y="3158"/>
                    <a:pt x="18774" y="3028"/>
                  </a:cubicBezTo>
                  <a:cubicBezTo>
                    <a:pt x="18719" y="2951"/>
                    <a:pt x="18632" y="2911"/>
                    <a:pt x="18544" y="2911"/>
                  </a:cubicBezTo>
                  <a:cubicBezTo>
                    <a:pt x="18485" y="2911"/>
                    <a:pt x="18425" y="2930"/>
                    <a:pt x="18374" y="2967"/>
                  </a:cubicBezTo>
                  <a:lnTo>
                    <a:pt x="3682" y="13691"/>
                  </a:lnTo>
                  <a:lnTo>
                    <a:pt x="589" y="224"/>
                  </a:lnTo>
                  <a:cubicBezTo>
                    <a:pt x="560" y="90"/>
                    <a:pt x="443" y="1"/>
                    <a:pt x="314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rot="-9593692" flipH="1">
              <a:off x="-2798644" y="2269335"/>
              <a:ext cx="169966" cy="160444"/>
            </a:xfrm>
            <a:custGeom>
              <a:avLst/>
              <a:gdLst/>
              <a:ahLst/>
              <a:cxnLst/>
              <a:rect l="l" t="t" r="r" b="b"/>
              <a:pathLst>
                <a:path w="10461" h="9873" extrusionOk="0">
                  <a:moveTo>
                    <a:pt x="292" y="1"/>
                  </a:moveTo>
                  <a:cubicBezTo>
                    <a:pt x="286" y="1"/>
                    <a:pt x="280" y="1"/>
                    <a:pt x="275" y="1"/>
                  </a:cubicBezTo>
                  <a:cubicBezTo>
                    <a:pt x="118" y="14"/>
                    <a:pt x="1" y="152"/>
                    <a:pt x="13" y="309"/>
                  </a:cubicBezTo>
                  <a:lnTo>
                    <a:pt x="739" y="9611"/>
                  </a:lnTo>
                  <a:cubicBezTo>
                    <a:pt x="749" y="9759"/>
                    <a:pt x="875" y="9873"/>
                    <a:pt x="1023" y="9873"/>
                  </a:cubicBezTo>
                  <a:cubicBezTo>
                    <a:pt x="1081" y="9873"/>
                    <a:pt x="1140" y="9854"/>
                    <a:pt x="1186" y="9821"/>
                  </a:cubicBezTo>
                  <a:lnTo>
                    <a:pt x="10306" y="3190"/>
                  </a:lnTo>
                  <a:cubicBezTo>
                    <a:pt x="10432" y="3098"/>
                    <a:pt x="10460" y="2919"/>
                    <a:pt x="10368" y="2793"/>
                  </a:cubicBezTo>
                  <a:cubicBezTo>
                    <a:pt x="10312" y="2715"/>
                    <a:pt x="10225" y="2674"/>
                    <a:pt x="10137" y="2674"/>
                  </a:cubicBezTo>
                  <a:cubicBezTo>
                    <a:pt x="10079" y="2674"/>
                    <a:pt x="10021" y="2692"/>
                    <a:pt x="9971" y="2729"/>
                  </a:cubicBezTo>
                  <a:lnTo>
                    <a:pt x="1266" y="9057"/>
                  </a:lnTo>
                  <a:lnTo>
                    <a:pt x="579" y="263"/>
                  </a:lnTo>
                  <a:cubicBezTo>
                    <a:pt x="568" y="115"/>
                    <a:pt x="439" y="1"/>
                    <a:pt x="292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 rot="-9593692" flipH="1">
              <a:off x="-2969786" y="954050"/>
              <a:ext cx="1304680" cy="1451926"/>
            </a:xfrm>
            <a:custGeom>
              <a:avLst/>
              <a:gdLst/>
              <a:ahLst/>
              <a:cxnLst/>
              <a:rect l="l" t="t" r="r" b="b"/>
              <a:pathLst>
                <a:path w="80300" h="89345" extrusionOk="0">
                  <a:moveTo>
                    <a:pt x="72777" y="1"/>
                  </a:moveTo>
                  <a:cubicBezTo>
                    <a:pt x="72634" y="1"/>
                    <a:pt x="72491" y="6"/>
                    <a:pt x="72346" y="17"/>
                  </a:cubicBezTo>
                  <a:cubicBezTo>
                    <a:pt x="68576" y="306"/>
                    <a:pt x="66055" y="3865"/>
                    <a:pt x="63869" y="6952"/>
                  </a:cubicBezTo>
                  <a:cubicBezTo>
                    <a:pt x="61883" y="9754"/>
                    <a:pt x="59069" y="12712"/>
                    <a:pt x="55782" y="12712"/>
                  </a:cubicBezTo>
                  <a:cubicBezTo>
                    <a:pt x="55452" y="12712"/>
                    <a:pt x="55116" y="12682"/>
                    <a:pt x="54776" y="12619"/>
                  </a:cubicBezTo>
                  <a:cubicBezTo>
                    <a:pt x="53557" y="12394"/>
                    <a:pt x="52458" y="11751"/>
                    <a:pt x="51286" y="11344"/>
                  </a:cubicBezTo>
                  <a:cubicBezTo>
                    <a:pt x="50316" y="11011"/>
                    <a:pt x="49308" y="10856"/>
                    <a:pt x="48297" y="10856"/>
                  </a:cubicBezTo>
                  <a:cubicBezTo>
                    <a:pt x="45218" y="10856"/>
                    <a:pt x="42109" y="12299"/>
                    <a:pt x="39952" y="14558"/>
                  </a:cubicBezTo>
                  <a:cubicBezTo>
                    <a:pt x="37086" y="17559"/>
                    <a:pt x="35738" y="21758"/>
                    <a:pt x="35467" y="25898"/>
                  </a:cubicBezTo>
                  <a:cubicBezTo>
                    <a:pt x="35230" y="29548"/>
                    <a:pt x="35058" y="34298"/>
                    <a:pt x="31561" y="35363"/>
                  </a:cubicBezTo>
                  <a:cubicBezTo>
                    <a:pt x="31102" y="35503"/>
                    <a:pt x="30633" y="35554"/>
                    <a:pt x="30159" y="35554"/>
                  </a:cubicBezTo>
                  <a:cubicBezTo>
                    <a:pt x="29076" y="35554"/>
                    <a:pt x="27966" y="35286"/>
                    <a:pt x="26876" y="35188"/>
                  </a:cubicBezTo>
                  <a:cubicBezTo>
                    <a:pt x="26550" y="35158"/>
                    <a:pt x="26225" y="35143"/>
                    <a:pt x="25902" y="35143"/>
                  </a:cubicBezTo>
                  <a:cubicBezTo>
                    <a:pt x="20775" y="35143"/>
                    <a:pt x="16171" y="38816"/>
                    <a:pt x="12948" y="42914"/>
                  </a:cubicBezTo>
                  <a:cubicBezTo>
                    <a:pt x="2467" y="56242"/>
                    <a:pt x="1" y="72670"/>
                    <a:pt x="3085" y="89344"/>
                  </a:cubicBezTo>
                  <a:lnTo>
                    <a:pt x="33863" y="80941"/>
                  </a:lnTo>
                  <a:cubicBezTo>
                    <a:pt x="40389" y="79159"/>
                    <a:pt x="48171" y="75982"/>
                    <a:pt x="48869" y="69253"/>
                  </a:cubicBezTo>
                  <a:cubicBezTo>
                    <a:pt x="49106" y="66988"/>
                    <a:pt x="48423" y="64704"/>
                    <a:pt x="48629" y="62435"/>
                  </a:cubicBezTo>
                  <a:cubicBezTo>
                    <a:pt x="49217" y="56060"/>
                    <a:pt x="56063" y="52545"/>
                    <a:pt x="61828" y="49763"/>
                  </a:cubicBezTo>
                  <a:cubicBezTo>
                    <a:pt x="67594" y="46980"/>
                    <a:pt x="74033" y="42040"/>
                    <a:pt x="72783" y="35760"/>
                  </a:cubicBezTo>
                  <a:cubicBezTo>
                    <a:pt x="71983" y="31746"/>
                    <a:pt x="68040" y="28105"/>
                    <a:pt x="69437" y="24254"/>
                  </a:cubicBezTo>
                  <a:cubicBezTo>
                    <a:pt x="70019" y="22653"/>
                    <a:pt x="71417" y="21521"/>
                    <a:pt x="72709" y="20413"/>
                  </a:cubicBezTo>
                  <a:cubicBezTo>
                    <a:pt x="76132" y="17458"/>
                    <a:pt x="79343" y="13745"/>
                    <a:pt x="79829" y="9248"/>
                  </a:cubicBezTo>
                  <a:cubicBezTo>
                    <a:pt x="80300" y="4898"/>
                    <a:pt x="77071" y="1"/>
                    <a:pt x="72777" y="1"/>
                  </a:cubicBezTo>
                  <a:close/>
                </a:path>
              </a:pathLst>
            </a:custGeom>
            <a:solidFill>
              <a:srgbClr val="FC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 rot="-9593692" flipH="1">
              <a:off x="-2901093" y="936350"/>
              <a:ext cx="1118125" cy="1336285"/>
            </a:xfrm>
            <a:custGeom>
              <a:avLst/>
              <a:gdLst/>
              <a:ahLst/>
              <a:cxnLst/>
              <a:rect l="l" t="t" r="r" b="b"/>
              <a:pathLst>
                <a:path w="68818" h="82229" extrusionOk="0">
                  <a:moveTo>
                    <a:pt x="68503" y="0"/>
                  </a:moveTo>
                  <a:cubicBezTo>
                    <a:pt x="68424" y="0"/>
                    <a:pt x="68345" y="33"/>
                    <a:pt x="68288" y="98"/>
                  </a:cubicBezTo>
                  <a:cubicBezTo>
                    <a:pt x="67811" y="603"/>
                    <a:pt x="20380" y="50924"/>
                    <a:pt x="126" y="81788"/>
                  </a:cubicBezTo>
                  <a:cubicBezTo>
                    <a:pt x="0" y="81976"/>
                    <a:pt x="135" y="82229"/>
                    <a:pt x="363" y="82229"/>
                  </a:cubicBezTo>
                  <a:cubicBezTo>
                    <a:pt x="459" y="82229"/>
                    <a:pt x="548" y="82179"/>
                    <a:pt x="600" y="82099"/>
                  </a:cubicBezTo>
                  <a:cubicBezTo>
                    <a:pt x="20830" y="51278"/>
                    <a:pt x="68227" y="990"/>
                    <a:pt x="68701" y="489"/>
                  </a:cubicBezTo>
                  <a:cubicBezTo>
                    <a:pt x="68818" y="375"/>
                    <a:pt x="68815" y="187"/>
                    <a:pt x="68698" y="76"/>
                  </a:cubicBezTo>
                  <a:cubicBezTo>
                    <a:pt x="68643" y="26"/>
                    <a:pt x="68573" y="0"/>
                    <a:pt x="6850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9593692" flipH="1">
              <a:off x="-2574635" y="1164622"/>
              <a:ext cx="468726" cy="43227"/>
            </a:xfrm>
            <a:custGeom>
              <a:avLst/>
              <a:gdLst/>
              <a:ahLst/>
              <a:cxnLst/>
              <a:rect l="l" t="t" r="r" b="b"/>
              <a:pathLst>
                <a:path w="28849" h="2660" extrusionOk="0">
                  <a:moveTo>
                    <a:pt x="28555" y="1"/>
                  </a:moveTo>
                  <a:cubicBezTo>
                    <a:pt x="28544" y="1"/>
                    <a:pt x="28533" y="1"/>
                    <a:pt x="28522" y="3"/>
                  </a:cubicBezTo>
                  <a:lnTo>
                    <a:pt x="265" y="2090"/>
                  </a:lnTo>
                  <a:cubicBezTo>
                    <a:pt x="114" y="2102"/>
                    <a:pt x="0" y="2231"/>
                    <a:pt x="6" y="2385"/>
                  </a:cubicBezTo>
                  <a:cubicBezTo>
                    <a:pt x="9" y="2536"/>
                    <a:pt x="133" y="2656"/>
                    <a:pt x="286" y="2659"/>
                  </a:cubicBezTo>
                  <a:lnTo>
                    <a:pt x="308" y="2659"/>
                  </a:lnTo>
                  <a:lnTo>
                    <a:pt x="28565" y="569"/>
                  </a:lnTo>
                  <a:cubicBezTo>
                    <a:pt x="28725" y="563"/>
                    <a:pt x="28848" y="424"/>
                    <a:pt x="28836" y="264"/>
                  </a:cubicBezTo>
                  <a:cubicBezTo>
                    <a:pt x="28825" y="113"/>
                    <a:pt x="28701" y="1"/>
                    <a:pt x="28555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rot="-9593692" flipH="1">
              <a:off x="-2362699" y="1788415"/>
              <a:ext cx="443981" cy="85950"/>
            </a:xfrm>
            <a:custGeom>
              <a:avLst/>
              <a:gdLst/>
              <a:ahLst/>
              <a:cxnLst/>
              <a:rect l="l" t="t" r="r" b="b"/>
              <a:pathLst>
                <a:path w="27326" h="5289" extrusionOk="0">
                  <a:moveTo>
                    <a:pt x="27017" y="1"/>
                  </a:moveTo>
                  <a:cubicBezTo>
                    <a:pt x="26999" y="1"/>
                    <a:pt x="26981" y="3"/>
                    <a:pt x="26962" y="6"/>
                  </a:cubicBezTo>
                  <a:lnTo>
                    <a:pt x="342" y="4722"/>
                  </a:lnTo>
                  <a:cubicBezTo>
                    <a:pt x="1" y="4784"/>
                    <a:pt x="44" y="5288"/>
                    <a:pt x="392" y="5288"/>
                  </a:cubicBezTo>
                  <a:cubicBezTo>
                    <a:pt x="410" y="5288"/>
                    <a:pt x="426" y="5285"/>
                    <a:pt x="441" y="5285"/>
                  </a:cubicBezTo>
                  <a:lnTo>
                    <a:pt x="27061" y="570"/>
                  </a:lnTo>
                  <a:cubicBezTo>
                    <a:pt x="27218" y="545"/>
                    <a:pt x="27325" y="394"/>
                    <a:pt x="27298" y="237"/>
                  </a:cubicBezTo>
                  <a:cubicBezTo>
                    <a:pt x="27273" y="99"/>
                    <a:pt x="27153" y="1"/>
                    <a:pt x="2701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 rot="-9593692" flipH="1">
              <a:off x="-2329226" y="1878411"/>
              <a:ext cx="23072" cy="287086"/>
            </a:xfrm>
            <a:custGeom>
              <a:avLst/>
              <a:gdLst/>
              <a:ahLst/>
              <a:cxnLst/>
              <a:rect l="l" t="t" r="r" b="b"/>
              <a:pathLst>
                <a:path w="1420" h="17666" extrusionOk="0">
                  <a:moveTo>
                    <a:pt x="294" y="0"/>
                  </a:moveTo>
                  <a:cubicBezTo>
                    <a:pt x="288" y="0"/>
                    <a:pt x="283" y="0"/>
                    <a:pt x="277" y="1"/>
                  </a:cubicBezTo>
                  <a:cubicBezTo>
                    <a:pt x="120" y="10"/>
                    <a:pt x="0" y="142"/>
                    <a:pt x="6" y="299"/>
                  </a:cubicBezTo>
                  <a:lnTo>
                    <a:pt x="847" y="17395"/>
                  </a:lnTo>
                  <a:cubicBezTo>
                    <a:pt x="853" y="17546"/>
                    <a:pt x="979" y="17666"/>
                    <a:pt x="1130" y="17666"/>
                  </a:cubicBezTo>
                  <a:lnTo>
                    <a:pt x="1142" y="17666"/>
                  </a:lnTo>
                  <a:cubicBezTo>
                    <a:pt x="1299" y="17657"/>
                    <a:pt x="1419" y="17524"/>
                    <a:pt x="1413" y="17367"/>
                  </a:cubicBezTo>
                  <a:lnTo>
                    <a:pt x="576" y="271"/>
                  </a:lnTo>
                  <a:cubicBezTo>
                    <a:pt x="570" y="120"/>
                    <a:pt x="444" y="0"/>
                    <a:pt x="294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 rot="-9593692" flipH="1">
              <a:off x="-2577111" y="1285352"/>
              <a:ext cx="38929" cy="381650"/>
            </a:xfrm>
            <a:custGeom>
              <a:avLst/>
              <a:gdLst/>
              <a:ahLst/>
              <a:cxnLst/>
              <a:rect l="l" t="t" r="r" b="b"/>
              <a:pathLst>
                <a:path w="2396" h="23485" extrusionOk="0">
                  <a:moveTo>
                    <a:pt x="300" y="0"/>
                  </a:moveTo>
                  <a:cubicBezTo>
                    <a:pt x="293" y="0"/>
                    <a:pt x="285" y="1"/>
                    <a:pt x="278" y="1"/>
                  </a:cubicBezTo>
                  <a:cubicBezTo>
                    <a:pt x="118" y="14"/>
                    <a:pt x="1" y="152"/>
                    <a:pt x="16" y="309"/>
                  </a:cubicBezTo>
                  <a:lnTo>
                    <a:pt x="1814" y="23220"/>
                  </a:lnTo>
                  <a:cubicBezTo>
                    <a:pt x="1823" y="23367"/>
                    <a:pt x="1946" y="23484"/>
                    <a:pt x="2094" y="23484"/>
                  </a:cubicBezTo>
                  <a:cubicBezTo>
                    <a:pt x="2103" y="23484"/>
                    <a:pt x="2109" y="23484"/>
                    <a:pt x="2122" y="23481"/>
                  </a:cubicBezTo>
                  <a:cubicBezTo>
                    <a:pt x="2279" y="23469"/>
                    <a:pt x="2396" y="23334"/>
                    <a:pt x="2380" y="23174"/>
                  </a:cubicBezTo>
                  <a:lnTo>
                    <a:pt x="586" y="263"/>
                  </a:lnTo>
                  <a:cubicBezTo>
                    <a:pt x="571" y="114"/>
                    <a:pt x="445" y="0"/>
                    <a:pt x="30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 rot="766793">
            <a:off x="-321840" y="-227655"/>
            <a:ext cx="1041847" cy="1122454"/>
            <a:chOff x="-2163189" y="-790010"/>
            <a:chExt cx="1725021" cy="1858485"/>
          </a:xfrm>
        </p:grpSpPr>
        <p:sp>
          <p:nvSpPr>
            <p:cNvPr id="71" name="Google Shape;71;p4"/>
            <p:cNvSpPr/>
            <p:nvPr/>
          </p:nvSpPr>
          <p:spPr>
            <a:xfrm rot="-9593692" flipH="1">
              <a:off x="-2025277" y="-542026"/>
              <a:ext cx="1539928" cy="547359"/>
            </a:xfrm>
            <a:custGeom>
              <a:avLst/>
              <a:gdLst/>
              <a:ahLst/>
              <a:cxnLst/>
              <a:rect l="l" t="t" r="r" b="b"/>
              <a:pathLst>
                <a:path w="94779" h="33682" extrusionOk="0">
                  <a:moveTo>
                    <a:pt x="67034" y="0"/>
                  </a:moveTo>
                  <a:cubicBezTo>
                    <a:pt x="61983" y="0"/>
                    <a:pt x="56900" y="648"/>
                    <a:pt x="51990" y="1772"/>
                  </a:cubicBezTo>
                  <a:cubicBezTo>
                    <a:pt x="40342" y="4437"/>
                    <a:pt x="30064" y="8448"/>
                    <a:pt x="19288" y="13613"/>
                  </a:cubicBezTo>
                  <a:cubicBezTo>
                    <a:pt x="0" y="23620"/>
                    <a:pt x="12" y="30863"/>
                    <a:pt x="12" y="30863"/>
                  </a:cubicBezTo>
                  <a:cubicBezTo>
                    <a:pt x="1710" y="32699"/>
                    <a:pt x="3808" y="33681"/>
                    <a:pt x="6810" y="33681"/>
                  </a:cubicBezTo>
                  <a:cubicBezTo>
                    <a:pt x="8298" y="33681"/>
                    <a:pt x="10008" y="33440"/>
                    <a:pt x="12002" y="32941"/>
                  </a:cubicBezTo>
                  <a:cubicBezTo>
                    <a:pt x="18013" y="31436"/>
                    <a:pt x="29193" y="30177"/>
                    <a:pt x="35959" y="29143"/>
                  </a:cubicBezTo>
                  <a:cubicBezTo>
                    <a:pt x="42721" y="28111"/>
                    <a:pt x="60741" y="28515"/>
                    <a:pt x="79296" y="24889"/>
                  </a:cubicBezTo>
                  <a:cubicBezTo>
                    <a:pt x="83467" y="24073"/>
                    <a:pt x="87727" y="22657"/>
                    <a:pt x="90670" y="19588"/>
                  </a:cubicBezTo>
                  <a:cubicBezTo>
                    <a:pt x="93612" y="16519"/>
                    <a:pt x="94779" y="11425"/>
                    <a:pt x="92344" y="7940"/>
                  </a:cubicBezTo>
                  <a:cubicBezTo>
                    <a:pt x="91091" y="6146"/>
                    <a:pt x="89106" y="5016"/>
                    <a:pt x="87117" y="4102"/>
                  </a:cubicBezTo>
                  <a:cubicBezTo>
                    <a:pt x="80834" y="1219"/>
                    <a:pt x="73964" y="0"/>
                    <a:pt x="67034" y="0"/>
                  </a:cubicBezTo>
                  <a:close/>
                </a:path>
              </a:pathLst>
            </a:custGeom>
            <a:solidFill>
              <a:srgbClr val="FC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-9593692" flipH="1">
              <a:off x="-1964517" y="-510278"/>
              <a:ext cx="1397356" cy="321863"/>
            </a:xfrm>
            <a:custGeom>
              <a:avLst/>
              <a:gdLst/>
              <a:ahLst/>
              <a:cxnLst/>
              <a:rect l="l" t="t" r="r" b="b"/>
              <a:pathLst>
                <a:path w="86004" h="19806" extrusionOk="0">
                  <a:moveTo>
                    <a:pt x="75793" y="0"/>
                  </a:moveTo>
                  <a:cubicBezTo>
                    <a:pt x="60607" y="0"/>
                    <a:pt x="30235" y="2459"/>
                    <a:pt x="259" y="19273"/>
                  </a:cubicBezTo>
                  <a:cubicBezTo>
                    <a:pt x="1" y="19415"/>
                    <a:pt x="105" y="19806"/>
                    <a:pt x="398" y="19806"/>
                  </a:cubicBezTo>
                  <a:cubicBezTo>
                    <a:pt x="447" y="19806"/>
                    <a:pt x="493" y="19794"/>
                    <a:pt x="536" y="19769"/>
                  </a:cubicBezTo>
                  <a:cubicBezTo>
                    <a:pt x="30412" y="3013"/>
                    <a:pt x="60677" y="568"/>
                    <a:pt x="75791" y="568"/>
                  </a:cubicBezTo>
                  <a:cubicBezTo>
                    <a:pt x="81910" y="568"/>
                    <a:pt x="85546" y="969"/>
                    <a:pt x="85668" y="983"/>
                  </a:cubicBezTo>
                  <a:cubicBezTo>
                    <a:pt x="85679" y="984"/>
                    <a:pt x="85691" y="985"/>
                    <a:pt x="85702" y="985"/>
                  </a:cubicBezTo>
                  <a:cubicBezTo>
                    <a:pt x="85845" y="985"/>
                    <a:pt x="85968" y="879"/>
                    <a:pt x="85985" y="734"/>
                  </a:cubicBezTo>
                  <a:cubicBezTo>
                    <a:pt x="86003" y="580"/>
                    <a:pt x="85893" y="438"/>
                    <a:pt x="85736" y="420"/>
                  </a:cubicBezTo>
                  <a:cubicBezTo>
                    <a:pt x="85612" y="405"/>
                    <a:pt x="81951" y="0"/>
                    <a:pt x="7579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rot="-9593692" flipH="1">
              <a:off x="-882806" y="-170840"/>
              <a:ext cx="189950" cy="161646"/>
            </a:xfrm>
            <a:custGeom>
              <a:avLst/>
              <a:gdLst/>
              <a:ahLst/>
              <a:cxnLst/>
              <a:rect l="l" t="t" r="r" b="b"/>
              <a:pathLst>
                <a:path w="11691" h="9947" extrusionOk="0">
                  <a:moveTo>
                    <a:pt x="317" y="1"/>
                  </a:moveTo>
                  <a:cubicBezTo>
                    <a:pt x="237" y="1"/>
                    <a:pt x="157" y="34"/>
                    <a:pt x="102" y="100"/>
                  </a:cubicBezTo>
                  <a:cubicBezTo>
                    <a:pt x="0" y="220"/>
                    <a:pt x="16" y="399"/>
                    <a:pt x="133" y="503"/>
                  </a:cubicBezTo>
                  <a:lnTo>
                    <a:pt x="11121" y="9879"/>
                  </a:lnTo>
                  <a:cubicBezTo>
                    <a:pt x="11174" y="9922"/>
                    <a:pt x="11238" y="9947"/>
                    <a:pt x="11306" y="9947"/>
                  </a:cubicBezTo>
                  <a:cubicBezTo>
                    <a:pt x="11568" y="9944"/>
                    <a:pt x="11691" y="9618"/>
                    <a:pt x="11491" y="9445"/>
                  </a:cubicBezTo>
                  <a:lnTo>
                    <a:pt x="502" y="69"/>
                  </a:lnTo>
                  <a:cubicBezTo>
                    <a:pt x="449" y="23"/>
                    <a:pt x="383" y="1"/>
                    <a:pt x="31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 rot="-9593692" flipH="1">
              <a:off x="-1117960" y="-303331"/>
              <a:ext cx="190974" cy="183618"/>
            </a:xfrm>
            <a:custGeom>
              <a:avLst/>
              <a:gdLst/>
              <a:ahLst/>
              <a:cxnLst/>
              <a:rect l="l" t="t" r="r" b="b"/>
              <a:pathLst>
                <a:path w="11754" h="11299" extrusionOk="0">
                  <a:moveTo>
                    <a:pt x="315" y="0"/>
                  </a:moveTo>
                  <a:cubicBezTo>
                    <a:pt x="241" y="0"/>
                    <a:pt x="167" y="30"/>
                    <a:pt x="112" y="88"/>
                  </a:cubicBezTo>
                  <a:cubicBezTo>
                    <a:pt x="1" y="199"/>
                    <a:pt x="4" y="380"/>
                    <a:pt x="118" y="488"/>
                  </a:cubicBezTo>
                  <a:lnTo>
                    <a:pt x="11175" y="11215"/>
                  </a:lnTo>
                  <a:cubicBezTo>
                    <a:pt x="11227" y="11268"/>
                    <a:pt x="11298" y="11298"/>
                    <a:pt x="11372" y="11298"/>
                  </a:cubicBezTo>
                  <a:cubicBezTo>
                    <a:pt x="11627" y="11298"/>
                    <a:pt x="11753" y="10987"/>
                    <a:pt x="11572" y="10809"/>
                  </a:cubicBezTo>
                  <a:lnTo>
                    <a:pt x="512" y="82"/>
                  </a:lnTo>
                  <a:cubicBezTo>
                    <a:pt x="458" y="27"/>
                    <a:pt x="386" y="0"/>
                    <a:pt x="31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 rot="-9593692" flipH="1">
              <a:off x="-1059590" y="-86605"/>
              <a:ext cx="164945" cy="161906"/>
            </a:xfrm>
            <a:custGeom>
              <a:avLst/>
              <a:gdLst/>
              <a:ahLst/>
              <a:cxnLst/>
              <a:rect l="l" t="t" r="r" b="b"/>
              <a:pathLst>
                <a:path w="10152" h="9963" extrusionOk="0">
                  <a:moveTo>
                    <a:pt x="9841" y="1"/>
                  </a:moveTo>
                  <a:cubicBezTo>
                    <a:pt x="9767" y="1"/>
                    <a:pt x="9694" y="29"/>
                    <a:pt x="9638" y="85"/>
                  </a:cubicBezTo>
                  <a:lnTo>
                    <a:pt x="182" y="9476"/>
                  </a:lnTo>
                  <a:cubicBezTo>
                    <a:pt x="0" y="9655"/>
                    <a:pt x="127" y="9963"/>
                    <a:pt x="382" y="9963"/>
                  </a:cubicBezTo>
                  <a:cubicBezTo>
                    <a:pt x="456" y="9963"/>
                    <a:pt x="530" y="9932"/>
                    <a:pt x="582" y="9880"/>
                  </a:cubicBezTo>
                  <a:lnTo>
                    <a:pt x="10038" y="488"/>
                  </a:lnTo>
                  <a:cubicBezTo>
                    <a:pt x="10152" y="377"/>
                    <a:pt x="10152" y="196"/>
                    <a:pt x="10041" y="85"/>
                  </a:cubicBezTo>
                  <a:cubicBezTo>
                    <a:pt x="9986" y="29"/>
                    <a:pt x="9914" y="1"/>
                    <a:pt x="9841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rot="-9593692" flipH="1">
              <a:off x="-1347471" y="-243338"/>
              <a:ext cx="156464" cy="190264"/>
            </a:xfrm>
            <a:custGeom>
              <a:avLst/>
              <a:gdLst/>
              <a:ahLst/>
              <a:cxnLst/>
              <a:rect l="l" t="t" r="r" b="b"/>
              <a:pathLst>
                <a:path w="9630" h="11708" extrusionOk="0">
                  <a:moveTo>
                    <a:pt x="9310" y="0"/>
                  </a:moveTo>
                  <a:cubicBezTo>
                    <a:pt x="9227" y="0"/>
                    <a:pt x="9144" y="37"/>
                    <a:pt x="9088" y="106"/>
                  </a:cubicBezTo>
                  <a:lnTo>
                    <a:pt x="149" y="11245"/>
                  </a:lnTo>
                  <a:cubicBezTo>
                    <a:pt x="1" y="11433"/>
                    <a:pt x="133" y="11707"/>
                    <a:pt x="370" y="11707"/>
                  </a:cubicBezTo>
                  <a:cubicBezTo>
                    <a:pt x="456" y="11707"/>
                    <a:pt x="540" y="11670"/>
                    <a:pt x="595" y="11603"/>
                  </a:cubicBezTo>
                  <a:lnTo>
                    <a:pt x="9531" y="463"/>
                  </a:lnTo>
                  <a:cubicBezTo>
                    <a:pt x="9629" y="340"/>
                    <a:pt x="9611" y="161"/>
                    <a:pt x="9488" y="63"/>
                  </a:cubicBezTo>
                  <a:cubicBezTo>
                    <a:pt x="9435" y="21"/>
                    <a:pt x="9373" y="0"/>
                    <a:pt x="931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-9593692" flipH="1">
              <a:off x="-1383382" y="-438390"/>
              <a:ext cx="153751" cy="152936"/>
            </a:xfrm>
            <a:custGeom>
              <a:avLst/>
              <a:gdLst/>
              <a:ahLst/>
              <a:cxnLst/>
              <a:rect l="l" t="t" r="r" b="b"/>
              <a:pathLst>
                <a:path w="9463" h="9411" extrusionOk="0">
                  <a:moveTo>
                    <a:pt x="315" y="1"/>
                  </a:moveTo>
                  <a:cubicBezTo>
                    <a:pt x="242" y="1"/>
                    <a:pt x="169" y="29"/>
                    <a:pt x="114" y="84"/>
                  </a:cubicBezTo>
                  <a:cubicBezTo>
                    <a:pt x="4" y="191"/>
                    <a:pt x="1" y="367"/>
                    <a:pt x="105" y="481"/>
                  </a:cubicBezTo>
                  <a:lnTo>
                    <a:pt x="8884" y="9327"/>
                  </a:lnTo>
                  <a:cubicBezTo>
                    <a:pt x="8936" y="9380"/>
                    <a:pt x="9007" y="9410"/>
                    <a:pt x="9084" y="9410"/>
                  </a:cubicBezTo>
                  <a:cubicBezTo>
                    <a:pt x="9336" y="9410"/>
                    <a:pt x="9463" y="9106"/>
                    <a:pt x="9287" y="8924"/>
                  </a:cubicBezTo>
                  <a:lnTo>
                    <a:pt x="511" y="78"/>
                  </a:lnTo>
                  <a:cubicBezTo>
                    <a:pt x="456" y="26"/>
                    <a:pt x="385" y="1"/>
                    <a:pt x="315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 rot="-9593692" flipH="1">
              <a:off x="-1584608" y="-420143"/>
              <a:ext cx="121142" cy="176808"/>
            </a:xfrm>
            <a:custGeom>
              <a:avLst/>
              <a:gdLst/>
              <a:ahLst/>
              <a:cxnLst/>
              <a:rect l="l" t="t" r="r" b="b"/>
              <a:pathLst>
                <a:path w="7456" h="10880" extrusionOk="0">
                  <a:moveTo>
                    <a:pt x="7131" y="0"/>
                  </a:moveTo>
                  <a:cubicBezTo>
                    <a:pt x="7038" y="0"/>
                    <a:pt x="6947" y="45"/>
                    <a:pt x="6892" y="127"/>
                  </a:cubicBezTo>
                  <a:lnTo>
                    <a:pt x="123" y="10436"/>
                  </a:lnTo>
                  <a:cubicBezTo>
                    <a:pt x="0" y="10627"/>
                    <a:pt x="136" y="10876"/>
                    <a:pt x="363" y="10879"/>
                  </a:cubicBezTo>
                  <a:cubicBezTo>
                    <a:pt x="459" y="10879"/>
                    <a:pt x="548" y="10830"/>
                    <a:pt x="600" y="10750"/>
                  </a:cubicBezTo>
                  <a:lnTo>
                    <a:pt x="7369" y="441"/>
                  </a:lnTo>
                  <a:cubicBezTo>
                    <a:pt x="7455" y="309"/>
                    <a:pt x="7418" y="133"/>
                    <a:pt x="7286" y="47"/>
                  </a:cubicBezTo>
                  <a:cubicBezTo>
                    <a:pt x="7239" y="16"/>
                    <a:pt x="7185" y="0"/>
                    <a:pt x="713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 rot="-9593692" flipH="1">
              <a:off x="-1993707" y="-336857"/>
              <a:ext cx="1307929" cy="1217654"/>
            </a:xfrm>
            <a:custGeom>
              <a:avLst/>
              <a:gdLst/>
              <a:ahLst/>
              <a:cxnLst/>
              <a:rect l="l" t="t" r="r" b="b"/>
              <a:pathLst>
                <a:path w="80500" h="74929" extrusionOk="0">
                  <a:moveTo>
                    <a:pt x="80500" y="0"/>
                  </a:moveTo>
                  <a:lnTo>
                    <a:pt x="80500" y="0"/>
                  </a:lnTo>
                  <a:cubicBezTo>
                    <a:pt x="62967" y="4796"/>
                    <a:pt x="45111" y="9734"/>
                    <a:pt x="29886" y="19664"/>
                  </a:cubicBezTo>
                  <a:cubicBezTo>
                    <a:pt x="14659" y="29591"/>
                    <a:pt x="1100" y="56783"/>
                    <a:pt x="1" y="74928"/>
                  </a:cubicBezTo>
                  <a:cubicBezTo>
                    <a:pt x="13797" y="72931"/>
                    <a:pt x="27605" y="69788"/>
                    <a:pt x="39986" y="63382"/>
                  </a:cubicBezTo>
                  <a:cubicBezTo>
                    <a:pt x="52366" y="56977"/>
                    <a:pt x="63290" y="47025"/>
                    <a:pt x="68797" y="34220"/>
                  </a:cubicBezTo>
                  <a:cubicBezTo>
                    <a:pt x="73571" y="23111"/>
                    <a:pt x="74159" y="10300"/>
                    <a:pt x="80500" y="0"/>
                  </a:cubicBezTo>
                  <a:close/>
                </a:path>
              </a:pathLst>
            </a:custGeom>
            <a:solidFill>
              <a:srgbClr val="FC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 rot="-9593692" flipH="1">
              <a:off x="-1979933" y="-357905"/>
              <a:ext cx="1207389" cy="1131623"/>
            </a:xfrm>
            <a:custGeom>
              <a:avLst/>
              <a:gdLst/>
              <a:ahLst/>
              <a:cxnLst/>
              <a:rect l="l" t="t" r="r" b="b"/>
              <a:pathLst>
                <a:path w="74312" h="69635" extrusionOk="0">
                  <a:moveTo>
                    <a:pt x="73988" y="0"/>
                  </a:moveTo>
                  <a:cubicBezTo>
                    <a:pt x="73930" y="0"/>
                    <a:pt x="73872" y="17"/>
                    <a:pt x="73822" y="53"/>
                  </a:cubicBezTo>
                  <a:cubicBezTo>
                    <a:pt x="73413" y="343"/>
                    <a:pt x="32430" y="29625"/>
                    <a:pt x="153" y="69170"/>
                  </a:cubicBezTo>
                  <a:cubicBezTo>
                    <a:pt x="0" y="69357"/>
                    <a:pt x="130" y="69635"/>
                    <a:pt x="371" y="69635"/>
                  </a:cubicBezTo>
                  <a:cubicBezTo>
                    <a:pt x="372" y="69635"/>
                    <a:pt x="373" y="69635"/>
                    <a:pt x="375" y="69635"/>
                  </a:cubicBezTo>
                  <a:cubicBezTo>
                    <a:pt x="458" y="69635"/>
                    <a:pt x="541" y="69598"/>
                    <a:pt x="593" y="69530"/>
                  </a:cubicBezTo>
                  <a:cubicBezTo>
                    <a:pt x="32821" y="30047"/>
                    <a:pt x="73742" y="808"/>
                    <a:pt x="74151" y="518"/>
                  </a:cubicBezTo>
                  <a:cubicBezTo>
                    <a:pt x="74281" y="426"/>
                    <a:pt x="74311" y="247"/>
                    <a:pt x="74219" y="121"/>
                  </a:cubicBezTo>
                  <a:cubicBezTo>
                    <a:pt x="74165" y="42"/>
                    <a:pt x="74077" y="0"/>
                    <a:pt x="7398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 rot="-9593692" flipH="1">
              <a:off x="-1721457" y="-368250"/>
              <a:ext cx="283634" cy="39099"/>
            </a:xfrm>
            <a:custGeom>
              <a:avLst/>
              <a:gdLst/>
              <a:ahLst/>
              <a:cxnLst/>
              <a:rect l="l" t="t" r="r" b="b"/>
              <a:pathLst>
                <a:path w="17457" h="2406" extrusionOk="0">
                  <a:moveTo>
                    <a:pt x="17153" y="0"/>
                  </a:moveTo>
                  <a:cubicBezTo>
                    <a:pt x="17143" y="0"/>
                    <a:pt x="17134" y="1"/>
                    <a:pt x="17124" y="2"/>
                  </a:cubicBezTo>
                  <a:lnTo>
                    <a:pt x="262" y="1839"/>
                  </a:lnTo>
                  <a:cubicBezTo>
                    <a:pt x="111" y="1855"/>
                    <a:pt x="0" y="1987"/>
                    <a:pt x="7" y="2138"/>
                  </a:cubicBezTo>
                  <a:cubicBezTo>
                    <a:pt x="16" y="2289"/>
                    <a:pt x="142" y="2406"/>
                    <a:pt x="293" y="2406"/>
                  </a:cubicBezTo>
                  <a:lnTo>
                    <a:pt x="324" y="2406"/>
                  </a:lnTo>
                  <a:lnTo>
                    <a:pt x="17186" y="568"/>
                  </a:lnTo>
                  <a:cubicBezTo>
                    <a:pt x="17343" y="553"/>
                    <a:pt x="17457" y="411"/>
                    <a:pt x="17438" y="254"/>
                  </a:cubicBezTo>
                  <a:cubicBezTo>
                    <a:pt x="17421" y="109"/>
                    <a:pt x="17297" y="0"/>
                    <a:pt x="1715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 rot="-9593692" flipH="1">
              <a:off x="-1615696" y="-85438"/>
              <a:ext cx="411876" cy="10872"/>
            </a:xfrm>
            <a:custGeom>
              <a:avLst/>
              <a:gdLst/>
              <a:ahLst/>
              <a:cxnLst/>
              <a:rect l="l" t="t" r="r" b="b"/>
              <a:pathLst>
                <a:path w="25350" h="669" extrusionOk="0">
                  <a:moveTo>
                    <a:pt x="25066" y="1"/>
                  </a:moveTo>
                  <a:lnTo>
                    <a:pt x="287" y="99"/>
                  </a:lnTo>
                  <a:cubicBezTo>
                    <a:pt x="130" y="99"/>
                    <a:pt x="1" y="225"/>
                    <a:pt x="1" y="385"/>
                  </a:cubicBezTo>
                  <a:cubicBezTo>
                    <a:pt x="1" y="542"/>
                    <a:pt x="130" y="669"/>
                    <a:pt x="287" y="669"/>
                  </a:cubicBezTo>
                  <a:lnTo>
                    <a:pt x="25066" y="570"/>
                  </a:lnTo>
                  <a:cubicBezTo>
                    <a:pt x="25223" y="570"/>
                    <a:pt x="25349" y="444"/>
                    <a:pt x="25349" y="287"/>
                  </a:cubicBezTo>
                  <a:cubicBezTo>
                    <a:pt x="25349" y="130"/>
                    <a:pt x="25223" y="1"/>
                    <a:pt x="2506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 rot="-9593692" flipH="1">
              <a:off x="-1612631" y="-48002"/>
              <a:ext cx="12364" cy="349977"/>
            </a:xfrm>
            <a:custGeom>
              <a:avLst/>
              <a:gdLst/>
              <a:ahLst/>
              <a:cxnLst/>
              <a:rect l="l" t="t" r="r" b="b"/>
              <a:pathLst>
                <a:path w="761" h="21536" extrusionOk="0">
                  <a:moveTo>
                    <a:pt x="284" y="1"/>
                  </a:moveTo>
                  <a:cubicBezTo>
                    <a:pt x="127" y="1"/>
                    <a:pt x="1" y="130"/>
                    <a:pt x="4" y="287"/>
                  </a:cubicBezTo>
                  <a:lnTo>
                    <a:pt x="191" y="21255"/>
                  </a:lnTo>
                  <a:cubicBezTo>
                    <a:pt x="191" y="21409"/>
                    <a:pt x="321" y="21535"/>
                    <a:pt x="478" y="21535"/>
                  </a:cubicBezTo>
                  <a:cubicBezTo>
                    <a:pt x="635" y="21535"/>
                    <a:pt x="761" y="21406"/>
                    <a:pt x="761" y="21249"/>
                  </a:cubicBezTo>
                  <a:lnTo>
                    <a:pt x="573" y="284"/>
                  </a:lnTo>
                  <a:cubicBezTo>
                    <a:pt x="570" y="127"/>
                    <a:pt x="444" y="1"/>
                    <a:pt x="28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 rot="-9593692" flipH="1">
              <a:off x="-1497107" y="223146"/>
              <a:ext cx="515747" cy="88632"/>
            </a:xfrm>
            <a:custGeom>
              <a:avLst/>
              <a:gdLst/>
              <a:ahLst/>
              <a:cxnLst/>
              <a:rect l="l" t="t" r="r" b="b"/>
              <a:pathLst>
                <a:path w="31743" h="5454" extrusionOk="0">
                  <a:moveTo>
                    <a:pt x="31438" y="1"/>
                  </a:moveTo>
                  <a:cubicBezTo>
                    <a:pt x="31421" y="1"/>
                    <a:pt x="31405" y="2"/>
                    <a:pt x="31388" y="5"/>
                  </a:cubicBezTo>
                  <a:lnTo>
                    <a:pt x="250" y="4887"/>
                  </a:lnTo>
                  <a:cubicBezTo>
                    <a:pt x="105" y="4908"/>
                    <a:pt x="0" y="5041"/>
                    <a:pt x="13" y="5189"/>
                  </a:cubicBezTo>
                  <a:cubicBezTo>
                    <a:pt x="22" y="5336"/>
                    <a:pt x="145" y="5450"/>
                    <a:pt x="296" y="5453"/>
                  </a:cubicBezTo>
                  <a:cubicBezTo>
                    <a:pt x="308" y="5453"/>
                    <a:pt x="324" y="5453"/>
                    <a:pt x="336" y="5450"/>
                  </a:cubicBezTo>
                  <a:lnTo>
                    <a:pt x="31474" y="568"/>
                  </a:lnTo>
                  <a:cubicBezTo>
                    <a:pt x="31634" y="547"/>
                    <a:pt x="31742" y="399"/>
                    <a:pt x="31718" y="242"/>
                  </a:cubicBezTo>
                  <a:cubicBezTo>
                    <a:pt x="31696" y="102"/>
                    <a:pt x="31575" y="1"/>
                    <a:pt x="31438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 rot="-9593692" flipH="1">
              <a:off x="-1396481" y="378696"/>
              <a:ext cx="26207" cy="248929"/>
            </a:xfrm>
            <a:custGeom>
              <a:avLst/>
              <a:gdLst/>
              <a:ahLst/>
              <a:cxnLst/>
              <a:rect l="l" t="t" r="r" b="b"/>
              <a:pathLst>
                <a:path w="1613" h="15318" extrusionOk="0">
                  <a:moveTo>
                    <a:pt x="291" y="0"/>
                  </a:moveTo>
                  <a:cubicBezTo>
                    <a:pt x="286" y="0"/>
                    <a:pt x="280" y="0"/>
                    <a:pt x="274" y="1"/>
                  </a:cubicBezTo>
                  <a:cubicBezTo>
                    <a:pt x="117" y="13"/>
                    <a:pt x="0" y="148"/>
                    <a:pt x="9" y="305"/>
                  </a:cubicBezTo>
                  <a:lnTo>
                    <a:pt x="1034" y="15050"/>
                  </a:lnTo>
                  <a:cubicBezTo>
                    <a:pt x="1044" y="15200"/>
                    <a:pt x="1167" y="15314"/>
                    <a:pt x="1317" y="15317"/>
                  </a:cubicBezTo>
                  <a:lnTo>
                    <a:pt x="1339" y="15317"/>
                  </a:lnTo>
                  <a:cubicBezTo>
                    <a:pt x="1493" y="15305"/>
                    <a:pt x="1613" y="15170"/>
                    <a:pt x="1604" y="15013"/>
                  </a:cubicBezTo>
                  <a:lnTo>
                    <a:pt x="579" y="265"/>
                  </a:lnTo>
                  <a:cubicBezTo>
                    <a:pt x="567" y="114"/>
                    <a:pt x="441" y="0"/>
                    <a:pt x="29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 rot="-9593692" flipH="1">
              <a:off x="-1215078" y="675932"/>
              <a:ext cx="243779" cy="53091"/>
            </a:xfrm>
            <a:custGeom>
              <a:avLst/>
              <a:gdLst/>
              <a:ahLst/>
              <a:cxnLst/>
              <a:rect l="l" t="t" r="r" b="b"/>
              <a:pathLst>
                <a:path w="15004" h="3267" extrusionOk="0">
                  <a:moveTo>
                    <a:pt x="14695" y="0"/>
                  </a:moveTo>
                  <a:cubicBezTo>
                    <a:pt x="14680" y="0"/>
                    <a:pt x="14665" y="2"/>
                    <a:pt x="14650" y="4"/>
                  </a:cubicBezTo>
                  <a:lnTo>
                    <a:pt x="339" y="2704"/>
                  </a:lnTo>
                  <a:cubicBezTo>
                    <a:pt x="1" y="2768"/>
                    <a:pt x="47" y="3267"/>
                    <a:pt x="395" y="3267"/>
                  </a:cubicBezTo>
                  <a:cubicBezTo>
                    <a:pt x="410" y="3267"/>
                    <a:pt x="429" y="3267"/>
                    <a:pt x="447" y="3264"/>
                  </a:cubicBezTo>
                  <a:lnTo>
                    <a:pt x="14754" y="564"/>
                  </a:lnTo>
                  <a:cubicBezTo>
                    <a:pt x="14905" y="533"/>
                    <a:pt x="15004" y="386"/>
                    <a:pt x="14976" y="232"/>
                  </a:cubicBezTo>
                  <a:cubicBezTo>
                    <a:pt x="14951" y="96"/>
                    <a:pt x="14829" y="0"/>
                    <a:pt x="1469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9593692" flipH="1">
              <a:off x="-1170095" y="732531"/>
              <a:ext cx="54787" cy="151181"/>
            </a:xfrm>
            <a:custGeom>
              <a:avLst/>
              <a:gdLst/>
              <a:ahLst/>
              <a:cxnLst/>
              <a:rect l="l" t="t" r="r" b="b"/>
              <a:pathLst>
                <a:path w="3372" h="9303" extrusionOk="0">
                  <a:moveTo>
                    <a:pt x="3055" y="0"/>
                  </a:moveTo>
                  <a:cubicBezTo>
                    <a:pt x="2935" y="0"/>
                    <a:pt x="2823" y="75"/>
                    <a:pt x="2783" y="192"/>
                  </a:cubicBezTo>
                  <a:lnTo>
                    <a:pt x="47" y="8934"/>
                  </a:lnTo>
                  <a:cubicBezTo>
                    <a:pt x="1" y="9084"/>
                    <a:pt x="84" y="9241"/>
                    <a:pt x="235" y="9291"/>
                  </a:cubicBezTo>
                  <a:cubicBezTo>
                    <a:pt x="259" y="9297"/>
                    <a:pt x="290" y="9303"/>
                    <a:pt x="318" y="9303"/>
                  </a:cubicBezTo>
                  <a:cubicBezTo>
                    <a:pt x="444" y="9303"/>
                    <a:pt x="552" y="9223"/>
                    <a:pt x="592" y="9103"/>
                  </a:cubicBezTo>
                  <a:lnTo>
                    <a:pt x="3328" y="361"/>
                  </a:lnTo>
                  <a:cubicBezTo>
                    <a:pt x="3371" y="213"/>
                    <a:pt x="3285" y="59"/>
                    <a:pt x="3140" y="13"/>
                  </a:cubicBezTo>
                  <a:cubicBezTo>
                    <a:pt x="3112" y="4"/>
                    <a:pt x="3083" y="0"/>
                    <a:pt x="305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/>
          <p:nvPr/>
        </p:nvSpPr>
        <p:spPr>
          <a:xfrm>
            <a:off x="3689077" y="4996541"/>
            <a:ext cx="1315680" cy="146948"/>
          </a:xfrm>
          <a:custGeom>
            <a:avLst/>
            <a:gdLst/>
            <a:ahLst/>
            <a:cxnLst/>
            <a:rect l="l" t="t" r="r" b="b"/>
            <a:pathLst>
              <a:path w="5732" h="1691" extrusionOk="0">
                <a:moveTo>
                  <a:pt x="2893" y="1"/>
                </a:moveTo>
                <a:cubicBezTo>
                  <a:pt x="2882" y="1"/>
                  <a:pt x="2871" y="1"/>
                  <a:pt x="2859" y="1"/>
                </a:cubicBezTo>
                <a:cubicBezTo>
                  <a:pt x="1678" y="1"/>
                  <a:pt x="572" y="649"/>
                  <a:pt x="0" y="1691"/>
                </a:cubicBezTo>
                <a:lnTo>
                  <a:pt x="5731" y="1691"/>
                </a:lnTo>
                <a:cubicBezTo>
                  <a:pt x="5165" y="659"/>
                  <a:pt x="4075" y="1"/>
                  <a:pt x="28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 rot="-4075591">
            <a:off x="4821486" y="4696084"/>
            <a:ext cx="495760" cy="732722"/>
          </a:xfrm>
          <a:custGeom>
            <a:avLst/>
            <a:gdLst/>
            <a:ahLst/>
            <a:cxnLst/>
            <a:rect l="l" t="t" r="r" b="b"/>
            <a:pathLst>
              <a:path w="10721" h="13493" extrusionOk="0">
                <a:moveTo>
                  <a:pt x="5011" y="1"/>
                </a:moveTo>
                <a:lnTo>
                  <a:pt x="5011" y="1"/>
                </a:lnTo>
                <a:cubicBezTo>
                  <a:pt x="5278" y="966"/>
                  <a:pt x="5422" y="1972"/>
                  <a:pt x="5463" y="2978"/>
                </a:cubicBezTo>
                <a:cubicBezTo>
                  <a:pt x="5586" y="5751"/>
                  <a:pt x="4724" y="8482"/>
                  <a:pt x="3060" y="10700"/>
                </a:cubicBezTo>
                <a:cubicBezTo>
                  <a:pt x="2218" y="11809"/>
                  <a:pt x="1171" y="12754"/>
                  <a:pt x="0" y="13493"/>
                </a:cubicBezTo>
                <a:cubicBezTo>
                  <a:pt x="5483" y="11665"/>
                  <a:pt x="10720" y="7579"/>
                  <a:pt x="7106" y="1911"/>
                </a:cubicBezTo>
                <a:cubicBezTo>
                  <a:pt x="6736" y="1336"/>
                  <a:pt x="5997" y="658"/>
                  <a:pt x="501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"/>
          <p:cNvSpPr txBox="1">
            <a:spLocks noGrp="1"/>
          </p:cNvSpPr>
          <p:nvPr>
            <p:ph type="title"/>
          </p:nvPr>
        </p:nvSpPr>
        <p:spPr>
          <a:xfrm>
            <a:off x="1279363" y="1045375"/>
            <a:ext cx="34785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 txBox="1">
            <a:spLocks noGrp="1"/>
          </p:cNvSpPr>
          <p:nvPr>
            <p:ph type="subTitle" idx="1"/>
          </p:nvPr>
        </p:nvSpPr>
        <p:spPr>
          <a:xfrm>
            <a:off x="1279363" y="1824175"/>
            <a:ext cx="35805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219" name="Google Shape;219;p7"/>
          <p:cNvSpPr/>
          <p:nvPr/>
        </p:nvSpPr>
        <p:spPr>
          <a:xfrm rot="5400000" flipH="1">
            <a:off x="-1047251" y="3389797"/>
            <a:ext cx="2086605" cy="1420852"/>
          </a:xfrm>
          <a:custGeom>
            <a:avLst/>
            <a:gdLst/>
            <a:ahLst/>
            <a:cxnLst/>
            <a:rect l="l" t="t" r="r" b="b"/>
            <a:pathLst>
              <a:path w="31668" h="21564" extrusionOk="0">
                <a:moveTo>
                  <a:pt x="25589" y="1"/>
                </a:moveTo>
                <a:cubicBezTo>
                  <a:pt x="23699" y="1"/>
                  <a:pt x="21605" y="719"/>
                  <a:pt x="19551" y="2054"/>
                </a:cubicBezTo>
                <a:cubicBezTo>
                  <a:pt x="14951" y="5052"/>
                  <a:pt x="12014" y="6490"/>
                  <a:pt x="9468" y="7044"/>
                </a:cubicBezTo>
                <a:cubicBezTo>
                  <a:pt x="8569" y="7233"/>
                  <a:pt x="7718" y="7311"/>
                  <a:pt x="6851" y="7311"/>
                </a:cubicBezTo>
                <a:cubicBezTo>
                  <a:pt x="5260" y="7311"/>
                  <a:pt x="3612" y="7048"/>
                  <a:pt x="1500" y="6716"/>
                </a:cubicBezTo>
                <a:cubicBezTo>
                  <a:pt x="1027" y="6634"/>
                  <a:pt x="535" y="6552"/>
                  <a:pt x="1" y="6469"/>
                </a:cubicBezTo>
                <a:lnTo>
                  <a:pt x="1" y="21563"/>
                </a:lnTo>
                <a:lnTo>
                  <a:pt x="18545" y="21563"/>
                </a:lnTo>
                <a:cubicBezTo>
                  <a:pt x="18627" y="21502"/>
                  <a:pt x="27190" y="16204"/>
                  <a:pt x="29614" y="12445"/>
                </a:cubicBezTo>
                <a:cubicBezTo>
                  <a:pt x="30969" y="10330"/>
                  <a:pt x="31667" y="8174"/>
                  <a:pt x="31667" y="6182"/>
                </a:cubicBezTo>
                <a:cubicBezTo>
                  <a:pt x="31647" y="4375"/>
                  <a:pt x="30989" y="2752"/>
                  <a:pt x="29901" y="1664"/>
                </a:cubicBezTo>
                <a:cubicBezTo>
                  <a:pt x="28813" y="576"/>
                  <a:pt x="27314" y="1"/>
                  <a:pt x="255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0" name="Google Shape;220;p7"/>
          <p:cNvSpPr/>
          <p:nvPr/>
        </p:nvSpPr>
        <p:spPr>
          <a:xfrm rot="5400000">
            <a:off x="6145203" y="2144720"/>
            <a:ext cx="3931466" cy="2066126"/>
          </a:xfrm>
          <a:custGeom>
            <a:avLst/>
            <a:gdLst/>
            <a:ahLst/>
            <a:cxnLst/>
            <a:rect l="l" t="t" r="r" b="b"/>
            <a:pathLst>
              <a:path w="25618" h="11853" extrusionOk="0">
                <a:moveTo>
                  <a:pt x="1437" y="1"/>
                </a:moveTo>
                <a:cubicBezTo>
                  <a:pt x="1488" y="738"/>
                  <a:pt x="1386" y="1462"/>
                  <a:pt x="1157" y="2161"/>
                </a:cubicBezTo>
                <a:cubicBezTo>
                  <a:pt x="662" y="3711"/>
                  <a:pt x="1" y="4880"/>
                  <a:pt x="331" y="6545"/>
                </a:cubicBezTo>
                <a:cubicBezTo>
                  <a:pt x="611" y="7968"/>
                  <a:pt x="1360" y="9264"/>
                  <a:pt x="2441" y="10230"/>
                </a:cubicBezTo>
                <a:cubicBezTo>
                  <a:pt x="3680" y="11314"/>
                  <a:pt x="5381" y="11853"/>
                  <a:pt x="7039" y="11853"/>
                </a:cubicBezTo>
                <a:cubicBezTo>
                  <a:pt x="7421" y="11853"/>
                  <a:pt x="7800" y="11824"/>
                  <a:pt x="8171" y="11767"/>
                </a:cubicBezTo>
                <a:cubicBezTo>
                  <a:pt x="9696" y="11526"/>
                  <a:pt x="11107" y="10827"/>
                  <a:pt x="12212" y="9747"/>
                </a:cubicBezTo>
                <a:cubicBezTo>
                  <a:pt x="13432" y="8565"/>
                  <a:pt x="13597" y="7015"/>
                  <a:pt x="14309" y="5579"/>
                </a:cubicBezTo>
                <a:cubicBezTo>
                  <a:pt x="14969" y="4232"/>
                  <a:pt x="16316" y="3152"/>
                  <a:pt x="17828" y="2974"/>
                </a:cubicBezTo>
                <a:cubicBezTo>
                  <a:pt x="18010" y="2953"/>
                  <a:pt x="18191" y="2943"/>
                  <a:pt x="18373" y="2943"/>
                </a:cubicBezTo>
                <a:cubicBezTo>
                  <a:pt x="19402" y="2943"/>
                  <a:pt x="20426" y="3267"/>
                  <a:pt x="21323" y="3775"/>
                </a:cubicBezTo>
                <a:cubicBezTo>
                  <a:pt x="22886" y="4639"/>
                  <a:pt x="24017" y="6367"/>
                  <a:pt x="25618" y="7167"/>
                </a:cubicBezTo>
                <a:lnTo>
                  <a:pt x="2561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5400000">
            <a:off x="8075400" y="-23227"/>
            <a:ext cx="1045370" cy="1091845"/>
          </a:xfrm>
          <a:custGeom>
            <a:avLst/>
            <a:gdLst/>
            <a:ahLst/>
            <a:cxnLst/>
            <a:rect l="l" t="t" r="r" b="b"/>
            <a:pathLst>
              <a:path w="11044" h="11535" extrusionOk="0">
                <a:moveTo>
                  <a:pt x="1" y="0"/>
                </a:moveTo>
                <a:lnTo>
                  <a:pt x="1" y="10381"/>
                </a:lnTo>
                <a:cubicBezTo>
                  <a:pt x="1130" y="11159"/>
                  <a:pt x="2423" y="11535"/>
                  <a:pt x="3706" y="11535"/>
                </a:cubicBezTo>
                <a:cubicBezTo>
                  <a:pt x="5673" y="11535"/>
                  <a:pt x="7617" y="10652"/>
                  <a:pt x="8908" y="8984"/>
                </a:cubicBezTo>
                <a:cubicBezTo>
                  <a:pt x="11043" y="6226"/>
                  <a:pt x="10649" y="2287"/>
                  <a:pt x="80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 rot="10800000">
            <a:off x="-1098841" y="2092259"/>
            <a:ext cx="2189792" cy="1927317"/>
            <a:chOff x="6859733" y="-296138"/>
            <a:chExt cx="1783508" cy="1569732"/>
          </a:xfrm>
        </p:grpSpPr>
        <p:grpSp>
          <p:nvGrpSpPr>
            <p:cNvPr id="223" name="Google Shape;223;p7"/>
            <p:cNvGrpSpPr/>
            <p:nvPr/>
          </p:nvGrpSpPr>
          <p:grpSpPr>
            <a:xfrm rot="3712022">
              <a:off x="7433602" y="-124259"/>
              <a:ext cx="854554" cy="1317381"/>
              <a:chOff x="39892" y="752607"/>
              <a:chExt cx="730226" cy="1125762"/>
            </a:xfrm>
          </p:grpSpPr>
          <p:sp>
            <p:nvSpPr>
              <p:cNvPr id="224" name="Google Shape;224;p7"/>
              <p:cNvSpPr/>
              <p:nvPr/>
            </p:nvSpPr>
            <p:spPr>
              <a:xfrm rot="10076929" flipH="1">
                <a:off x="137506" y="797999"/>
                <a:ext cx="534997" cy="1034979"/>
              </a:xfrm>
              <a:custGeom>
                <a:avLst/>
                <a:gdLst/>
                <a:ahLst/>
                <a:cxnLst/>
                <a:rect l="l" t="t" r="r" b="b"/>
                <a:pathLst>
                  <a:path w="9590" h="19660" extrusionOk="0">
                    <a:moveTo>
                      <a:pt x="9452" y="0"/>
                    </a:moveTo>
                    <a:lnTo>
                      <a:pt x="9452" y="0"/>
                    </a:lnTo>
                    <a:cubicBezTo>
                      <a:pt x="5225" y="6084"/>
                      <a:pt x="860" y="12442"/>
                      <a:pt x="1" y="19660"/>
                    </a:cubicBezTo>
                    <a:cubicBezTo>
                      <a:pt x="3884" y="16945"/>
                      <a:pt x="6943" y="14161"/>
                      <a:pt x="8352" y="10552"/>
                    </a:cubicBezTo>
                    <a:cubicBezTo>
                      <a:pt x="9590" y="7355"/>
                      <a:pt x="9590" y="3403"/>
                      <a:pt x="9452" y="0"/>
                    </a:cubicBezTo>
                    <a:close/>
                  </a:path>
                </a:pathLst>
              </a:custGeom>
              <a:solidFill>
                <a:srgbClr val="EA5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 rot="10076929" flipH="1">
                <a:off x="134710" y="819797"/>
                <a:ext cx="458290" cy="875783"/>
              </a:xfrm>
              <a:custGeom>
                <a:avLst/>
                <a:gdLst/>
                <a:ahLst/>
                <a:cxnLst/>
                <a:rect l="l" t="t" r="r" b="b"/>
                <a:pathLst>
                  <a:path w="8215" h="16636" fill="none" extrusionOk="0">
                    <a:moveTo>
                      <a:pt x="8215" y="1"/>
                    </a:moveTo>
                    <a:cubicBezTo>
                      <a:pt x="7115" y="3541"/>
                      <a:pt x="5328" y="6806"/>
                      <a:pt x="3575" y="10071"/>
                    </a:cubicBezTo>
                    <a:lnTo>
                      <a:pt x="0" y="16636"/>
                    </a:lnTo>
                  </a:path>
                </a:pathLst>
              </a:custGeom>
              <a:noFill/>
              <a:ln w="5150" cap="rnd" cmpd="sng">
                <a:solidFill>
                  <a:srgbClr val="2B2B2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7"/>
            <p:cNvGrpSpPr/>
            <p:nvPr/>
          </p:nvGrpSpPr>
          <p:grpSpPr>
            <a:xfrm rot="-5666645">
              <a:off x="7113547" y="-330280"/>
              <a:ext cx="793524" cy="1243403"/>
              <a:chOff x="2809825" y="1661425"/>
              <a:chExt cx="275850" cy="432225"/>
            </a:xfrm>
          </p:grpSpPr>
          <p:sp>
            <p:nvSpPr>
              <p:cNvPr id="227" name="Google Shape;227;p7"/>
              <p:cNvSpPr/>
              <p:nvPr/>
            </p:nvSpPr>
            <p:spPr>
              <a:xfrm>
                <a:off x="2809825" y="1661425"/>
                <a:ext cx="275850" cy="432225"/>
              </a:xfrm>
              <a:custGeom>
                <a:avLst/>
                <a:gdLst/>
                <a:ahLst/>
                <a:cxnLst/>
                <a:rect l="l" t="t" r="r" b="b"/>
                <a:pathLst>
                  <a:path w="11034" h="17289" extrusionOk="0">
                    <a:moveTo>
                      <a:pt x="585" y="1"/>
                    </a:moveTo>
                    <a:lnTo>
                      <a:pt x="585" y="1"/>
                    </a:lnTo>
                    <a:cubicBezTo>
                      <a:pt x="241" y="3437"/>
                      <a:pt x="1" y="7252"/>
                      <a:pt x="2166" y="9933"/>
                    </a:cubicBezTo>
                    <a:cubicBezTo>
                      <a:pt x="3300" y="11377"/>
                      <a:pt x="4984" y="12236"/>
                      <a:pt x="6497" y="13233"/>
                    </a:cubicBezTo>
                    <a:cubicBezTo>
                      <a:pt x="8043" y="14230"/>
                      <a:pt x="9521" y="15536"/>
                      <a:pt x="10002" y="17288"/>
                    </a:cubicBezTo>
                    <a:cubicBezTo>
                      <a:pt x="11033" y="15158"/>
                      <a:pt x="10930" y="12649"/>
                      <a:pt x="9762" y="10586"/>
                    </a:cubicBezTo>
                    <a:cubicBezTo>
                      <a:pt x="8627" y="8524"/>
                      <a:pt x="6840" y="6909"/>
                      <a:pt x="5122" y="5328"/>
                    </a:cubicBezTo>
                    <a:cubicBezTo>
                      <a:pt x="3403" y="3747"/>
                      <a:pt x="1650" y="2097"/>
                      <a:pt x="5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2845925" y="1739625"/>
                <a:ext cx="214825" cy="352300"/>
              </a:xfrm>
              <a:custGeom>
                <a:avLst/>
                <a:gdLst/>
                <a:ahLst/>
                <a:cxnLst/>
                <a:rect l="l" t="t" r="r" b="b"/>
                <a:pathLst>
                  <a:path w="8593" h="14092" fill="none" extrusionOk="0">
                    <a:moveTo>
                      <a:pt x="0" y="0"/>
                    </a:moveTo>
                    <a:cubicBezTo>
                      <a:pt x="516" y="1444"/>
                      <a:pt x="1581" y="2578"/>
                      <a:pt x="2681" y="3609"/>
                    </a:cubicBezTo>
                    <a:cubicBezTo>
                      <a:pt x="3815" y="4640"/>
                      <a:pt x="5018" y="5568"/>
                      <a:pt x="5980" y="6737"/>
                    </a:cubicBezTo>
                    <a:cubicBezTo>
                      <a:pt x="7699" y="8764"/>
                      <a:pt x="8593" y="11411"/>
                      <a:pt x="8421" y="14092"/>
                    </a:cubicBezTo>
                  </a:path>
                </a:pathLst>
              </a:custGeom>
              <a:noFill/>
              <a:ln w="5150" cap="rnd" cmpd="sng">
                <a:solidFill>
                  <a:srgbClr val="2B2B2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" name="Google Shape;229;p7"/>
            <p:cNvGrpSpPr/>
            <p:nvPr/>
          </p:nvGrpSpPr>
          <p:grpSpPr>
            <a:xfrm rot="2767928">
              <a:off x="7363742" y="-238339"/>
              <a:ext cx="779655" cy="1454135"/>
              <a:chOff x="-144599" y="865275"/>
              <a:chExt cx="666214" cy="1242629"/>
            </a:xfrm>
          </p:grpSpPr>
          <p:sp>
            <p:nvSpPr>
              <p:cNvPr id="230" name="Google Shape;230;p7"/>
              <p:cNvSpPr/>
              <p:nvPr/>
            </p:nvSpPr>
            <p:spPr>
              <a:xfrm rot="10076929" flipH="1">
                <a:off x="-32017" y="899452"/>
                <a:ext cx="441052" cy="1174274"/>
              </a:xfrm>
              <a:custGeom>
                <a:avLst/>
                <a:gdLst/>
                <a:ahLst/>
                <a:cxnLst/>
                <a:rect l="l" t="t" r="r" b="b"/>
                <a:pathLst>
                  <a:path w="7906" h="22306" extrusionOk="0">
                    <a:moveTo>
                      <a:pt x="4399" y="0"/>
                    </a:moveTo>
                    <a:lnTo>
                      <a:pt x="4399" y="0"/>
                    </a:lnTo>
                    <a:cubicBezTo>
                      <a:pt x="3815" y="2578"/>
                      <a:pt x="2715" y="4984"/>
                      <a:pt x="1753" y="7424"/>
                    </a:cubicBezTo>
                    <a:cubicBezTo>
                      <a:pt x="825" y="9864"/>
                      <a:pt x="0" y="12442"/>
                      <a:pt x="35" y="15088"/>
                    </a:cubicBezTo>
                    <a:cubicBezTo>
                      <a:pt x="35" y="17700"/>
                      <a:pt x="1478" y="20725"/>
                      <a:pt x="3575" y="22306"/>
                    </a:cubicBezTo>
                    <a:cubicBezTo>
                      <a:pt x="7596" y="15501"/>
                      <a:pt x="7905" y="7080"/>
                      <a:pt x="43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 rot="10076929" flipH="1">
                <a:off x="146899" y="976121"/>
                <a:ext cx="90152" cy="987968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8767" fill="none" extrusionOk="0">
                    <a:moveTo>
                      <a:pt x="1100" y="0"/>
                    </a:moveTo>
                    <a:cubicBezTo>
                      <a:pt x="1616" y="1788"/>
                      <a:pt x="1272" y="3678"/>
                      <a:pt x="997" y="5499"/>
                    </a:cubicBezTo>
                    <a:cubicBezTo>
                      <a:pt x="310" y="9899"/>
                      <a:pt x="0" y="14332"/>
                      <a:pt x="69" y="18766"/>
                    </a:cubicBezTo>
                  </a:path>
                </a:pathLst>
              </a:custGeom>
              <a:noFill/>
              <a:ln w="5150" cap="rnd" cmpd="sng">
                <a:solidFill>
                  <a:srgbClr val="2B2B2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"/>
          <p:cNvSpPr txBox="1">
            <a:spLocks noGrp="1"/>
          </p:cNvSpPr>
          <p:nvPr>
            <p:ph type="ctrTitle"/>
          </p:nvPr>
        </p:nvSpPr>
        <p:spPr>
          <a:xfrm>
            <a:off x="1555100" y="1079700"/>
            <a:ext cx="6752400" cy="29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34" name="Google Shape;234;p8"/>
          <p:cNvSpPr/>
          <p:nvPr/>
        </p:nvSpPr>
        <p:spPr>
          <a:xfrm rot="5400000" flipH="1">
            <a:off x="-1482612" y="1610403"/>
            <a:ext cx="5032997" cy="2067733"/>
          </a:xfrm>
          <a:custGeom>
            <a:avLst/>
            <a:gdLst/>
            <a:ahLst/>
            <a:cxnLst/>
            <a:rect l="l" t="t" r="r" b="b"/>
            <a:pathLst>
              <a:path w="38937" h="15887" extrusionOk="0">
                <a:moveTo>
                  <a:pt x="4536" y="0"/>
                </a:moveTo>
                <a:cubicBezTo>
                  <a:pt x="1911" y="0"/>
                  <a:pt x="17" y="1782"/>
                  <a:pt x="0" y="1799"/>
                </a:cubicBezTo>
                <a:lnTo>
                  <a:pt x="0" y="15886"/>
                </a:lnTo>
                <a:lnTo>
                  <a:pt x="38936" y="15886"/>
                </a:lnTo>
                <a:cubicBezTo>
                  <a:pt x="38916" y="14983"/>
                  <a:pt x="38690" y="14120"/>
                  <a:pt x="38259" y="13340"/>
                </a:cubicBezTo>
                <a:cubicBezTo>
                  <a:pt x="37047" y="10937"/>
                  <a:pt x="34665" y="9438"/>
                  <a:pt x="32878" y="8596"/>
                </a:cubicBezTo>
                <a:cubicBezTo>
                  <a:pt x="29223" y="6871"/>
                  <a:pt x="23411" y="6727"/>
                  <a:pt x="18749" y="6625"/>
                </a:cubicBezTo>
                <a:cubicBezTo>
                  <a:pt x="15279" y="6543"/>
                  <a:pt x="12260" y="6460"/>
                  <a:pt x="10823" y="5803"/>
                </a:cubicBezTo>
                <a:cubicBezTo>
                  <a:pt x="9118" y="5002"/>
                  <a:pt x="8810" y="3852"/>
                  <a:pt x="8564" y="2846"/>
                </a:cubicBezTo>
                <a:cubicBezTo>
                  <a:pt x="8276" y="1758"/>
                  <a:pt x="8030" y="813"/>
                  <a:pt x="6243" y="259"/>
                </a:cubicBezTo>
                <a:cubicBezTo>
                  <a:pt x="5650" y="76"/>
                  <a:pt x="5077" y="0"/>
                  <a:pt x="45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"/>
          <p:cNvSpPr/>
          <p:nvPr/>
        </p:nvSpPr>
        <p:spPr>
          <a:xfrm flipH="1">
            <a:off x="7182654" y="4099543"/>
            <a:ext cx="1961347" cy="1061265"/>
          </a:xfrm>
          <a:custGeom>
            <a:avLst/>
            <a:gdLst/>
            <a:ahLst/>
            <a:cxnLst/>
            <a:rect l="l" t="t" r="r" b="b"/>
            <a:pathLst>
              <a:path w="14848" h="14043" extrusionOk="0">
                <a:moveTo>
                  <a:pt x="1016" y="0"/>
                </a:moveTo>
                <a:cubicBezTo>
                  <a:pt x="671" y="0"/>
                  <a:pt x="326" y="62"/>
                  <a:pt x="0" y="180"/>
                </a:cubicBezTo>
                <a:lnTo>
                  <a:pt x="0" y="14042"/>
                </a:lnTo>
                <a:lnTo>
                  <a:pt x="13534" y="14042"/>
                </a:lnTo>
                <a:lnTo>
                  <a:pt x="14047" y="11475"/>
                </a:lnTo>
                <a:cubicBezTo>
                  <a:pt x="14293" y="10181"/>
                  <a:pt x="14663" y="8867"/>
                  <a:pt x="14766" y="7532"/>
                </a:cubicBezTo>
                <a:cubicBezTo>
                  <a:pt x="14848" y="6567"/>
                  <a:pt x="14704" y="5499"/>
                  <a:pt x="13821" y="4945"/>
                </a:cubicBezTo>
                <a:cubicBezTo>
                  <a:pt x="13375" y="4651"/>
                  <a:pt x="12854" y="4552"/>
                  <a:pt x="12329" y="4552"/>
                </a:cubicBezTo>
                <a:cubicBezTo>
                  <a:pt x="11936" y="4552"/>
                  <a:pt x="11541" y="4607"/>
                  <a:pt x="11172" y="4678"/>
                </a:cubicBezTo>
                <a:cubicBezTo>
                  <a:pt x="9971" y="4926"/>
                  <a:pt x="8594" y="5499"/>
                  <a:pt x="7309" y="5499"/>
                </a:cubicBezTo>
                <a:cubicBezTo>
                  <a:pt x="6682" y="5499"/>
                  <a:pt x="6077" y="5363"/>
                  <a:pt x="5525" y="4986"/>
                </a:cubicBezTo>
                <a:cubicBezTo>
                  <a:pt x="3861" y="3836"/>
                  <a:pt x="4067" y="1104"/>
                  <a:pt x="2116" y="221"/>
                </a:cubicBezTo>
                <a:cubicBezTo>
                  <a:pt x="1764" y="72"/>
                  <a:pt x="1390" y="0"/>
                  <a:pt x="10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8"/>
          <p:cNvGrpSpPr/>
          <p:nvPr/>
        </p:nvGrpSpPr>
        <p:grpSpPr>
          <a:xfrm rot="6233756" flipH="1">
            <a:off x="7664675" y="3678143"/>
            <a:ext cx="554255" cy="1033803"/>
            <a:chOff x="-144599" y="865275"/>
            <a:chExt cx="666214" cy="1242629"/>
          </a:xfrm>
        </p:grpSpPr>
        <p:sp>
          <p:nvSpPr>
            <p:cNvPr id="237" name="Google Shape;237;p8"/>
            <p:cNvSpPr/>
            <p:nvPr/>
          </p:nvSpPr>
          <p:spPr>
            <a:xfrm rot="10076929" flipH="1">
              <a:off x="-32017" y="899452"/>
              <a:ext cx="441052" cy="1174274"/>
            </a:xfrm>
            <a:custGeom>
              <a:avLst/>
              <a:gdLst/>
              <a:ahLst/>
              <a:cxnLst/>
              <a:rect l="l" t="t" r="r" b="b"/>
              <a:pathLst>
                <a:path w="7906" h="22306" extrusionOk="0">
                  <a:moveTo>
                    <a:pt x="4399" y="0"/>
                  </a:moveTo>
                  <a:lnTo>
                    <a:pt x="4399" y="0"/>
                  </a:lnTo>
                  <a:cubicBezTo>
                    <a:pt x="3815" y="2578"/>
                    <a:pt x="2715" y="4984"/>
                    <a:pt x="1753" y="7424"/>
                  </a:cubicBezTo>
                  <a:cubicBezTo>
                    <a:pt x="825" y="9864"/>
                    <a:pt x="0" y="12442"/>
                    <a:pt x="35" y="15088"/>
                  </a:cubicBezTo>
                  <a:cubicBezTo>
                    <a:pt x="35" y="17700"/>
                    <a:pt x="1478" y="20725"/>
                    <a:pt x="3575" y="22306"/>
                  </a:cubicBezTo>
                  <a:cubicBezTo>
                    <a:pt x="7596" y="15501"/>
                    <a:pt x="7905" y="7080"/>
                    <a:pt x="4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 rot="10076929" flipH="1">
              <a:off x="146899" y="976121"/>
              <a:ext cx="90152" cy="987968"/>
            </a:xfrm>
            <a:custGeom>
              <a:avLst/>
              <a:gdLst/>
              <a:ahLst/>
              <a:cxnLst/>
              <a:rect l="l" t="t" r="r" b="b"/>
              <a:pathLst>
                <a:path w="1616" h="18767" fill="none" extrusionOk="0">
                  <a:moveTo>
                    <a:pt x="1100" y="0"/>
                  </a:moveTo>
                  <a:cubicBezTo>
                    <a:pt x="1616" y="1788"/>
                    <a:pt x="1272" y="3678"/>
                    <a:pt x="997" y="5499"/>
                  </a:cubicBezTo>
                  <a:cubicBezTo>
                    <a:pt x="310" y="9899"/>
                    <a:pt x="0" y="14332"/>
                    <a:pt x="69" y="18766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8"/>
          <p:cNvGrpSpPr/>
          <p:nvPr/>
        </p:nvGrpSpPr>
        <p:grpSpPr>
          <a:xfrm rot="-4459990">
            <a:off x="8120447" y="3989847"/>
            <a:ext cx="472443" cy="881205"/>
            <a:chOff x="-144599" y="865275"/>
            <a:chExt cx="666214" cy="1242629"/>
          </a:xfrm>
        </p:grpSpPr>
        <p:sp>
          <p:nvSpPr>
            <p:cNvPr id="240" name="Google Shape;240;p8"/>
            <p:cNvSpPr/>
            <p:nvPr/>
          </p:nvSpPr>
          <p:spPr>
            <a:xfrm rot="10076929" flipH="1">
              <a:off x="-32017" y="899452"/>
              <a:ext cx="441052" cy="1174274"/>
            </a:xfrm>
            <a:custGeom>
              <a:avLst/>
              <a:gdLst/>
              <a:ahLst/>
              <a:cxnLst/>
              <a:rect l="l" t="t" r="r" b="b"/>
              <a:pathLst>
                <a:path w="7906" h="22306" extrusionOk="0">
                  <a:moveTo>
                    <a:pt x="4399" y="0"/>
                  </a:moveTo>
                  <a:lnTo>
                    <a:pt x="4399" y="0"/>
                  </a:lnTo>
                  <a:cubicBezTo>
                    <a:pt x="3815" y="2578"/>
                    <a:pt x="2715" y="4984"/>
                    <a:pt x="1753" y="7424"/>
                  </a:cubicBezTo>
                  <a:cubicBezTo>
                    <a:pt x="825" y="9864"/>
                    <a:pt x="0" y="12442"/>
                    <a:pt x="35" y="15088"/>
                  </a:cubicBezTo>
                  <a:cubicBezTo>
                    <a:pt x="35" y="17700"/>
                    <a:pt x="1478" y="20725"/>
                    <a:pt x="3575" y="22306"/>
                  </a:cubicBezTo>
                  <a:cubicBezTo>
                    <a:pt x="7596" y="15501"/>
                    <a:pt x="7905" y="7080"/>
                    <a:pt x="4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 rot="10076929" flipH="1">
              <a:off x="146899" y="976121"/>
              <a:ext cx="90152" cy="987968"/>
            </a:xfrm>
            <a:custGeom>
              <a:avLst/>
              <a:gdLst/>
              <a:ahLst/>
              <a:cxnLst/>
              <a:rect l="l" t="t" r="r" b="b"/>
              <a:pathLst>
                <a:path w="1616" h="18767" fill="none" extrusionOk="0">
                  <a:moveTo>
                    <a:pt x="1100" y="0"/>
                  </a:moveTo>
                  <a:cubicBezTo>
                    <a:pt x="1616" y="1788"/>
                    <a:pt x="1272" y="3678"/>
                    <a:pt x="997" y="5499"/>
                  </a:cubicBezTo>
                  <a:cubicBezTo>
                    <a:pt x="310" y="9899"/>
                    <a:pt x="0" y="14332"/>
                    <a:pt x="69" y="18766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8"/>
          <p:cNvGrpSpPr/>
          <p:nvPr/>
        </p:nvGrpSpPr>
        <p:grpSpPr>
          <a:xfrm rot="4684412" flipH="1">
            <a:off x="385064" y="-256469"/>
            <a:ext cx="514838" cy="960280"/>
            <a:chOff x="-144599" y="865275"/>
            <a:chExt cx="666214" cy="1242629"/>
          </a:xfrm>
        </p:grpSpPr>
        <p:sp>
          <p:nvSpPr>
            <p:cNvPr id="243" name="Google Shape;243;p8"/>
            <p:cNvSpPr/>
            <p:nvPr/>
          </p:nvSpPr>
          <p:spPr>
            <a:xfrm rot="10076929" flipH="1">
              <a:off x="-32017" y="899452"/>
              <a:ext cx="441052" cy="1174274"/>
            </a:xfrm>
            <a:custGeom>
              <a:avLst/>
              <a:gdLst/>
              <a:ahLst/>
              <a:cxnLst/>
              <a:rect l="l" t="t" r="r" b="b"/>
              <a:pathLst>
                <a:path w="7906" h="22306" extrusionOk="0">
                  <a:moveTo>
                    <a:pt x="4399" y="0"/>
                  </a:moveTo>
                  <a:lnTo>
                    <a:pt x="4399" y="0"/>
                  </a:lnTo>
                  <a:cubicBezTo>
                    <a:pt x="3815" y="2578"/>
                    <a:pt x="2715" y="4984"/>
                    <a:pt x="1753" y="7424"/>
                  </a:cubicBezTo>
                  <a:cubicBezTo>
                    <a:pt x="825" y="9864"/>
                    <a:pt x="0" y="12442"/>
                    <a:pt x="35" y="15088"/>
                  </a:cubicBezTo>
                  <a:cubicBezTo>
                    <a:pt x="35" y="17700"/>
                    <a:pt x="1478" y="20725"/>
                    <a:pt x="3575" y="22306"/>
                  </a:cubicBezTo>
                  <a:cubicBezTo>
                    <a:pt x="7596" y="15501"/>
                    <a:pt x="7905" y="7080"/>
                    <a:pt x="43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 rot="10076929" flipH="1">
              <a:off x="146899" y="976121"/>
              <a:ext cx="90152" cy="987968"/>
            </a:xfrm>
            <a:custGeom>
              <a:avLst/>
              <a:gdLst/>
              <a:ahLst/>
              <a:cxnLst/>
              <a:rect l="l" t="t" r="r" b="b"/>
              <a:pathLst>
                <a:path w="1616" h="18767" fill="none" extrusionOk="0">
                  <a:moveTo>
                    <a:pt x="1100" y="0"/>
                  </a:moveTo>
                  <a:cubicBezTo>
                    <a:pt x="1616" y="1788"/>
                    <a:pt x="1272" y="3678"/>
                    <a:pt x="997" y="5499"/>
                  </a:cubicBezTo>
                  <a:cubicBezTo>
                    <a:pt x="310" y="9899"/>
                    <a:pt x="0" y="14332"/>
                    <a:pt x="69" y="18766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8"/>
          <p:cNvGrpSpPr/>
          <p:nvPr/>
        </p:nvGrpSpPr>
        <p:grpSpPr>
          <a:xfrm rot="-3847939">
            <a:off x="636637" y="-65358"/>
            <a:ext cx="548339" cy="1022768"/>
            <a:chOff x="-144599" y="865275"/>
            <a:chExt cx="666214" cy="1242629"/>
          </a:xfrm>
        </p:grpSpPr>
        <p:sp>
          <p:nvSpPr>
            <p:cNvPr id="246" name="Google Shape;246;p8"/>
            <p:cNvSpPr/>
            <p:nvPr/>
          </p:nvSpPr>
          <p:spPr>
            <a:xfrm rot="10076929" flipH="1">
              <a:off x="-32017" y="899452"/>
              <a:ext cx="441052" cy="1174274"/>
            </a:xfrm>
            <a:custGeom>
              <a:avLst/>
              <a:gdLst/>
              <a:ahLst/>
              <a:cxnLst/>
              <a:rect l="l" t="t" r="r" b="b"/>
              <a:pathLst>
                <a:path w="7906" h="22306" extrusionOk="0">
                  <a:moveTo>
                    <a:pt x="4399" y="0"/>
                  </a:moveTo>
                  <a:lnTo>
                    <a:pt x="4399" y="0"/>
                  </a:lnTo>
                  <a:cubicBezTo>
                    <a:pt x="3815" y="2578"/>
                    <a:pt x="2715" y="4984"/>
                    <a:pt x="1753" y="7424"/>
                  </a:cubicBezTo>
                  <a:cubicBezTo>
                    <a:pt x="825" y="9864"/>
                    <a:pt x="0" y="12442"/>
                    <a:pt x="35" y="15088"/>
                  </a:cubicBezTo>
                  <a:cubicBezTo>
                    <a:pt x="35" y="17700"/>
                    <a:pt x="1478" y="20725"/>
                    <a:pt x="3575" y="22306"/>
                  </a:cubicBezTo>
                  <a:cubicBezTo>
                    <a:pt x="7596" y="15501"/>
                    <a:pt x="7905" y="7080"/>
                    <a:pt x="43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 rot="10076929" flipH="1">
              <a:off x="146899" y="976121"/>
              <a:ext cx="90152" cy="987968"/>
            </a:xfrm>
            <a:custGeom>
              <a:avLst/>
              <a:gdLst/>
              <a:ahLst/>
              <a:cxnLst/>
              <a:rect l="l" t="t" r="r" b="b"/>
              <a:pathLst>
                <a:path w="1616" h="18767" fill="none" extrusionOk="0">
                  <a:moveTo>
                    <a:pt x="1100" y="0"/>
                  </a:moveTo>
                  <a:cubicBezTo>
                    <a:pt x="1616" y="1788"/>
                    <a:pt x="1272" y="3678"/>
                    <a:pt x="997" y="5499"/>
                  </a:cubicBezTo>
                  <a:cubicBezTo>
                    <a:pt x="310" y="9899"/>
                    <a:pt x="0" y="14332"/>
                    <a:pt x="69" y="18766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8"/>
          <p:cNvGrpSpPr/>
          <p:nvPr/>
        </p:nvGrpSpPr>
        <p:grpSpPr>
          <a:xfrm rot="6845510" flipH="1">
            <a:off x="212775" y="-73464"/>
            <a:ext cx="467426" cy="871848"/>
            <a:chOff x="-144599" y="865275"/>
            <a:chExt cx="666214" cy="1242629"/>
          </a:xfrm>
        </p:grpSpPr>
        <p:sp>
          <p:nvSpPr>
            <p:cNvPr id="249" name="Google Shape;249;p8"/>
            <p:cNvSpPr/>
            <p:nvPr/>
          </p:nvSpPr>
          <p:spPr>
            <a:xfrm rot="10076929" flipH="1">
              <a:off x="-32017" y="899452"/>
              <a:ext cx="441052" cy="1174274"/>
            </a:xfrm>
            <a:custGeom>
              <a:avLst/>
              <a:gdLst/>
              <a:ahLst/>
              <a:cxnLst/>
              <a:rect l="l" t="t" r="r" b="b"/>
              <a:pathLst>
                <a:path w="7906" h="22306" extrusionOk="0">
                  <a:moveTo>
                    <a:pt x="4399" y="0"/>
                  </a:moveTo>
                  <a:lnTo>
                    <a:pt x="4399" y="0"/>
                  </a:lnTo>
                  <a:cubicBezTo>
                    <a:pt x="3815" y="2578"/>
                    <a:pt x="2715" y="4984"/>
                    <a:pt x="1753" y="7424"/>
                  </a:cubicBezTo>
                  <a:cubicBezTo>
                    <a:pt x="825" y="9864"/>
                    <a:pt x="0" y="12442"/>
                    <a:pt x="35" y="15088"/>
                  </a:cubicBezTo>
                  <a:cubicBezTo>
                    <a:pt x="35" y="17700"/>
                    <a:pt x="1478" y="20725"/>
                    <a:pt x="3575" y="22306"/>
                  </a:cubicBezTo>
                  <a:cubicBezTo>
                    <a:pt x="7596" y="15501"/>
                    <a:pt x="7905" y="7080"/>
                    <a:pt x="4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 rot="10076929" flipH="1">
              <a:off x="146899" y="976121"/>
              <a:ext cx="90152" cy="987968"/>
            </a:xfrm>
            <a:custGeom>
              <a:avLst/>
              <a:gdLst/>
              <a:ahLst/>
              <a:cxnLst/>
              <a:rect l="l" t="t" r="r" b="b"/>
              <a:pathLst>
                <a:path w="1616" h="18767" fill="none" extrusionOk="0">
                  <a:moveTo>
                    <a:pt x="1100" y="0"/>
                  </a:moveTo>
                  <a:cubicBezTo>
                    <a:pt x="1616" y="1788"/>
                    <a:pt x="1272" y="3678"/>
                    <a:pt x="997" y="5499"/>
                  </a:cubicBezTo>
                  <a:cubicBezTo>
                    <a:pt x="310" y="9899"/>
                    <a:pt x="0" y="14332"/>
                    <a:pt x="69" y="18766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8"/>
          <p:cNvGrpSpPr/>
          <p:nvPr/>
        </p:nvGrpSpPr>
        <p:grpSpPr>
          <a:xfrm rot="-1386400">
            <a:off x="8064550" y="3804818"/>
            <a:ext cx="759127" cy="814204"/>
            <a:chOff x="1039850" y="4150650"/>
            <a:chExt cx="1236675" cy="1326400"/>
          </a:xfrm>
        </p:grpSpPr>
        <p:sp>
          <p:nvSpPr>
            <p:cNvPr id="252" name="Google Shape;252;p8"/>
            <p:cNvSpPr/>
            <p:nvPr/>
          </p:nvSpPr>
          <p:spPr>
            <a:xfrm>
              <a:off x="1039850" y="4150650"/>
              <a:ext cx="1236675" cy="1322875"/>
            </a:xfrm>
            <a:custGeom>
              <a:avLst/>
              <a:gdLst/>
              <a:ahLst/>
              <a:cxnLst/>
              <a:rect l="l" t="t" r="r" b="b"/>
              <a:pathLst>
                <a:path w="49467" h="52915" extrusionOk="0">
                  <a:moveTo>
                    <a:pt x="4556" y="1"/>
                  </a:moveTo>
                  <a:cubicBezTo>
                    <a:pt x="1922" y="1"/>
                    <a:pt x="1" y="3041"/>
                    <a:pt x="351" y="5689"/>
                  </a:cubicBezTo>
                  <a:cubicBezTo>
                    <a:pt x="712" y="8393"/>
                    <a:pt x="2703" y="10590"/>
                    <a:pt x="4814" y="12321"/>
                  </a:cubicBezTo>
                  <a:cubicBezTo>
                    <a:pt x="5606" y="12973"/>
                    <a:pt x="6469" y="13636"/>
                    <a:pt x="6842" y="14594"/>
                  </a:cubicBezTo>
                  <a:cubicBezTo>
                    <a:pt x="7741" y="16897"/>
                    <a:pt x="5416" y="19152"/>
                    <a:pt x="4991" y="21590"/>
                  </a:cubicBezTo>
                  <a:cubicBezTo>
                    <a:pt x="4327" y="25398"/>
                    <a:pt x="8289" y="28286"/>
                    <a:pt x="11810" y="29880"/>
                  </a:cubicBezTo>
                  <a:cubicBezTo>
                    <a:pt x="15331" y="31477"/>
                    <a:pt x="19515" y="33499"/>
                    <a:pt x="19962" y="37338"/>
                  </a:cubicBezTo>
                  <a:cubicBezTo>
                    <a:pt x="20121" y="38705"/>
                    <a:pt x="19742" y="40094"/>
                    <a:pt x="19916" y="41458"/>
                  </a:cubicBezTo>
                  <a:cubicBezTo>
                    <a:pt x="20439" y="45512"/>
                    <a:pt x="25181" y="47313"/>
                    <a:pt x="29148" y="48292"/>
                  </a:cubicBezTo>
                  <a:lnTo>
                    <a:pt x="47848" y="52914"/>
                  </a:lnTo>
                  <a:cubicBezTo>
                    <a:pt x="49466" y="42804"/>
                    <a:pt x="47738" y="32924"/>
                    <a:pt x="41216" y="25031"/>
                  </a:cubicBezTo>
                  <a:cubicBezTo>
                    <a:pt x="39244" y="22646"/>
                    <a:pt x="36474" y="20528"/>
                    <a:pt x="33439" y="20528"/>
                  </a:cubicBezTo>
                  <a:cubicBezTo>
                    <a:pt x="33192" y="20528"/>
                    <a:pt x="32944" y="20542"/>
                    <a:pt x="32694" y="20571"/>
                  </a:cubicBezTo>
                  <a:cubicBezTo>
                    <a:pt x="32008" y="20651"/>
                    <a:pt x="31312" y="20842"/>
                    <a:pt x="30630" y="20842"/>
                  </a:cubicBezTo>
                  <a:cubicBezTo>
                    <a:pt x="30374" y="20842"/>
                    <a:pt x="30120" y="20815"/>
                    <a:pt x="29870" y="20746"/>
                  </a:cubicBezTo>
                  <a:cubicBezTo>
                    <a:pt x="27744" y="20155"/>
                    <a:pt x="27570" y="17289"/>
                    <a:pt x="27374" y="15089"/>
                  </a:cubicBezTo>
                  <a:cubicBezTo>
                    <a:pt x="27151" y="12593"/>
                    <a:pt x="26273" y="10079"/>
                    <a:pt x="24502" y="8311"/>
                  </a:cubicBezTo>
                  <a:cubicBezTo>
                    <a:pt x="23201" y="7012"/>
                    <a:pt x="21366" y="6195"/>
                    <a:pt x="19553" y="6195"/>
                  </a:cubicBezTo>
                  <a:cubicBezTo>
                    <a:pt x="18894" y="6195"/>
                    <a:pt x="18237" y="6304"/>
                    <a:pt x="17610" y="6536"/>
                  </a:cubicBezTo>
                  <a:cubicBezTo>
                    <a:pt x="16909" y="6796"/>
                    <a:pt x="16254" y="7203"/>
                    <a:pt x="15523" y="7356"/>
                  </a:cubicBezTo>
                  <a:cubicBezTo>
                    <a:pt x="15293" y="7405"/>
                    <a:pt x="15064" y="7427"/>
                    <a:pt x="14840" y="7427"/>
                  </a:cubicBezTo>
                  <a:cubicBezTo>
                    <a:pt x="12887" y="7427"/>
                    <a:pt x="11176" y="5708"/>
                    <a:pt x="9953" y="4068"/>
                  </a:cubicBezTo>
                  <a:cubicBezTo>
                    <a:pt x="8589" y="2235"/>
                    <a:pt x="7013" y="125"/>
                    <a:pt x="4734" y="5"/>
                  </a:cubicBezTo>
                  <a:cubicBezTo>
                    <a:pt x="4675" y="2"/>
                    <a:pt x="4615" y="1"/>
                    <a:pt x="45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1173025" y="4262625"/>
              <a:ext cx="1067025" cy="1214425"/>
            </a:xfrm>
            <a:custGeom>
              <a:avLst/>
              <a:gdLst/>
              <a:ahLst/>
              <a:cxnLst/>
              <a:rect l="l" t="t" r="r" b="b"/>
              <a:pathLst>
                <a:path w="42681" h="48577" extrusionOk="0">
                  <a:moveTo>
                    <a:pt x="200" y="1"/>
                  </a:moveTo>
                  <a:cubicBezTo>
                    <a:pt x="92" y="1"/>
                    <a:pt x="1" y="140"/>
                    <a:pt x="102" y="243"/>
                  </a:cubicBezTo>
                  <a:cubicBezTo>
                    <a:pt x="398" y="540"/>
                    <a:pt x="29744" y="30204"/>
                    <a:pt x="42408" y="48515"/>
                  </a:cubicBezTo>
                  <a:cubicBezTo>
                    <a:pt x="42432" y="48552"/>
                    <a:pt x="42475" y="48576"/>
                    <a:pt x="42521" y="48576"/>
                  </a:cubicBezTo>
                  <a:cubicBezTo>
                    <a:pt x="42552" y="48576"/>
                    <a:pt x="42579" y="48567"/>
                    <a:pt x="42601" y="48552"/>
                  </a:cubicBezTo>
                  <a:cubicBezTo>
                    <a:pt x="42665" y="48506"/>
                    <a:pt x="42680" y="48420"/>
                    <a:pt x="42637" y="48356"/>
                  </a:cubicBezTo>
                  <a:cubicBezTo>
                    <a:pt x="29961" y="30023"/>
                    <a:pt x="594" y="344"/>
                    <a:pt x="297" y="45"/>
                  </a:cubicBezTo>
                  <a:cubicBezTo>
                    <a:pt x="267" y="14"/>
                    <a:pt x="233" y="1"/>
                    <a:pt x="20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1631200" y="5217825"/>
              <a:ext cx="435600" cy="28175"/>
            </a:xfrm>
            <a:custGeom>
              <a:avLst/>
              <a:gdLst/>
              <a:ahLst/>
              <a:cxnLst/>
              <a:rect l="l" t="t" r="r" b="b"/>
              <a:pathLst>
                <a:path w="17424" h="1127" extrusionOk="0">
                  <a:moveTo>
                    <a:pt x="135" y="0"/>
                  </a:moveTo>
                  <a:cubicBezTo>
                    <a:pt x="65" y="0"/>
                    <a:pt x="4" y="58"/>
                    <a:pt x="6" y="133"/>
                  </a:cubicBezTo>
                  <a:cubicBezTo>
                    <a:pt x="0" y="209"/>
                    <a:pt x="61" y="276"/>
                    <a:pt x="138" y="279"/>
                  </a:cubicBezTo>
                  <a:lnTo>
                    <a:pt x="17226" y="1127"/>
                  </a:lnTo>
                  <a:lnTo>
                    <a:pt x="17232" y="1127"/>
                  </a:lnTo>
                  <a:cubicBezTo>
                    <a:pt x="17233" y="1127"/>
                    <a:pt x="17234" y="1127"/>
                    <a:pt x="17235" y="1127"/>
                  </a:cubicBezTo>
                  <a:cubicBezTo>
                    <a:pt x="17418" y="1127"/>
                    <a:pt x="17423" y="851"/>
                    <a:pt x="17238" y="848"/>
                  </a:cubicBezTo>
                  <a:lnTo>
                    <a:pt x="150" y="1"/>
                  </a:lnTo>
                  <a:cubicBezTo>
                    <a:pt x="145" y="0"/>
                    <a:pt x="140" y="0"/>
                    <a:pt x="13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1248975" y="4708100"/>
              <a:ext cx="412900" cy="68425"/>
            </a:xfrm>
            <a:custGeom>
              <a:avLst/>
              <a:gdLst/>
              <a:ahLst/>
              <a:cxnLst/>
              <a:rect l="l" t="t" r="r" b="b"/>
              <a:pathLst>
                <a:path w="16516" h="2737" extrusionOk="0">
                  <a:moveTo>
                    <a:pt x="194" y="1"/>
                  </a:moveTo>
                  <a:cubicBezTo>
                    <a:pt x="31" y="1"/>
                    <a:pt x="0" y="244"/>
                    <a:pt x="172" y="277"/>
                  </a:cubicBezTo>
                  <a:lnTo>
                    <a:pt x="16308" y="2733"/>
                  </a:lnTo>
                  <a:lnTo>
                    <a:pt x="16329" y="2733"/>
                  </a:lnTo>
                  <a:lnTo>
                    <a:pt x="16329" y="2736"/>
                  </a:lnTo>
                  <a:cubicBezTo>
                    <a:pt x="16498" y="2733"/>
                    <a:pt x="16516" y="2486"/>
                    <a:pt x="16348" y="2458"/>
                  </a:cubicBezTo>
                  <a:lnTo>
                    <a:pt x="211" y="2"/>
                  </a:lnTo>
                  <a:cubicBezTo>
                    <a:pt x="205" y="1"/>
                    <a:pt x="199" y="1"/>
                    <a:pt x="194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1537425" y="4384625"/>
              <a:ext cx="13500" cy="265250"/>
            </a:xfrm>
            <a:custGeom>
              <a:avLst/>
              <a:gdLst/>
              <a:ahLst/>
              <a:cxnLst/>
              <a:rect l="l" t="t" r="r" b="b"/>
              <a:pathLst>
                <a:path w="540" h="10610" extrusionOk="0">
                  <a:moveTo>
                    <a:pt x="396" y="1"/>
                  </a:moveTo>
                  <a:cubicBezTo>
                    <a:pt x="319" y="1"/>
                    <a:pt x="261" y="61"/>
                    <a:pt x="258" y="135"/>
                  </a:cubicBezTo>
                  <a:lnTo>
                    <a:pt x="1" y="10469"/>
                  </a:lnTo>
                  <a:cubicBezTo>
                    <a:pt x="1" y="10545"/>
                    <a:pt x="62" y="10610"/>
                    <a:pt x="139" y="10610"/>
                  </a:cubicBezTo>
                  <a:lnTo>
                    <a:pt x="142" y="10610"/>
                  </a:lnTo>
                  <a:cubicBezTo>
                    <a:pt x="218" y="10610"/>
                    <a:pt x="279" y="10551"/>
                    <a:pt x="279" y="10475"/>
                  </a:cubicBezTo>
                  <a:lnTo>
                    <a:pt x="536" y="142"/>
                  </a:lnTo>
                  <a:cubicBezTo>
                    <a:pt x="539" y="65"/>
                    <a:pt x="478" y="1"/>
                    <a:pt x="402" y="1"/>
                  </a:cubicBezTo>
                  <a:cubicBezTo>
                    <a:pt x="400" y="1"/>
                    <a:pt x="398" y="1"/>
                    <a:pt x="39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1924475" y="4730600"/>
              <a:ext cx="25950" cy="353425"/>
            </a:xfrm>
            <a:custGeom>
              <a:avLst/>
              <a:gdLst/>
              <a:ahLst/>
              <a:cxnLst/>
              <a:rect l="l" t="t" r="r" b="b"/>
              <a:pathLst>
                <a:path w="1038" h="14137" extrusionOk="0">
                  <a:moveTo>
                    <a:pt x="889" y="1"/>
                  </a:moveTo>
                  <a:cubicBezTo>
                    <a:pt x="817" y="1"/>
                    <a:pt x="756" y="60"/>
                    <a:pt x="753" y="132"/>
                  </a:cubicBezTo>
                  <a:lnTo>
                    <a:pt x="4" y="13990"/>
                  </a:lnTo>
                  <a:cubicBezTo>
                    <a:pt x="1" y="14066"/>
                    <a:pt x="59" y="14134"/>
                    <a:pt x="135" y="14137"/>
                  </a:cubicBezTo>
                  <a:lnTo>
                    <a:pt x="144" y="14137"/>
                  </a:lnTo>
                  <a:cubicBezTo>
                    <a:pt x="218" y="14137"/>
                    <a:pt x="279" y="14079"/>
                    <a:pt x="282" y="14005"/>
                  </a:cubicBezTo>
                  <a:lnTo>
                    <a:pt x="1032" y="148"/>
                  </a:lnTo>
                  <a:cubicBezTo>
                    <a:pt x="1038" y="71"/>
                    <a:pt x="976" y="7"/>
                    <a:pt x="900" y="1"/>
                  </a:cubicBezTo>
                  <a:cubicBezTo>
                    <a:pt x="896" y="1"/>
                    <a:pt x="893" y="1"/>
                    <a:pt x="889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8"/>
          <p:cNvGrpSpPr/>
          <p:nvPr/>
        </p:nvGrpSpPr>
        <p:grpSpPr>
          <a:xfrm rot="-6611668">
            <a:off x="7464481" y="4112741"/>
            <a:ext cx="568373" cy="590636"/>
            <a:chOff x="2661250" y="4086675"/>
            <a:chExt cx="1220950" cy="1268775"/>
          </a:xfrm>
        </p:grpSpPr>
        <p:sp>
          <p:nvSpPr>
            <p:cNvPr id="259" name="Google Shape;259;p8"/>
            <p:cNvSpPr/>
            <p:nvPr/>
          </p:nvSpPr>
          <p:spPr>
            <a:xfrm>
              <a:off x="2665750" y="4086675"/>
              <a:ext cx="1216450" cy="1265250"/>
            </a:xfrm>
            <a:custGeom>
              <a:avLst/>
              <a:gdLst/>
              <a:ahLst/>
              <a:cxnLst/>
              <a:rect l="l" t="t" r="r" b="b"/>
              <a:pathLst>
                <a:path w="48658" h="50610" extrusionOk="0">
                  <a:moveTo>
                    <a:pt x="48658" y="1"/>
                  </a:moveTo>
                  <a:lnTo>
                    <a:pt x="48658" y="1"/>
                  </a:lnTo>
                  <a:cubicBezTo>
                    <a:pt x="37651" y="3678"/>
                    <a:pt x="26446" y="7459"/>
                    <a:pt x="17095" y="14326"/>
                  </a:cubicBezTo>
                  <a:cubicBezTo>
                    <a:pt x="7740" y="21194"/>
                    <a:pt x="59" y="39007"/>
                    <a:pt x="1" y="50610"/>
                  </a:cubicBezTo>
                  <a:cubicBezTo>
                    <a:pt x="8725" y="48848"/>
                    <a:pt x="17416" y="46354"/>
                    <a:pt x="25079" y="41833"/>
                  </a:cubicBezTo>
                  <a:cubicBezTo>
                    <a:pt x="32742" y="37312"/>
                    <a:pt x="39355" y="30582"/>
                    <a:pt x="42408" y="22228"/>
                  </a:cubicBezTo>
                  <a:cubicBezTo>
                    <a:pt x="45060" y="14975"/>
                    <a:pt x="44981" y="6789"/>
                    <a:pt x="48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2661250" y="4182675"/>
              <a:ext cx="1121500" cy="1172775"/>
            </a:xfrm>
            <a:custGeom>
              <a:avLst/>
              <a:gdLst/>
              <a:ahLst/>
              <a:cxnLst/>
              <a:rect l="l" t="t" r="r" b="b"/>
              <a:pathLst>
                <a:path w="44860" h="46911" extrusionOk="0">
                  <a:moveTo>
                    <a:pt x="44658" y="0"/>
                  </a:moveTo>
                  <a:cubicBezTo>
                    <a:pt x="44629" y="0"/>
                    <a:pt x="44599" y="10"/>
                    <a:pt x="44570" y="34"/>
                  </a:cubicBezTo>
                  <a:cubicBezTo>
                    <a:pt x="44320" y="232"/>
                    <a:pt x="19239" y="20343"/>
                    <a:pt x="68" y="46687"/>
                  </a:cubicBezTo>
                  <a:cubicBezTo>
                    <a:pt x="0" y="46779"/>
                    <a:pt x="68" y="46910"/>
                    <a:pt x="184" y="46910"/>
                  </a:cubicBezTo>
                  <a:cubicBezTo>
                    <a:pt x="227" y="46907"/>
                    <a:pt x="266" y="46886"/>
                    <a:pt x="294" y="46852"/>
                  </a:cubicBezTo>
                  <a:cubicBezTo>
                    <a:pt x="19440" y="20538"/>
                    <a:pt x="44494" y="450"/>
                    <a:pt x="44745" y="251"/>
                  </a:cubicBezTo>
                  <a:cubicBezTo>
                    <a:pt x="44860" y="158"/>
                    <a:pt x="44771" y="0"/>
                    <a:pt x="4465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2732550" y="5208275"/>
              <a:ext cx="276950" cy="51200"/>
            </a:xfrm>
            <a:custGeom>
              <a:avLst/>
              <a:gdLst/>
              <a:ahLst/>
              <a:cxnLst/>
              <a:rect l="l" t="t" r="r" b="b"/>
              <a:pathLst>
                <a:path w="11078" h="2048" extrusionOk="0">
                  <a:moveTo>
                    <a:pt x="10886" y="1"/>
                  </a:moveTo>
                  <a:cubicBezTo>
                    <a:pt x="10876" y="1"/>
                    <a:pt x="10866" y="2"/>
                    <a:pt x="10856" y="4"/>
                  </a:cubicBezTo>
                  <a:lnTo>
                    <a:pt x="174" y="1772"/>
                  </a:lnTo>
                  <a:cubicBezTo>
                    <a:pt x="0" y="1796"/>
                    <a:pt x="21" y="2047"/>
                    <a:pt x="192" y="2047"/>
                  </a:cubicBezTo>
                  <a:cubicBezTo>
                    <a:pt x="193" y="2047"/>
                    <a:pt x="194" y="2047"/>
                    <a:pt x="195" y="2047"/>
                  </a:cubicBezTo>
                  <a:lnTo>
                    <a:pt x="217" y="2047"/>
                  </a:lnTo>
                  <a:lnTo>
                    <a:pt x="10902" y="279"/>
                  </a:lnTo>
                  <a:cubicBezTo>
                    <a:pt x="11078" y="250"/>
                    <a:pt x="11044" y="1"/>
                    <a:pt x="1088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2806550" y="4857925"/>
              <a:ext cx="15325" cy="298450"/>
            </a:xfrm>
            <a:custGeom>
              <a:avLst/>
              <a:gdLst/>
              <a:ahLst/>
              <a:cxnLst/>
              <a:rect l="l" t="t" r="r" b="b"/>
              <a:pathLst>
                <a:path w="613" h="11938" extrusionOk="0">
                  <a:moveTo>
                    <a:pt x="148" y="1"/>
                  </a:moveTo>
                  <a:cubicBezTo>
                    <a:pt x="74" y="1"/>
                    <a:pt x="0" y="51"/>
                    <a:pt x="7" y="151"/>
                  </a:cubicBezTo>
                  <a:lnTo>
                    <a:pt x="334" y="11803"/>
                  </a:lnTo>
                  <a:cubicBezTo>
                    <a:pt x="334" y="11879"/>
                    <a:pt x="398" y="11938"/>
                    <a:pt x="472" y="11938"/>
                  </a:cubicBezTo>
                  <a:lnTo>
                    <a:pt x="478" y="11938"/>
                  </a:lnTo>
                  <a:cubicBezTo>
                    <a:pt x="554" y="11935"/>
                    <a:pt x="612" y="11873"/>
                    <a:pt x="612" y="11794"/>
                  </a:cubicBezTo>
                  <a:lnTo>
                    <a:pt x="288" y="142"/>
                  </a:lnTo>
                  <a:cubicBezTo>
                    <a:pt x="290" y="47"/>
                    <a:pt x="219" y="1"/>
                    <a:pt x="148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2905300" y="5014700"/>
              <a:ext cx="403250" cy="30550"/>
            </a:xfrm>
            <a:custGeom>
              <a:avLst/>
              <a:gdLst/>
              <a:ahLst/>
              <a:cxnLst/>
              <a:rect l="l" t="t" r="r" b="b"/>
              <a:pathLst>
                <a:path w="16130" h="1222" extrusionOk="0">
                  <a:moveTo>
                    <a:pt x="15991" y="1"/>
                  </a:moveTo>
                  <a:cubicBezTo>
                    <a:pt x="15987" y="1"/>
                    <a:pt x="15984" y="1"/>
                    <a:pt x="15980" y="1"/>
                  </a:cubicBezTo>
                  <a:lnTo>
                    <a:pt x="186" y="943"/>
                  </a:lnTo>
                  <a:cubicBezTo>
                    <a:pt x="1" y="946"/>
                    <a:pt x="9" y="1222"/>
                    <a:pt x="192" y="1222"/>
                  </a:cubicBezTo>
                  <a:cubicBezTo>
                    <a:pt x="193" y="1222"/>
                    <a:pt x="194" y="1222"/>
                    <a:pt x="195" y="1222"/>
                  </a:cubicBezTo>
                  <a:lnTo>
                    <a:pt x="202" y="1219"/>
                  </a:lnTo>
                  <a:lnTo>
                    <a:pt x="15995" y="280"/>
                  </a:lnTo>
                  <a:cubicBezTo>
                    <a:pt x="16072" y="277"/>
                    <a:pt x="16130" y="209"/>
                    <a:pt x="16127" y="133"/>
                  </a:cubicBezTo>
                  <a:cubicBezTo>
                    <a:pt x="16124" y="60"/>
                    <a:pt x="16063" y="1"/>
                    <a:pt x="15991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2967525" y="4608825"/>
              <a:ext cx="28850" cy="340925"/>
            </a:xfrm>
            <a:custGeom>
              <a:avLst/>
              <a:gdLst/>
              <a:ahLst/>
              <a:cxnLst/>
              <a:rect l="l" t="t" r="r" b="b"/>
              <a:pathLst>
                <a:path w="1154" h="13637" extrusionOk="0">
                  <a:moveTo>
                    <a:pt x="146" y="1"/>
                  </a:moveTo>
                  <a:cubicBezTo>
                    <a:pt x="73" y="1"/>
                    <a:pt x="0" y="51"/>
                    <a:pt x="7" y="149"/>
                  </a:cubicBezTo>
                  <a:lnTo>
                    <a:pt x="870" y="13505"/>
                  </a:lnTo>
                  <a:cubicBezTo>
                    <a:pt x="873" y="13578"/>
                    <a:pt x="934" y="13636"/>
                    <a:pt x="1007" y="13636"/>
                  </a:cubicBezTo>
                  <a:lnTo>
                    <a:pt x="1016" y="13636"/>
                  </a:lnTo>
                  <a:cubicBezTo>
                    <a:pt x="1096" y="13630"/>
                    <a:pt x="1154" y="13566"/>
                    <a:pt x="1148" y="13489"/>
                  </a:cubicBezTo>
                  <a:lnTo>
                    <a:pt x="285" y="130"/>
                  </a:lnTo>
                  <a:cubicBezTo>
                    <a:pt x="279" y="43"/>
                    <a:pt x="213" y="1"/>
                    <a:pt x="14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3116200" y="4696050"/>
              <a:ext cx="501950" cy="112450"/>
            </a:xfrm>
            <a:custGeom>
              <a:avLst/>
              <a:gdLst/>
              <a:ahLst/>
              <a:cxnLst/>
              <a:rect l="l" t="t" r="r" b="b"/>
              <a:pathLst>
                <a:path w="20078" h="4498" extrusionOk="0">
                  <a:moveTo>
                    <a:pt x="19880" y="1"/>
                  </a:moveTo>
                  <a:cubicBezTo>
                    <a:pt x="19867" y="1"/>
                    <a:pt x="19853" y="3"/>
                    <a:pt x="19838" y="6"/>
                  </a:cubicBezTo>
                  <a:lnTo>
                    <a:pt x="166" y="4219"/>
                  </a:lnTo>
                  <a:cubicBezTo>
                    <a:pt x="0" y="4255"/>
                    <a:pt x="28" y="4497"/>
                    <a:pt x="193" y="4497"/>
                  </a:cubicBezTo>
                  <a:cubicBezTo>
                    <a:pt x="205" y="4497"/>
                    <a:pt x="215" y="4494"/>
                    <a:pt x="224" y="4494"/>
                  </a:cubicBezTo>
                  <a:lnTo>
                    <a:pt x="19896" y="279"/>
                  </a:lnTo>
                  <a:cubicBezTo>
                    <a:pt x="20077" y="250"/>
                    <a:pt x="20036" y="1"/>
                    <a:pt x="1988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3280550" y="4369025"/>
              <a:ext cx="36875" cy="241150"/>
            </a:xfrm>
            <a:custGeom>
              <a:avLst/>
              <a:gdLst/>
              <a:ahLst/>
              <a:cxnLst/>
              <a:rect l="l" t="t" r="r" b="b"/>
              <a:pathLst>
                <a:path w="1475" h="9646" extrusionOk="0">
                  <a:moveTo>
                    <a:pt x="156" y="1"/>
                  </a:moveTo>
                  <a:cubicBezTo>
                    <a:pt x="79" y="1"/>
                    <a:pt x="1" y="58"/>
                    <a:pt x="16" y="160"/>
                  </a:cubicBezTo>
                  <a:lnTo>
                    <a:pt x="1190" y="9524"/>
                  </a:lnTo>
                  <a:cubicBezTo>
                    <a:pt x="1199" y="9594"/>
                    <a:pt x="1258" y="9646"/>
                    <a:pt x="1328" y="9646"/>
                  </a:cubicBezTo>
                  <a:cubicBezTo>
                    <a:pt x="1334" y="9646"/>
                    <a:pt x="1340" y="9646"/>
                    <a:pt x="1346" y="9643"/>
                  </a:cubicBezTo>
                  <a:cubicBezTo>
                    <a:pt x="1423" y="9634"/>
                    <a:pt x="1475" y="9563"/>
                    <a:pt x="1466" y="9487"/>
                  </a:cubicBezTo>
                  <a:lnTo>
                    <a:pt x="291" y="126"/>
                  </a:lnTo>
                  <a:cubicBezTo>
                    <a:pt x="283" y="40"/>
                    <a:pt x="220" y="1"/>
                    <a:pt x="15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3511875" y="4353925"/>
              <a:ext cx="235450" cy="62700"/>
            </a:xfrm>
            <a:custGeom>
              <a:avLst/>
              <a:gdLst/>
              <a:ahLst/>
              <a:cxnLst/>
              <a:rect l="l" t="t" r="r" b="b"/>
              <a:pathLst>
                <a:path w="9418" h="2508" extrusionOk="0">
                  <a:moveTo>
                    <a:pt x="9226" y="0"/>
                  </a:moveTo>
                  <a:cubicBezTo>
                    <a:pt x="9214" y="0"/>
                    <a:pt x="9201" y="2"/>
                    <a:pt x="9187" y="5"/>
                  </a:cubicBezTo>
                  <a:lnTo>
                    <a:pt x="163" y="2232"/>
                  </a:lnTo>
                  <a:cubicBezTo>
                    <a:pt x="1" y="2272"/>
                    <a:pt x="32" y="2504"/>
                    <a:pt x="197" y="2508"/>
                  </a:cubicBezTo>
                  <a:cubicBezTo>
                    <a:pt x="206" y="2504"/>
                    <a:pt x="218" y="2504"/>
                    <a:pt x="227" y="2501"/>
                  </a:cubicBezTo>
                  <a:lnTo>
                    <a:pt x="9251" y="274"/>
                  </a:lnTo>
                  <a:cubicBezTo>
                    <a:pt x="9418" y="235"/>
                    <a:pt x="9374" y="0"/>
                    <a:pt x="9226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3590725" y="4197500"/>
              <a:ext cx="43850" cy="148700"/>
            </a:xfrm>
            <a:custGeom>
              <a:avLst/>
              <a:gdLst/>
              <a:ahLst/>
              <a:cxnLst/>
              <a:rect l="l" t="t" r="r" b="b"/>
              <a:pathLst>
                <a:path w="1754" h="5948" extrusionOk="0">
                  <a:moveTo>
                    <a:pt x="1586" y="1"/>
                  </a:moveTo>
                  <a:cubicBezTo>
                    <a:pt x="1530" y="1"/>
                    <a:pt x="1474" y="32"/>
                    <a:pt x="1457" y="104"/>
                  </a:cubicBezTo>
                  <a:lnTo>
                    <a:pt x="19" y="5773"/>
                  </a:lnTo>
                  <a:cubicBezTo>
                    <a:pt x="1" y="5849"/>
                    <a:pt x="47" y="5926"/>
                    <a:pt x="120" y="5944"/>
                  </a:cubicBezTo>
                  <a:cubicBezTo>
                    <a:pt x="132" y="5947"/>
                    <a:pt x="141" y="5947"/>
                    <a:pt x="154" y="5947"/>
                  </a:cubicBezTo>
                  <a:cubicBezTo>
                    <a:pt x="218" y="5947"/>
                    <a:pt x="273" y="5904"/>
                    <a:pt x="288" y="5843"/>
                  </a:cubicBezTo>
                  <a:lnTo>
                    <a:pt x="1726" y="175"/>
                  </a:lnTo>
                  <a:cubicBezTo>
                    <a:pt x="1753" y="68"/>
                    <a:pt x="1669" y="1"/>
                    <a:pt x="158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"/>
          <p:cNvSpPr txBox="1">
            <a:spLocks noGrp="1"/>
          </p:cNvSpPr>
          <p:nvPr>
            <p:ph type="title"/>
          </p:nvPr>
        </p:nvSpPr>
        <p:spPr>
          <a:xfrm>
            <a:off x="3540775" y="1487625"/>
            <a:ext cx="4890000" cy="119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71" name="Google Shape;271;p9"/>
          <p:cNvSpPr txBox="1">
            <a:spLocks noGrp="1"/>
          </p:cNvSpPr>
          <p:nvPr>
            <p:ph type="subTitle" idx="1"/>
          </p:nvPr>
        </p:nvSpPr>
        <p:spPr>
          <a:xfrm>
            <a:off x="3540875" y="2531025"/>
            <a:ext cx="4890000" cy="10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grpSp>
        <p:nvGrpSpPr>
          <p:cNvPr id="272" name="Google Shape;272;p9"/>
          <p:cNvGrpSpPr/>
          <p:nvPr/>
        </p:nvGrpSpPr>
        <p:grpSpPr>
          <a:xfrm rot="8891786" flipH="1">
            <a:off x="8576862" y="-105431"/>
            <a:ext cx="1041475" cy="1214061"/>
            <a:chOff x="8977146" y="-514942"/>
            <a:chExt cx="1310883" cy="1528112"/>
          </a:xfrm>
        </p:grpSpPr>
        <p:sp>
          <p:nvSpPr>
            <p:cNvPr id="273" name="Google Shape;273;p9"/>
            <p:cNvSpPr/>
            <p:nvPr/>
          </p:nvSpPr>
          <p:spPr>
            <a:xfrm rot="-5400000">
              <a:off x="8868531" y="-406327"/>
              <a:ext cx="1528112" cy="1310883"/>
            </a:xfrm>
            <a:custGeom>
              <a:avLst/>
              <a:gdLst/>
              <a:ahLst/>
              <a:cxnLst/>
              <a:rect l="l" t="t" r="r" b="b"/>
              <a:pathLst>
                <a:path w="22194" h="19039" extrusionOk="0">
                  <a:moveTo>
                    <a:pt x="17753" y="1"/>
                  </a:moveTo>
                  <a:cubicBezTo>
                    <a:pt x="13965" y="1"/>
                    <a:pt x="10048" y="787"/>
                    <a:pt x="6944" y="2532"/>
                  </a:cubicBezTo>
                  <a:cubicBezTo>
                    <a:pt x="4238" y="4053"/>
                    <a:pt x="2032" y="6536"/>
                    <a:pt x="800" y="9445"/>
                  </a:cubicBezTo>
                  <a:cubicBezTo>
                    <a:pt x="333" y="10546"/>
                    <a:pt x="1" y="11795"/>
                    <a:pt x="352" y="12918"/>
                  </a:cubicBezTo>
                  <a:cubicBezTo>
                    <a:pt x="640" y="13838"/>
                    <a:pt x="2016" y="14683"/>
                    <a:pt x="3088" y="14683"/>
                  </a:cubicBezTo>
                  <a:cubicBezTo>
                    <a:pt x="3324" y="14683"/>
                    <a:pt x="3545" y="14642"/>
                    <a:pt x="3737" y="14552"/>
                  </a:cubicBezTo>
                  <a:lnTo>
                    <a:pt x="3737" y="14552"/>
                  </a:lnTo>
                  <a:cubicBezTo>
                    <a:pt x="3530" y="15593"/>
                    <a:pt x="3748" y="16340"/>
                    <a:pt x="4441" y="17098"/>
                  </a:cubicBezTo>
                  <a:cubicBezTo>
                    <a:pt x="5132" y="17856"/>
                    <a:pt x="6074" y="18327"/>
                    <a:pt x="7038" y="18653"/>
                  </a:cubicBezTo>
                  <a:cubicBezTo>
                    <a:pt x="7698" y="18878"/>
                    <a:pt x="8407" y="19038"/>
                    <a:pt x="9106" y="19038"/>
                  </a:cubicBezTo>
                  <a:cubicBezTo>
                    <a:pt x="9646" y="19038"/>
                    <a:pt x="10179" y="18942"/>
                    <a:pt x="10677" y="18705"/>
                  </a:cubicBezTo>
                  <a:cubicBezTo>
                    <a:pt x="11330" y="18396"/>
                    <a:pt x="11867" y="17870"/>
                    <a:pt x="12348" y="17315"/>
                  </a:cubicBezTo>
                  <a:cubicBezTo>
                    <a:pt x="13341" y="16172"/>
                    <a:pt x="14150" y="14880"/>
                    <a:pt x="14748" y="13489"/>
                  </a:cubicBezTo>
                  <a:cubicBezTo>
                    <a:pt x="15344" y="12100"/>
                    <a:pt x="15723" y="10629"/>
                    <a:pt x="16187" y="9191"/>
                  </a:cubicBezTo>
                  <a:cubicBezTo>
                    <a:pt x="16567" y="8014"/>
                    <a:pt x="17003" y="6857"/>
                    <a:pt x="17498" y="5721"/>
                  </a:cubicBezTo>
                  <a:cubicBezTo>
                    <a:pt x="18482" y="3460"/>
                    <a:pt x="19908" y="1105"/>
                    <a:pt x="22194" y="370"/>
                  </a:cubicBezTo>
                  <a:cubicBezTo>
                    <a:pt x="20775" y="128"/>
                    <a:pt x="19275" y="1"/>
                    <a:pt x="177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 rot="-5400000">
              <a:off x="8968023" y="-254645"/>
              <a:ext cx="1088351" cy="943968"/>
            </a:xfrm>
            <a:custGeom>
              <a:avLst/>
              <a:gdLst/>
              <a:ahLst/>
              <a:cxnLst/>
              <a:rect l="l" t="t" r="r" b="b"/>
              <a:pathLst>
                <a:path w="15807" h="13710" extrusionOk="0">
                  <a:moveTo>
                    <a:pt x="15704" y="1"/>
                  </a:moveTo>
                  <a:cubicBezTo>
                    <a:pt x="15700" y="1"/>
                    <a:pt x="15695" y="1"/>
                    <a:pt x="15691" y="2"/>
                  </a:cubicBezTo>
                  <a:cubicBezTo>
                    <a:pt x="15661" y="9"/>
                    <a:pt x="12626" y="642"/>
                    <a:pt x="9194" y="2627"/>
                  </a:cubicBezTo>
                  <a:cubicBezTo>
                    <a:pt x="6027" y="4459"/>
                    <a:pt x="1861" y="7854"/>
                    <a:pt x="13" y="13614"/>
                  </a:cubicBezTo>
                  <a:cubicBezTo>
                    <a:pt x="1" y="13653"/>
                    <a:pt x="21" y="13693"/>
                    <a:pt x="60" y="13705"/>
                  </a:cubicBezTo>
                  <a:cubicBezTo>
                    <a:pt x="67" y="13708"/>
                    <a:pt x="75" y="13709"/>
                    <a:pt x="82" y="13709"/>
                  </a:cubicBezTo>
                  <a:cubicBezTo>
                    <a:pt x="114" y="13709"/>
                    <a:pt x="142" y="13689"/>
                    <a:pt x="151" y="13658"/>
                  </a:cubicBezTo>
                  <a:cubicBezTo>
                    <a:pt x="1985" y="7945"/>
                    <a:pt x="6119" y="4575"/>
                    <a:pt x="9263" y="2756"/>
                  </a:cubicBezTo>
                  <a:cubicBezTo>
                    <a:pt x="12674" y="781"/>
                    <a:pt x="15691" y="152"/>
                    <a:pt x="15721" y="145"/>
                  </a:cubicBezTo>
                  <a:cubicBezTo>
                    <a:pt x="15806" y="124"/>
                    <a:pt x="15786" y="1"/>
                    <a:pt x="15704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 rot="-5400000">
              <a:off x="9680647" y="413087"/>
              <a:ext cx="593233" cy="81866"/>
            </a:xfrm>
            <a:custGeom>
              <a:avLst/>
              <a:gdLst/>
              <a:ahLst/>
              <a:cxnLst/>
              <a:rect l="l" t="t" r="r" b="b"/>
              <a:pathLst>
                <a:path w="8616" h="1189" extrusionOk="0">
                  <a:moveTo>
                    <a:pt x="107" y="1"/>
                  </a:moveTo>
                  <a:cubicBezTo>
                    <a:pt x="41" y="1"/>
                    <a:pt x="0" y="98"/>
                    <a:pt x="73" y="138"/>
                  </a:cubicBezTo>
                  <a:cubicBezTo>
                    <a:pt x="1532" y="968"/>
                    <a:pt x="3249" y="1189"/>
                    <a:pt x="4661" y="1189"/>
                  </a:cubicBezTo>
                  <a:cubicBezTo>
                    <a:pt x="4998" y="1189"/>
                    <a:pt x="5319" y="1176"/>
                    <a:pt x="5614" y="1156"/>
                  </a:cubicBezTo>
                  <a:cubicBezTo>
                    <a:pt x="7269" y="1044"/>
                    <a:pt x="8514" y="686"/>
                    <a:pt x="8528" y="682"/>
                  </a:cubicBezTo>
                  <a:cubicBezTo>
                    <a:pt x="8615" y="659"/>
                    <a:pt x="8588" y="537"/>
                    <a:pt x="8512" y="537"/>
                  </a:cubicBezTo>
                  <a:cubicBezTo>
                    <a:pt x="8504" y="537"/>
                    <a:pt x="8495" y="539"/>
                    <a:pt x="8486" y="541"/>
                  </a:cubicBezTo>
                  <a:cubicBezTo>
                    <a:pt x="8457" y="550"/>
                    <a:pt x="6740" y="1038"/>
                    <a:pt x="4638" y="1038"/>
                  </a:cubicBezTo>
                  <a:cubicBezTo>
                    <a:pt x="3181" y="1038"/>
                    <a:pt x="1538" y="803"/>
                    <a:pt x="144" y="11"/>
                  </a:cubicBezTo>
                  <a:cubicBezTo>
                    <a:pt x="131" y="4"/>
                    <a:pt x="119" y="1"/>
                    <a:pt x="10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 rot="-5400000">
              <a:off x="9606355" y="609041"/>
              <a:ext cx="170135" cy="370289"/>
            </a:xfrm>
            <a:custGeom>
              <a:avLst/>
              <a:gdLst/>
              <a:ahLst/>
              <a:cxnLst/>
              <a:rect l="l" t="t" r="r" b="b"/>
              <a:pathLst>
                <a:path w="2471" h="5378" extrusionOk="0">
                  <a:moveTo>
                    <a:pt x="392" y="1"/>
                  </a:moveTo>
                  <a:cubicBezTo>
                    <a:pt x="359" y="1"/>
                    <a:pt x="326" y="21"/>
                    <a:pt x="320" y="65"/>
                  </a:cubicBezTo>
                  <a:cubicBezTo>
                    <a:pt x="317" y="99"/>
                    <a:pt x="0" y="3434"/>
                    <a:pt x="2325" y="5359"/>
                  </a:cubicBezTo>
                  <a:cubicBezTo>
                    <a:pt x="2337" y="5372"/>
                    <a:pt x="2354" y="5377"/>
                    <a:pt x="2372" y="5377"/>
                  </a:cubicBezTo>
                  <a:cubicBezTo>
                    <a:pt x="2440" y="5377"/>
                    <a:pt x="2471" y="5292"/>
                    <a:pt x="2418" y="5248"/>
                  </a:cubicBezTo>
                  <a:cubicBezTo>
                    <a:pt x="155" y="3372"/>
                    <a:pt x="462" y="111"/>
                    <a:pt x="466" y="80"/>
                  </a:cubicBezTo>
                  <a:cubicBezTo>
                    <a:pt x="469" y="29"/>
                    <a:pt x="430" y="1"/>
                    <a:pt x="392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 rot="-5400000">
              <a:off x="9360276" y="266844"/>
              <a:ext cx="646387" cy="85033"/>
            </a:xfrm>
            <a:custGeom>
              <a:avLst/>
              <a:gdLst/>
              <a:ahLst/>
              <a:cxnLst/>
              <a:rect l="l" t="t" r="r" b="b"/>
              <a:pathLst>
                <a:path w="9388" h="1235" extrusionOk="0">
                  <a:moveTo>
                    <a:pt x="9283" y="0"/>
                  </a:moveTo>
                  <a:cubicBezTo>
                    <a:pt x="9275" y="0"/>
                    <a:pt x="9266" y="2"/>
                    <a:pt x="9257" y="5"/>
                  </a:cubicBezTo>
                  <a:cubicBezTo>
                    <a:pt x="9215" y="20"/>
                    <a:pt x="5950" y="1088"/>
                    <a:pt x="2819" y="1088"/>
                  </a:cubicBezTo>
                  <a:cubicBezTo>
                    <a:pt x="1878" y="1088"/>
                    <a:pt x="950" y="992"/>
                    <a:pt x="124" y="741"/>
                  </a:cubicBezTo>
                  <a:cubicBezTo>
                    <a:pt x="117" y="740"/>
                    <a:pt x="110" y="739"/>
                    <a:pt x="104" y="739"/>
                  </a:cubicBezTo>
                  <a:cubicBezTo>
                    <a:pt x="28" y="739"/>
                    <a:pt x="1" y="854"/>
                    <a:pt x="82" y="882"/>
                  </a:cubicBezTo>
                  <a:cubicBezTo>
                    <a:pt x="920" y="1135"/>
                    <a:pt x="1861" y="1234"/>
                    <a:pt x="2814" y="1234"/>
                  </a:cubicBezTo>
                  <a:cubicBezTo>
                    <a:pt x="5975" y="1234"/>
                    <a:pt x="9260" y="158"/>
                    <a:pt x="9302" y="144"/>
                  </a:cubicBezTo>
                  <a:cubicBezTo>
                    <a:pt x="9387" y="116"/>
                    <a:pt x="9357" y="0"/>
                    <a:pt x="928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 rot="-5400000">
              <a:off x="9337004" y="392706"/>
              <a:ext cx="100180" cy="351974"/>
            </a:xfrm>
            <a:custGeom>
              <a:avLst/>
              <a:gdLst/>
              <a:ahLst/>
              <a:cxnLst/>
              <a:rect l="l" t="t" r="r" b="b"/>
              <a:pathLst>
                <a:path w="1455" h="5112" extrusionOk="0">
                  <a:moveTo>
                    <a:pt x="411" y="1"/>
                  </a:moveTo>
                  <a:cubicBezTo>
                    <a:pt x="378" y="1"/>
                    <a:pt x="346" y="20"/>
                    <a:pt x="340" y="63"/>
                  </a:cubicBezTo>
                  <a:cubicBezTo>
                    <a:pt x="260" y="728"/>
                    <a:pt x="236" y="1398"/>
                    <a:pt x="267" y="2066"/>
                  </a:cubicBezTo>
                  <a:cubicBezTo>
                    <a:pt x="340" y="3514"/>
                    <a:pt x="691" y="4533"/>
                    <a:pt x="1307" y="5092"/>
                  </a:cubicBezTo>
                  <a:cubicBezTo>
                    <a:pt x="1321" y="5105"/>
                    <a:pt x="1339" y="5112"/>
                    <a:pt x="1357" y="5112"/>
                  </a:cubicBezTo>
                  <a:cubicBezTo>
                    <a:pt x="1423" y="5112"/>
                    <a:pt x="1454" y="5029"/>
                    <a:pt x="1406" y="4985"/>
                  </a:cubicBezTo>
                  <a:cubicBezTo>
                    <a:pt x="0" y="3708"/>
                    <a:pt x="479" y="120"/>
                    <a:pt x="485" y="84"/>
                  </a:cubicBezTo>
                  <a:cubicBezTo>
                    <a:pt x="492" y="31"/>
                    <a:pt x="451" y="1"/>
                    <a:pt x="411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 rot="-5400000">
              <a:off x="9203396" y="137642"/>
              <a:ext cx="463033" cy="51157"/>
            </a:xfrm>
            <a:custGeom>
              <a:avLst/>
              <a:gdLst/>
              <a:ahLst/>
              <a:cxnLst/>
              <a:rect l="l" t="t" r="r" b="b"/>
              <a:pathLst>
                <a:path w="6725" h="743" extrusionOk="0">
                  <a:moveTo>
                    <a:pt x="105" y="1"/>
                  </a:moveTo>
                  <a:cubicBezTo>
                    <a:pt x="46" y="1"/>
                    <a:pt x="0" y="79"/>
                    <a:pt x="57" y="130"/>
                  </a:cubicBezTo>
                  <a:cubicBezTo>
                    <a:pt x="617" y="616"/>
                    <a:pt x="2177" y="743"/>
                    <a:pt x="3640" y="743"/>
                  </a:cubicBezTo>
                  <a:cubicBezTo>
                    <a:pt x="5142" y="743"/>
                    <a:pt x="6543" y="609"/>
                    <a:pt x="6654" y="599"/>
                  </a:cubicBezTo>
                  <a:cubicBezTo>
                    <a:pt x="6694" y="595"/>
                    <a:pt x="6724" y="560"/>
                    <a:pt x="6720" y="520"/>
                  </a:cubicBezTo>
                  <a:cubicBezTo>
                    <a:pt x="6715" y="481"/>
                    <a:pt x="6683" y="453"/>
                    <a:pt x="6646" y="453"/>
                  </a:cubicBezTo>
                  <a:cubicBezTo>
                    <a:pt x="6644" y="453"/>
                    <a:pt x="6642" y="453"/>
                    <a:pt x="6640" y="453"/>
                  </a:cubicBezTo>
                  <a:cubicBezTo>
                    <a:pt x="6612" y="456"/>
                    <a:pt x="5162" y="593"/>
                    <a:pt x="3620" y="593"/>
                  </a:cubicBezTo>
                  <a:cubicBezTo>
                    <a:pt x="2188" y="593"/>
                    <a:pt x="677" y="475"/>
                    <a:pt x="153" y="20"/>
                  </a:cubicBezTo>
                  <a:cubicBezTo>
                    <a:pt x="137" y="6"/>
                    <a:pt x="121" y="1"/>
                    <a:pt x="105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 rot="-5400000">
              <a:off x="9149759" y="159537"/>
              <a:ext cx="87856" cy="267148"/>
            </a:xfrm>
            <a:custGeom>
              <a:avLst/>
              <a:gdLst/>
              <a:ahLst/>
              <a:cxnLst/>
              <a:rect l="l" t="t" r="r" b="b"/>
              <a:pathLst>
                <a:path w="1276" h="3880" extrusionOk="0">
                  <a:moveTo>
                    <a:pt x="1181" y="0"/>
                  </a:moveTo>
                  <a:cubicBezTo>
                    <a:pt x="1156" y="0"/>
                    <a:pt x="1130" y="13"/>
                    <a:pt x="1116" y="45"/>
                  </a:cubicBezTo>
                  <a:cubicBezTo>
                    <a:pt x="1071" y="149"/>
                    <a:pt x="1" y="2607"/>
                    <a:pt x="853" y="3848"/>
                  </a:cubicBezTo>
                  <a:cubicBezTo>
                    <a:pt x="867" y="3869"/>
                    <a:pt x="889" y="3880"/>
                    <a:pt x="912" y="3880"/>
                  </a:cubicBezTo>
                  <a:cubicBezTo>
                    <a:pt x="972" y="3880"/>
                    <a:pt x="1006" y="3814"/>
                    <a:pt x="973" y="3766"/>
                  </a:cubicBezTo>
                  <a:cubicBezTo>
                    <a:pt x="167" y="2591"/>
                    <a:pt x="1239" y="129"/>
                    <a:pt x="1250" y="104"/>
                  </a:cubicBezTo>
                  <a:cubicBezTo>
                    <a:pt x="1276" y="46"/>
                    <a:pt x="1228" y="0"/>
                    <a:pt x="118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 rot="-5400000">
              <a:off x="9071199" y="-61755"/>
              <a:ext cx="279472" cy="27472"/>
            </a:xfrm>
            <a:custGeom>
              <a:avLst/>
              <a:gdLst/>
              <a:ahLst/>
              <a:cxnLst/>
              <a:rect l="l" t="t" r="r" b="b"/>
              <a:pathLst>
                <a:path w="4059" h="399" extrusionOk="0">
                  <a:moveTo>
                    <a:pt x="105" y="0"/>
                  </a:moveTo>
                  <a:cubicBezTo>
                    <a:pt x="36" y="0"/>
                    <a:pt x="1" y="103"/>
                    <a:pt x="75" y="140"/>
                  </a:cubicBezTo>
                  <a:cubicBezTo>
                    <a:pt x="587" y="374"/>
                    <a:pt x="2709" y="399"/>
                    <a:pt x="3597" y="399"/>
                  </a:cubicBezTo>
                  <a:cubicBezTo>
                    <a:pt x="3816" y="399"/>
                    <a:pt x="3959" y="398"/>
                    <a:pt x="3985" y="398"/>
                  </a:cubicBezTo>
                  <a:cubicBezTo>
                    <a:pt x="4025" y="396"/>
                    <a:pt x="4058" y="363"/>
                    <a:pt x="4058" y="323"/>
                  </a:cubicBezTo>
                  <a:cubicBezTo>
                    <a:pt x="4056" y="283"/>
                    <a:pt x="4024" y="252"/>
                    <a:pt x="3984" y="252"/>
                  </a:cubicBezTo>
                  <a:cubicBezTo>
                    <a:pt x="3978" y="252"/>
                    <a:pt x="3854" y="253"/>
                    <a:pt x="3655" y="253"/>
                  </a:cubicBezTo>
                  <a:cubicBezTo>
                    <a:pt x="2816" y="253"/>
                    <a:pt x="628" y="231"/>
                    <a:pt x="135" y="6"/>
                  </a:cubicBezTo>
                  <a:cubicBezTo>
                    <a:pt x="125" y="2"/>
                    <a:pt x="115" y="0"/>
                    <a:pt x="10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 rot="-5400000">
              <a:off x="8999420" y="-160730"/>
              <a:ext cx="149616" cy="167036"/>
            </a:xfrm>
            <a:custGeom>
              <a:avLst/>
              <a:gdLst/>
              <a:ahLst/>
              <a:cxnLst/>
              <a:rect l="l" t="t" r="r" b="b"/>
              <a:pathLst>
                <a:path w="2173" h="2426" extrusionOk="0">
                  <a:moveTo>
                    <a:pt x="2067" y="1"/>
                  </a:moveTo>
                  <a:cubicBezTo>
                    <a:pt x="2053" y="1"/>
                    <a:pt x="2037" y="6"/>
                    <a:pt x="2022" y="17"/>
                  </a:cubicBezTo>
                  <a:cubicBezTo>
                    <a:pt x="1938" y="81"/>
                    <a:pt x="1" y="1576"/>
                    <a:pt x="100" y="2362"/>
                  </a:cubicBezTo>
                  <a:cubicBezTo>
                    <a:pt x="105" y="2398"/>
                    <a:pt x="136" y="2426"/>
                    <a:pt x="173" y="2426"/>
                  </a:cubicBezTo>
                  <a:lnTo>
                    <a:pt x="182" y="2426"/>
                  </a:lnTo>
                  <a:cubicBezTo>
                    <a:pt x="222" y="2420"/>
                    <a:pt x="250" y="2383"/>
                    <a:pt x="244" y="2343"/>
                  </a:cubicBezTo>
                  <a:cubicBezTo>
                    <a:pt x="171" y="1759"/>
                    <a:pt x="1566" y="550"/>
                    <a:pt x="2110" y="133"/>
                  </a:cubicBezTo>
                  <a:cubicBezTo>
                    <a:pt x="2172" y="85"/>
                    <a:pt x="2127" y="1"/>
                    <a:pt x="206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9"/>
          <p:cNvGrpSpPr/>
          <p:nvPr/>
        </p:nvGrpSpPr>
        <p:grpSpPr>
          <a:xfrm rot="-4939489" flipH="1">
            <a:off x="7446837" y="-974946"/>
            <a:ext cx="1806562" cy="1863959"/>
            <a:chOff x="9969547" y="-604751"/>
            <a:chExt cx="2274073" cy="2346323"/>
          </a:xfrm>
        </p:grpSpPr>
        <p:sp>
          <p:nvSpPr>
            <p:cNvPr id="284" name="Google Shape;284;p9"/>
            <p:cNvSpPr/>
            <p:nvPr/>
          </p:nvSpPr>
          <p:spPr>
            <a:xfrm rot="-3061834">
              <a:off x="10179020" y="-147864"/>
              <a:ext cx="1855126" cy="1424308"/>
            </a:xfrm>
            <a:custGeom>
              <a:avLst/>
              <a:gdLst/>
              <a:ahLst/>
              <a:cxnLst/>
              <a:rect l="l" t="t" r="r" b="b"/>
              <a:pathLst>
                <a:path w="26943" h="20686" extrusionOk="0">
                  <a:moveTo>
                    <a:pt x="17332" y="0"/>
                  </a:moveTo>
                  <a:cubicBezTo>
                    <a:pt x="16936" y="0"/>
                    <a:pt x="16521" y="110"/>
                    <a:pt x="16156" y="267"/>
                  </a:cubicBezTo>
                  <a:cubicBezTo>
                    <a:pt x="14936" y="793"/>
                    <a:pt x="13938" y="1726"/>
                    <a:pt x="13332" y="2908"/>
                  </a:cubicBezTo>
                  <a:cubicBezTo>
                    <a:pt x="12930" y="3695"/>
                    <a:pt x="12689" y="4611"/>
                    <a:pt x="12017" y="5185"/>
                  </a:cubicBezTo>
                  <a:cubicBezTo>
                    <a:pt x="11744" y="5419"/>
                    <a:pt x="11364" y="5537"/>
                    <a:pt x="10999" y="5537"/>
                  </a:cubicBezTo>
                  <a:cubicBezTo>
                    <a:pt x="10464" y="5537"/>
                    <a:pt x="9961" y="5283"/>
                    <a:pt x="9876" y="4765"/>
                  </a:cubicBezTo>
                  <a:cubicBezTo>
                    <a:pt x="9739" y="3941"/>
                    <a:pt x="10746" y="3278"/>
                    <a:pt x="10681" y="2445"/>
                  </a:cubicBezTo>
                  <a:cubicBezTo>
                    <a:pt x="10634" y="1839"/>
                    <a:pt x="9993" y="1414"/>
                    <a:pt x="9386" y="1414"/>
                  </a:cubicBezTo>
                  <a:cubicBezTo>
                    <a:pt x="9383" y="1414"/>
                    <a:pt x="9380" y="1414"/>
                    <a:pt x="9377" y="1414"/>
                  </a:cubicBezTo>
                  <a:cubicBezTo>
                    <a:pt x="8768" y="1416"/>
                    <a:pt x="8208" y="1744"/>
                    <a:pt x="7723" y="2116"/>
                  </a:cubicBezTo>
                  <a:cubicBezTo>
                    <a:pt x="5251" y="4011"/>
                    <a:pt x="4064" y="7102"/>
                    <a:pt x="3087" y="10059"/>
                  </a:cubicBezTo>
                  <a:cubicBezTo>
                    <a:pt x="1927" y="13565"/>
                    <a:pt x="898" y="17108"/>
                    <a:pt x="1" y="20686"/>
                  </a:cubicBezTo>
                  <a:cubicBezTo>
                    <a:pt x="5490" y="17691"/>
                    <a:pt x="11690" y="18471"/>
                    <a:pt x="17926" y="17988"/>
                  </a:cubicBezTo>
                  <a:cubicBezTo>
                    <a:pt x="19003" y="17904"/>
                    <a:pt x="20435" y="17333"/>
                    <a:pt x="20190" y="16280"/>
                  </a:cubicBezTo>
                  <a:cubicBezTo>
                    <a:pt x="19892" y="15003"/>
                    <a:pt x="17393" y="15073"/>
                    <a:pt x="17456" y="13762"/>
                  </a:cubicBezTo>
                  <a:cubicBezTo>
                    <a:pt x="17495" y="12967"/>
                    <a:pt x="18500" y="12670"/>
                    <a:pt x="19290" y="12583"/>
                  </a:cubicBezTo>
                  <a:lnTo>
                    <a:pt x="21720" y="12320"/>
                  </a:lnTo>
                  <a:cubicBezTo>
                    <a:pt x="22474" y="12239"/>
                    <a:pt x="23280" y="12134"/>
                    <a:pt x="23851" y="11636"/>
                  </a:cubicBezTo>
                  <a:cubicBezTo>
                    <a:pt x="24424" y="11137"/>
                    <a:pt x="24574" y="10095"/>
                    <a:pt x="23948" y="9666"/>
                  </a:cubicBezTo>
                  <a:cubicBezTo>
                    <a:pt x="23791" y="9560"/>
                    <a:pt x="23605" y="9504"/>
                    <a:pt x="23445" y="9401"/>
                  </a:cubicBezTo>
                  <a:cubicBezTo>
                    <a:pt x="22785" y="8978"/>
                    <a:pt x="22830" y="7941"/>
                    <a:pt x="23300" y="7316"/>
                  </a:cubicBezTo>
                  <a:cubicBezTo>
                    <a:pt x="23771" y="6691"/>
                    <a:pt x="24518" y="6353"/>
                    <a:pt x="25197" y="5962"/>
                  </a:cubicBezTo>
                  <a:cubicBezTo>
                    <a:pt x="25876" y="5572"/>
                    <a:pt x="26559" y="5037"/>
                    <a:pt x="26721" y="4271"/>
                  </a:cubicBezTo>
                  <a:cubicBezTo>
                    <a:pt x="26943" y="3218"/>
                    <a:pt x="26001" y="2183"/>
                    <a:pt x="24943" y="1980"/>
                  </a:cubicBezTo>
                  <a:cubicBezTo>
                    <a:pt x="24760" y="1944"/>
                    <a:pt x="24576" y="1928"/>
                    <a:pt x="24392" y="1928"/>
                  </a:cubicBezTo>
                  <a:cubicBezTo>
                    <a:pt x="23516" y="1928"/>
                    <a:pt x="22646" y="2301"/>
                    <a:pt x="21889" y="2767"/>
                  </a:cubicBezTo>
                  <a:cubicBezTo>
                    <a:pt x="21054" y="3282"/>
                    <a:pt x="19623" y="3806"/>
                    <a:pt x="18796" y="3806"/>
                  </a:cubicBezTo>
                  <a:cubicBezTo>
                    <a:pt x="18472" y="3806"/>
                    <a:pt x="18240" y="3725"/>
                    <a:pt x="18174" y="3532"/>
                  </a:cubicBezTo>
                  <a:cubicBezTo>
                    <a:pt x="17940" y="2846"/>
                    <a:pt x="19218" y="1068"/>
                    <a:pt x="18321" y="324"/>
                  </a:cubicBezTo>
                  <a:cubicBezTo>
                    <a:pt x="18042" y="92"/>
                    <a:pt x="17695" y="0"/>
                    <a:pt x="17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 rot="-3061834">
              <a:off x="10335052" y="187707"/>
              <a:ext cx="1626187" cy="1131680"/>
            </a:xfrm>
            <a:custGeom>
              <a:avLst/>
              <a:gdLst/>
              <a:ahLst/>
              <a:cxnLst/>
              <a:rect l="l" t="t" r="r" b="b"/>
              <a:pathLst>
                <a:path w="23618" h="16436" extrusionOk="0">
                  <a:moveTo>
                    <a:pt x="23515" y="0"/>
                  </a:moveTo>
                  <a:cubicBezTo>
                    <a:pt x="23510" y="0"/>
                    <a:pt x="23505" y="1"/>
                    <a:pt x="23499" y="2"/>
                  </a:cubicBezTo>
                  <a:cubicBezTo>
                    <a:pt x="23466" y="10"/>
                    <a:pt x="20066" y="857"/>
                    <a:pt x="15498" y="3281"/>
                  </a:cubicBezTo>
                  <a:cubicBezTo>
                    <a:pt x="11281" y="5518"/>
                    <a:pt x="5177" y="9597"/>
                    <a:pt x="38" y="16319"/>
                  </a:cubicBezTo>
                  <a:cubicBezTo>
                    <a:pt x="1" y="16367"/>
                    <a:pt x="35" y="16436"/>
                    <a:pt x="96" y="16436"/>
                  </a:cubicBezTo>
                  <a:cubicBezTo>
                    <a:pt x="118" y="16436"/>
                    <a:pt x="140" y="16425"/>
                    <a:pt x="153" y="16407"/>
                  </a:cubicBezTo>
                  <a:cubicBezTo>
                    <a:pt x="5276" y="9709"/>
                    <a:pt x="11360" y="5644"/>
                    <a:pt x="15561" y="3413"/>
                  </a:cubicBezTo>
                  <a:cubicBezTo>
                    <a:pt x="20115" y="996"/>
                    <a:pt x="23499" y="152"/>
                    <a:pt x="23533" y="144"/>
                  </a:cubicBezTo>
                  <a:cubicBezTo>
                    <a:pt x="23617" y="119"/>
                    <a:pt x="23595" y="0"/>
                    <a:pt x="2351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 rot="-3061834">
              <a:off x="10830019" y="-180451"/>
              <a:ext cx="514268" cy="617274"/>
            </a:xfrm>
            <a:custGeom>
              <a:avLst/>
              <a:gdLst/>
              <a:ahLst/>
              <a:cxnLst/>
              <a:rect l="l" t="t" r="r" b="b"/>
              <a:pathLst>
                <a:path w="7469" h="8965" extrusionOk="0">
                  <a:moveTo>
                    <a:pt x="2055" y="0"/>
                  </a:moveTo>
                  <a:cubicBezTo>
                    <a:pt x="2024" y="0"/>
                    <a:pt x="1995" y="20"/>
                    <a:pt x="1985" y="52"/>
                  </a:cubicBezTo>
                  <a:lnTo>
                    <a:pt x="13" y="6463"/>
                  </a:lnTo>
                  <a:cubicBezTo>
                    <a:pt x="1" y="6501"/>
                    <a:pt x="23" y="6542"/>
                    <a:pt x="60" y="6554"/>
                  </a:cubicBezTo>
                  <a:lnTo>
                    <a:pt x="7344" y="8961"/>
                  </a:lnTo>
                  <a:cubicBezTo>
                    <a:pt x="7351" y="8963"/>
                    <a:pt x="7360" y="8964"/>
                    <a:pt x="7366" y="8964"/>
                  </a:cubicBezTo>
                  <a:lnTo>
                    <a:pt x="7368" y="8964"/>
                  </a:lnTo>
                  <a:cubicBezTo>
                    <a:pt x="7450" y="8964"/>
                    <a:pt x="7468" y="8848"/>
                    <a:pt x="7390" y="8822"/>
                  </a:cubicBezTo>
                  <a:lnTo>
                    <a:pt x="174" y="6437"/>
                  </a:lnTo>
                  <a:lnTo>
                    <a:pt x="2125" y="94"/>
                  </a:lnTo>
                  <a:cubicBezTo>
                    <a:pt x="2136" y="56"/>
                    <a:pt x="2116" y="16"/>
                    <a:pt x="2077" y="4"/>
                  </a:cubicBezTo>
                  <a:cubicBezTo>
                    <a:pt x="2070" y="1"/>
                    <a:pt x="2062" y="0"/>
                    <a:pt x="205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 rot="-3061834">
              <a:off x="10534474" y="209268"/>
              <a:ext cx="803179" cy="919128"/>
            </a:xfrm>
            <a:custGeom>
              <a:avLst/>
              <a:gdLst/>
              <a:ahLst/>
              <a:cxnLst/>
              <a:rect l="l" t="t" r="r" b="b"/>
              <a:pathLst>
                <a:path w="11665" h="13349" extrusionOk="0">
                  <a:moveTo>
                    <a:pt x="4009" y="1"/>
                  </a:moveTo>
                  <a:cubicBezTo>
                    <a:pt x="3981" y="1"/>
                    <a:pt x="3952" y="17"/>
                    <a:pt x="3942" y="54"/>
                  </a:cubicBezTo>
                  <a:lnTo>
                    <a:pt x="16" y="12435"/>
                  </a:lnTo>
                  <a:cubicBezTo>
                    <a:pt x="1" y="12481"/>
                    <a:pt x="32" y="12528"/>
                    <a:pt x="80" y="12530"/>
                  </a:cubicBezTo>
                  <a:lnTo>
                    <a:pt x="11560" y="13348"/>
                  </a:lnTo>
                  <a:lnTo>
                    <a:pt x="11565" y="13348"/>
                  </a:lnTo>
                  <a:cubicBezTo>
                    <a:pt x="11660" y="13348"/>
                    <a:pt x="11664" y="13209"/>
                    <a:pt x="11571" y="13202"/>
                  </a:cubicBezTo>
                  <a:lnTo>
                    <a:pt x="182" y="12391"/>
                  </a:lnTo>
                  <a:lnTo>
                    <a:pt x="4081" y="98"/>
                  </a:lnTo>
                  <a:cubicBezTo>
                    <a:pt x="4100" y="40"/>
                    <a:pt x="4054" y="1"/>
                    <a:pt x="4009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9"/>
          <p:cNvSpPr/>
          <p:nvPr/>
        </p:nvSpPr>
        <p:spPr>
          <a:xfrm flipH="1">
            <a:off x="42758" y="3307550"/>
            <a:ext cx="3847828" cy="1835956"/>
          </a:xfrm>
          <a:custGeom>
            <a:avLst/>
            <a:gdLst/>
            <a:ahLst/>
            <a:cxnLst/>
            <a:rect l="l" t="t" r="r" b="b"/>
            <a:pathLst>
              <a:path w="32818" h="7008" extrusionOk="0">
                <a:moveTo>
                  <a:pt x="15908" y="0"/>
                </a:moveTo>
                <a:cubicBezTo>
                  <a:pt x="15843" y="0"/>
                  <a:pt x="15777" y="2"/>
                  <a:pt x="15711" y="5"/>
                </a:cubicBezTo>
                <a:cubicBezTo>
                  <a:pt x="14376" y="87"/>
                  <a:pt x="13123" y="723"/>
                  <a:pt x="12302" y="1771"/>
                </a:cubicBezTo>
                <a:cubicBezTo>
                  <a:pt x="11460" y="2777"/>
                  <a:pt x="10864" y="4009"/>
                  <a:pt x="9735" y="4728"/>
                </a:cubicBezTo>
                <a:cubicBezTo>
                  <a:pt x="9012" y="5186"/>
                  <a:pt x="8211" y="5325"/>
                  <a:pt x="7395" y="5325"/>
                </a:cubicBezTo>
                <a:cubicBezTo>
                  <a:pt x="6820" y="5325"/>
                  <a:pt x="6237" y="5256"/>
                  <a:pt x="5669" y="5180"/>
                </a:cubicBezTo>
                <a:cubicBezTo>
                  <a:pt x="4985" y="5069"/>
                  <a:pt x="4272" y="4954"/>
                  <a:pt x="3573" y="4954"/>
                </a:cubicBezTo>
                <a:cubicBezTo>
                  <a:pt x="2844" y="4954"/>
                  <a:pt x="2129" y="5079"/>
                  <a:pt x="1479" y="5467"/>
                </a:cubicBezTo>
                <a:cubicBezTo>
                  <a:pt x="863" y="5837"/>
                  <a:pt x="350" y="6371"/>
                  <a:pt x="1" y="7007"/>
                </a:cubicBezTo>
                <a:lnTo>
                  <a:pt x="32817" y="7007"/>
                </a:lnTo>
                <a:lnTo>
                  <a:pt x="32407" y="6740"/>
                </a:lnTo>
                <a:cubicBezTo>
                  <a:pt x="30887" y="5734"/>
                  <a:pt x="29306" y="4625"/>
                  <a:pt x="27478" y="4235"/>
                </a:cubicBezTo>
                <a:cubicBezTo>
                  <a:pt x="25897" y="3886"/>
                  <a:pt x="24233" y="4297"/>
                  <a:pt x="22673" y="3804"/>
                </a:cubicBezTo>
                <a:cubicBezTo>
                  <a:pt x="21358" y="3393"/>
                  <a:pt x="20414" y="2366"/>
                  <a:pt x="19407" y="1483"/>
                </a:cubicBezTo>
                <a:cubicBezTo>
                  <a:pt x="18389" y="602"/>
                  <a:pt x="17258" y="0"/>
                  <a:pt x="15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9"/>
          <p:cNvSpPr/>
          <p:nvPr/>
        </p:nvSpPr>
        <p:spPr>
          <a:xfrm rot="-5400000" flipH="1">
            <a:off x="1543773" y="-1402720"/>
            <a:ext cx="959547" cy="3765000"/>
          </a:xfrm>
          <a:custGeom>
            <a:avLst/>
            <a:gdLst/>
            <a:ahLst/>
            <a:cxnLst/>
            <a:rect l="l" t="t" r="r" b="b"/>
            <a:pathLst>
              <a:path w="5334" h="20928" extrusionOk="0">
                <a:moveTo>
                  <a:pt x="0" y="0"/>
                </a:moveTo>
                <a:lnTo>
                  <a:pt x="6" y="20844"/>
                </a:lnTo>
                <a:cubicBezTo>
                  <a:pt x="153" y="20884"/>
                  <a:pt x="312" y="20906"/>
                  <a:pt x="466" y="20918"/>
                </a:cubicBezTo>
                <a:cubicBezTo>
                  <a:pt x="549" y="20924"/>
                  <a:pt x="633" y="20928"/>
                  <a:pt x="716" y="20928"/>
                </a:cubicBezTo>
                <a:cubicBezTo>
                  <a:pt x="1470" y="20928"/>
                  <a:pt x="2204" y="20652"/>
                  <a:pt x="2772" y="20151"/>
                </a:cubicBezTo>
                <a:cubicBezTo>
                  <a:pt x="3408" y="19589"/>
                  <a:pt x="3817" y="18771"/>
                  <a:pt x="3947" y="17925"/>
                </a:cubicBezTo>
                <a:cubicBezTo>
                  <a:pt x="4192" y="16334"/>
                  <a:pt x="3413" y="14778"/>
                  <a:pt x="2726" y="13409"/>
                </a:cubicBezTo>
                <a:cubicBezTo>
                  <a:pt x="1994" y="11950"/>
                  <a:pt x="1534" y="10286"/>
                  <a:pt x="1704" y="8622"/>
                </a:cubicBezTo>
                <a:cubicBezTo>
                  <a:pt x="1840" y="7315"/>
                  <a:pt x="2425" y="6196"/>
                  <a:pt x="3135" y="5129"/>
                </a:cubicBezTo>
                <a:lnTo>
                  <a:pt x="3175" y="5066"/>
                </a:lnTo>
                <a:cubicBezTo>
                  <a:pt x="3885" y="4010"/>
                  <a:pt x="5333" y="2613"/>
                  <a:pt x="4407" y="1233"/>
                </a:cubicBezTo>
                <a:cubicBezTo>
                  <a:pt x="3913" y="494"/>
                  <a:pt x="2931" y="364"/>
                  <a:pt x="2136" y="227"/>
                </a:cubicBezTo>
                <a:cubicBezTo>
                  <a:pt x="1431" y="108"/>
                  <a:pt x="716" y="34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_1">
    <p:bg>
      <p:bgPr>
        <a:solidFill>
          <a:schemeClr val="accent1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3"/>
          <p:cNvSpPr txBox="1">
            <a:spLocks noGrp="1"/>
          </p:cNvSpPr>
          <p:nvPr>
            <p:ph type="title" idx="2" hasCustomPrompt="1"/>
          </p:nvPr>
        </p:nvSpPr>
        <p:spPr>
          <a:xfrm>
            <a:off x="2341025" y="1438500"/>
            <a:ext cx="6480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4" name="Google Shape;374;p13"/>
          <p:cNvSpPr txBox="1">
            <a:spLocks noGrp="1"/>
          </p:cNvSpPr>
          <p:nvPr>
            <p:ph type="subTitle" idx="1"/>
          </p:nvPr>
        </p:nvSpPr>
        <p:spPr>
          <a:xfrm>
            <a:off x="1070799" y="2340522"/>
            <a:ext cx="31884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subTitle" idx="3"/>
          </p:nvPr>
        </p:nvSpPr>
        <p:spPr>
          <a:xfrm>
            <a:off x="1070810" y="2107900"/>
            <a:ext cx="31884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13"/>
          <p:cNvSpPr txBox="1">
            <a:spLocks noGrp="1"/>
          </p:cNvSpPr>
          <p:nvPr>
            <p:ph type="title" idx="4" hasCustomPrompt="1"/>
          </p:nvPr>
        </p:nvSpPr>
        <p:spPr>
          <a:xfrm>
            <a:off x="6155026" y="1438500"/>
            <a:ext cx="6480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7" name="Google Shape;377;p13"/>
          <p:cNvSpPr txBox="1">
            <a:spLocks noGrp="1"/>
          </p:cNvSpPr>
          <p:nvPr>
            <p:ph type="subTitle" idx="5"/>
          </p:nvPr>
        </p:nvSpPr>
        <p:spPr>
          <a:xfrm>
            <a:off x="4884801" y="2340522"/>
            <a:ext cx="31884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78" name="Google Shape;378;p13"/>
          <p:cNvSpPr txBox="1">
            <a:spLocks noGrp="1"/>
          </p:cNvSpPr>
          <p:nvPr>
            <p:ph type="subTitle" idx="6"/>
          </p:nvPr>
        </p:nvSpPr>
        <p:spPr>
          <a:xfrm>
            <a:off x="4884801" y="2107900"/>
            <a:ext cx="31884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9" name="Google Shape;379;p13"/>
          <p:cNvSpPr txBox="1">
            <a:spLocks noGrp="1"/>
          </p:cNvSpPr>
          <p:nvPr>
            <p:ph type="title" idx="7" hasCustomPrompt="1"/>
          </p:nvPr>
        </p:nvSpPr>
        <p:spPr>
          <a:xfrm>
            <a:off x="2341025" y="3187213"/>
            <a:ext cx="6480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0" name="Google Shape;380;p13"/>
          <p:cNvSpPr txBox="1">
            <a:spLocks noGrp="1"/>
          </p:cNvSpPr>
          <p:nvPr>
            <p:ph type="subTitle" idx="8"/>
          </p:nvPr>
        </p:nvSpPr>
        <p:spPr>
          <a:xfrm>
            <a:off x="1070799" y="4138778"/>
            <a:ext cx="31884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81" name="Google Shape;381;p13"/>
          <p:cNvSpPr txBox="1">
            <a:spLocks noGrp="1"/>
          </p:cNvSpPr>
          <p:nvPr>
            <p:ph type="subTitle" idx="9"/>
          </p:nvPr>
        </p:nvSpPr>
        <p:spPr>
          <a:xfrm>
            <a:off x="1070810" y="3906155"/>
            <a:ext cx="31884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2" name="Google Shape;382;p13"/>
          <p:cNvSpPr txBox="1">
            <a:spLocks noGrp="1"/>
          </p:cNvSpPr>
          <p:nvPr>
            <p:ph type="title" idx="13" hasCustomPrompt="1"/>
          </p:nvPr>
        </p:nvSpPr>
        <p:spPr>
          <a:xfrm>
            <a:off x="6155026" y="3187213"/>
            <a:ext cx="6480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3" name="Google Shape;383;p13"/>
          <p:cNvSpPr txBox="1">
            <a:spLocks noGrp="1"/>
          </p:cNvSpPr>
          <p:nvPr>
            <p:ph type="subTitle" idx="14"/>
          </p:nvPr>
        </p:nvSpPr>
        <p:spPr>
          <a:xfrm>
            <a:off x="4884801" y="4138778"/>
            <a:ext cx="31884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84" name="Google Shape;384;p13"/>
          <p:cNvSpPr txBox="1">
            <a:spLocks noGrp="1"/>
          </p:cNvSpPr>
          <p:nvPr>
            <p:ph type="subTitle" idx="15"/>
          </p:nvPr>
        </p:nvSpPr>
        <p:spPr>
          <a:xfrm>
            <a:off x="4884801" y="3906155"/>
            <a:ext cx="31884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13"/>
          <p:cNvSpPr/>
          <p:nvPr/>
        </p:nvSpPr>
        <p:spPr>
          <a:xfrm rot="5400000">
            <a:off x="-30320" y="30325"/>
            <a:ext cx="1118723" cy="1058070"/>
          </a:xfrm>
          <a:custGeom>
            <a:avLst/>
            <a:gdLst/>
            <a:ahLst/>
            <a:cxnLst/>
            <a:rect l="l" t="t" r="r" b="b"/>
            <a:pathLst>
              <a:path w="14848" h="14043" extrusionOk="0">
                <a:moveTo>
                  <a:pt x="1016" y="0"/>
                </a:moveTo>
                <a:cubicBezTo>
                  <a:pt x="671" y="0"/>
                  <a:pt x="326" y="62"/>
                  <a:pt x="0" y="180"/>
                </a:cubicBezTo>
                <a:lnTo>
                  <a:pt x="0" y="14042"/>
                </a:lnTo>
                <a:lnTo>
                  <a:pt x="13534" y="14042"/>
                </a:lnTo>
                <a:lnTo>
                  <a:pt x="14047" y="11475"/>
                </a:lnTo>
                <a:cubicBezTo>
                  <a:pt x="14293" y="10181"/>
                  <a:pt x="14663" y="8867"/>
                  <a:pt x="14766" y="7532"/>
                </a:cubicBezTo>
                <a:cubicBezTo>
                  <a:pt x="14848" y="6567"/>
                  <a:pt x="14704" y="5499"/>
                  <a:pt x="13821" y="4945"/>
                </a:cubicBezTo>
                <a:cubicBezTo>
                  <a:pt x="13375" y="4651"/>
                  <a:pt x="12854" y="4552"/>
                  <a:pt x="12329" y="4552"/>
                </a:cubicBezTo>
                <a:cubicBezTo>
                  <a:pt x="11936" y="4552"/>
                  <a:pt x="11541" y="4607"/>
                  <a:pt x="11172" y="4678"/>
                </a:cubicBezTo>
                <a:cubicBezTo>
                  <a:pt x="9971" y="4926"/>
                  <a:pt x="8594" y="5499"/>
                  <a:pt x="7309" y="5499"/>
                </a:cubicBezTo>
                <a:cubicBezTo>
                  <a:pt x="6682" y="5499"/>
                  <a:pt x="6077" y="5363"/>
                  <a:pt x="5525" y="4986"/>
                </a:cubicBezTo>
                <a:cubicBezTo>
                  <a:pt x="3861" y="3836"/>
                  <a:pt x="4067" y="1104"/>
                  <a:pt x="2116" y="221"/>
                </a:cubicBezTo>
                <a:cubicBezTo>
                  <a:pt x="1764" y="72"/>
                  <a:pt x="1390" y="0"/>
                  <a:pt x="10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3"/>
          <p:cNvSpPr/>
          <p:nvPr/>
        </p:nvSpPr>
        <p:spPr>
          <a:xfrm rot="5400000">
            <a:off x="7880924" y="3887283"/>
            <a:ext cx="896594" cy="1629560"/>
          </a:xfrm>
          <a:custGeom>
            <a:avLst/>
            <a:gdLst/>
            <a:ahLst/>
            <a:cxnLst/>
            <a:rect l="l" t="t" r="r" b="b"/>
            <a:pathLst>
              <a:path w="6695" h="17867" extrusionOk="0">
                <a:moveTo>
                  <a:pt x="883" y="0"/>
                </a:moveTo>
                <a:cubicBezTo>
                  <a:pt x="698" y="493"/>
                  <a:pt x="555" y="966"/>
                  <a:pt x="411" y="1479"/>
                </a:cubicBezTo>
                <a:cubicBezTo>
                  <a:pt x="185" y="2342"/>
                  <a:pt x="0" y="3163"/>
                  <a:pt x="493" y="3964"/>
                </a:cubicBezTo>
                <a:cubicBezTo>
                  <a:pt x="822" y="4559"/>
                  <a:pt x="1335" y="5011"/>
                  <a:pt x="1787" y="5504"/>
                </a:cubicBezTo>
                <a:cubicBezTo>
                  <a:pt x="2239" y="5997"/>
                  <a:pt x="2608" y="6572"/>
                  <a:pt x="2875" y="7188"/>
                </a:cubicBezTo>
                <a:cubicBezTo>
                  <a:pt x="3491" y="8564"/>
                  <a:pt x="3656" y="10063"/>
                  <a:pt x="3799" y="11542"/>
                </a:cubicBezTo>
                <a:cubicBezTo>
                  <a:pt x="3964" y="13082"/>
                  <a:pt x="4107" y="14725"/>
                  <a:pt x="4908" y="16101"/>
                </a:cubicBezTo>
                <a:cubicBezTo>
                  <a:pt x="5319" y="16840"/>
                  <a:pt x="5935" y="17456"/>
                  <a:pt x="6695" y="17867"/>
                </a:cubicBezTo>
                <a:lnTo>
                  <a:pt x="66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" name="Google Shape;387;p13"/>
          <p:cNvGrpSpPr/>
          <p:nvPr/>
        </p:nvGrpSpPr>
        <p:grpSpPr>
          <a:xfrm rot="9378906" flipH="1">
            <a:off x="8691833" y="3677198"/>
            <a:ext cx="678112" cy="1062523"/>
            <a:chOff x="2809825" y="1661425"/>
            <a:chExt cx="275850" cy="432225"/>
          </a:xfrm>
        </p:grpSpPr>
        <p:sp>
          <p:nvSpPr>
            <p:cNvPr id="388" name="Google Shape;388;p13"/>
            <p:cNvSpPr/>
            <p:nvPr/>
          </p:nvSpPr>
          <p:spPr>
            <a:xfrm>
              <a:off x="2809825" y="1661425"/>
              <a:ext cx="275850" cy="432225"/>
            </a:xfrm>
            <a:custGeom>
              <a:avLst/>
              <a:gdLst/>
              <a:ahLst/>
              <a:cxnLst/>
              <a:rect l="l" t="t" r="r" b="b"/>
              <a:pathLst>
                <a:path w="11034" h="17289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41" y="3437"/>
                    <a:pt x="1" y="7252"/>
                    <a:pt x="2166" y="9933"/>
                  </a:cubicBezTo>
                  <a:cubicBezTo>
                    <a:pt x="3300" y="11377"/>
                    <a:pt x="4984" y="12236"/>
                    <a:pt x="6497" y="13233"/>
                  </a:cubicBezTo>
                  <a:cubicBezTo>
                    <a:pt x="8043" y="14230"/>
                    <a:pt x="9521" y="15536"/>
                    <a:pt x="10002" y="17288"/>
                  </a:cubicBezTo>
                  <a:cubicBezTo>
                    <a:pt x="11033" y="15158"/>
                    <a:pt x="10930" y="12649"/>
                    <a:pt x="9762" y="10586"/>
                  </a:cubicBezTo>
                  <a:cubicBezTo>
                    <a:pt x="8627" y="8524"/>
                    <a:pt x="6840" y="6909"/>
                    <a:pt x="5122" y="5328"/>
                  </a:cubicBezTo>
                  <a:cubicBezTo>
                    <a:pt x="3403" y="3747"/>
                    <a:pt x="1650" y="2097"/>
                    <a:pt x="585" y="1"/>
                  </a:cubicBezTo>
                  <a:close/>
                </a:path>
              </a:pathLst>
            </a:custGeom>
            <a:solidFill>
              <a:srgbClr val="EA5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2845925" y="1739625"/>
              <a:ext cx="214825" cy="352300"/>
            </a:xfrm>
            <a:custGeom>
              <a:avLst/>
              <a:gdLst/>
              <a:ahLst/>
              <a:cxnLst/>
              <a:rect l="l" t="t" r="r" b="b"/>
              <a:pathLst>
                <a:path w="8593" h="14092" fill="none" extrusionOk="0">
                  <a:moveTo>
                    <a:pt x="0" y="0"/>
                  </a:moveTo>
                  <a:cubicBezTo>
                    <a:pt x="516" y="1444"/>
                    <a:pt x="1581" y="2578"/>
                    <a:pt x="2681" y="3609"/>
                  </a:cubicBezTo>
                  <a:cubicBezTo>
                    <a:pt x="3815" y="4640"/>
                    <a:pt x="5018" y="5568"/>
                    <a:pt x="5980" y="6737"/>
                  </a:cubicBezTo>
                  <a:cubicBezTo>
                    <a:pt x="7699" y="8764"/>
                    <a:pt x="8593" y="11411"/>
                    <a:pt x="8421" y="14092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13"/>
          <p:cNvGrpSpPr/>
          <p:nvPr/>
        </p:nvGrpSpPr>
        <p:grpSpPr>
          <a:xfrm rot="447841">
            <a:off x="-186740" y="640576"/>
            <a:ext cx="666196" cy="1242595"/>
            <a:chOff x="-144599" y="865275"/>
            <a:chExt cx="666214" cy="1242629"/>
          </a:xfrm>
        </p:grpSpPr>
        <p:sp>
          <p:nvSpPr>
            <p:cNvPr id="391" name="Google Shape;391;p13"/>
            <p:cNvSpPr/>
            <p:nvPr/>
          </p:nvSpPr>
          <p:spPr>
            <a:xfrm rot="10076929" flipH="1">
              <a:off x="-32017" y="899452"/>
              <a:ext cx="441052" cy="1174274"/>
            </a:xfrm>
            <a:custGeom>
              <a:avLst/>
              <a:gdLst/>
              <a:ahLst/>
              <a:cxnLst/>
              <a:rect l="l" t="t" r="r" b="b"/>
              <a:pathLst>
                <a:path w="7906" h="22306" extrusionOk="0">
                  <a:moveTo>
                    <a:pt x="4399" y="0"/>
                  </a:moveTo>
                  <a:lnTo>
                    <a:pt x="4399" y="0"/>
                  </a:lnTo>
                  <a:cubicBezTo>
                    <a:pt x="3815" y="2578"/>
                    <a:pt x="2715" y="4984"/>
                    <a:pt x="1753" y="7424"/>
                  </a:cubicBezTo>
                  <a:cubicBezTo>
                    <a:pt x="825" y="9864"/>
                    <a:pt x="0" y="12442"/>
                    <a:pt x="35" y="15088"/>
                  </a:cubicBezTo>
                  <a:cubicBezTo>
                    <a:pt x="35" y="17700"/>
                    <a:pt x="1478" y="20725"/>
                    <a:pt x="3575" y="22306"/>
                  </a:cubicBezTo>
                  <a:cubicBezTo>
                    <a:pt x="7596" y="15501"/>
                    <a:pt x="7905" y="7080"/>
                    <a:pt x="4399" y="0"/>
                  </a:cubicBezTo>
                  <a:close/>
                </a:path>
              </a:pathLst>
            </a:custGeom>
            <a:solidFill>
              <a:srgbClr val="EA5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 rot="10076929" flipH="1">
              <a:off x="146899" y="976121"/>
              <a:ext cx="90152" cy="987968"/>
            </a:xfrm>
            <a:custGeom>
              <a:avLst/>
              <a:gdLst/>
              <a:ahLst/>
              <a:cxnLst/>
              <a:rect l="l" t="t" r="r" b="b"/>
              <a:pathLst>
                <a:path w="1616" h="18767" fill="none" extrusionOk="0">
                  <a:moveTo>
                    <a:pt x="1100" y="0"/>
                  </a:moveTo>
                  <a:cubicBezTo>
                    <a:pt x="1616" y="1788"/>
                    <a:pt x="1272" y="3678"/>
                    <a:pt x="997" y="5499"/>
                  </a:cubicBezTo>
                  <a:cubicBezTo>
                    <a:pt x="310" y="9899"/>
                    <a:pt x="0" y="14332"/>
                    <a:pt x="69" y="18766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2">
    <p:bg>
      <p:bgPr>
        <a:solidFill>
          <a:schemeClr val="accent1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4"/>
          <p:cNvSpPr txBox="1">
            <a:spLocks noGrp="1"/>
          </p:cNvSpPr>
          <p:nvPr>
            <p:ph type="title"/>
          </p:nvPr>
        </p:nvSpPr>
        <p:spPr>
          <a:xfrm>
            <a:off x="713225" y="3144750"/>
            <a:ext cx="5755800" cy="3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5" name="Google Shape;395;p14"/>
          <p:cNvSpPr txBox="1">
            <a:spLocks noGrp="1"/>
          </p:cNvSpPr>
          <p:nvPr>
            <p:ph type="subTitle" idx="1"/>
          </p:nvPr>
        </p:nvSpPr>
        <p:spPr>
          <a:xfrm>
            <a:off x="713550" y="974850"/>
            <a:ext cx="5755800" cy="21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aheim"/>
              <a:buNone/>
              <a:defRPr sz="3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96" name="Google Shape;396;p14"/>
          <p:cNvSpPr/>
          <p:nvPr/>
        </p:nvSpPr>
        <p:spPr>
          <a:xfrm>
            <a:off x="6156202" y="2793827"/>
            <a:ext cx="2987839" cy="2349733"/>
          </a:xfrm>
          <a:custGeom>
            <a:avLst/>
            <a:gdLst/>
            <a:ahLst/>
            <a:cxnLst/>
            <a:rect l="l" t="t" r="r" b="b"/>
            <a:pathLst>
              <a:path w="14575" h="14449" extrusionOk="0">
                <a:moveTo>
                  <a:pt x="14575" y="1"/>
                </a:moveTo>
                <a:cubicBezTo>
                  <a:pt x="14143" y="433"/>
                  <a:pt x="13876" y="1005"/>
                  <a:pt x="13812" y="1615"/>
                </a:cubicBezTo>
                <a:cubicBezTo>
                  <a:pt x="13698" y="2530"/>
                  <a:pt x="14054" y="3356"/>
                  <a:pt x="13444" y="4169"/>
                </a:cubicBezTo>
                <a:cubicBezTo>
                  <a:pt x="13012" y="4741"/>
                  <a:pt x="12338" y="4931"/>
                  <a:pt x="11703" y="5198"/>
                </a:cubicBezTo>
                <a:cubicBezTo>
                  <a:pt x="10737" y="5617"/>
                  <a:pt x="9822" y="6329"/>
                  <a:pt x="9518" y="7371"/>
                </a:cubicBezTo>
                <a:cubicBezTo>
                  <a:pt x="9302" y="8121"/>
                  <a:pt x="9429" y="8921"/>
                  <a:pt x="9149" y="9645"/>
                </a:cubicBezTo>
                <a:cubicBezTo>
                  <a:pt x="8672" y="10849"/>
                  <a:pt x="7688" y="11210"/>
                  <a:pt x="6524" y="11210"/>
                </a:cubicBezTo>
                <a:cubicBezTo>
                  <a:pt x="6385" y="11210"/>
                  <a:pt x="6243" y="11205"/>
                  <a:pt x="6099" y="11196"/>
                </a:cubicBezTo>
                <a:cubicBezTo>
                  <a:pt x="5885" y="11182"/>
                  <a:pt x="5672" y="11174"/>
                  <a:pt x="5463" y="11174"/>
                </a:cubicBezTo>
                <a:cubicBezTo>
                  <a:pt x="4311" y="11174"/>
                  <a:pt x="3244" y="11407"/>
                  <a:pt x="2287" y="12149"/>
                </a:cubicBezTo>
                <a:cubicBezTo>
                  <a:pt x="1563" y="12695"/>
                  <a:pt x="1068" y="13496"/>
                  <a:pt x="394" y="14105"/>
                </a:cubicBezTo>
                <a:cubicBezTo>
                  <a:pt x="267" y="14233"/>
                  <a:pt x="127" y="14347"/>
                  <a:pt x="0" y="14449"/>
                </a:cubicBezTo>
                <a:lnTo>
                  <a:pt x="14575" y="14449"/>
                </a:lnTo>
                <a:lnTo>
                  <a:pt x="1457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4"/>
          <p:cNvSpPr/>
          <p:nvPr/>
        </p:nvSpPr>
        <p:spPr>
          <a:xfrm rot="10800000">
            <a:off x="7495115" y="-12"/>
            <a:ext cx="1648885" cy="1059663"/>
          </a:xfrm>
          <a:custGeom>
            <a:avLst/>
            <a:gdLst/>
            <a:ahLst/>
            <a:cxnLst/>
            <a:rect l="l" t="t" r="r" b="b"/>
            <a:pathLst>
              <a:path w="38937" h="15887" extrusionOk="0">
                <a:moveTo>
                  <a:pt x="4536" y="0"/>
                </a:moveTo>
                <a:cubicBezTo>
                  <a:pt x="1911" y="0"/>
                  <a:pt x="17" y="1782"/>
                  <a:pt x="0" y="1799"/>
                </a:cubicBezTo>
                <a:lnTo>
                  <a:pt x="0" y="15886"/>
                </a:lnTo>
                <a:lnTo>
                  <a:pt x="38936" y="15886"/>
                </a:lnTo>
                <a:cubicBezTo>
                  <a:pt x="38916" y="14983"/>
                  <a:pt x="38690" y="14120"/>
                  <a:pt x="38259" y="13340"/>
                </a:cubicBezTo>
                <a:cubicBezTo>
                  <a:pt x="37047" y="10937"/>
                  <a:pt x="34665" y="9438"/>
                  <a:pt x="32878" y="8596"/>
                </a:cubicBezTo>
                <a:cubicBezTo>
                  <a:pt x="29223" y="6871"/>
                  <a:pt x="23411" y="6727"/>
                  <a:pt x="18749" y="6625"/>
                </a:cubicBezTo>
                <a:cubicBezTo>
                  <a:pt x="15279" y="6543"/>
                  <a:pt x="12260" y="6460"/>
                  <a:pt x="10823" y="5803"/>
                </a:cubicBezTo>
                <a:cubicBezTo>
                  <a:pt x="9118" y="5002"/>
                  <a:pt x="8810" y="3852"/>
                  <a:pt x="8564" y="2846"/>
                </a:cubicBezTo>
                <a:cubicBezTo>
                  <a:pt x="8276" y="1758"/>
                  <a:pt x="8030" y="813"/>
                  <a:pt x="6243" y="259"/>
                </a:cubicBezTo>
                <a:cubicBezTo>
                  <a:pt x="5650" y="76"/>
                  <a:pt x="5077" y="0"/>
                  <a:pt x="453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Google Shape;398;p14"/>
          <p:cNvGrpSpPr/>
          <p:nvPr/>
        </p:nvGrpSpPr>
        <p:grpSpPr>
          <a:xfrm rot="-660325">
            <a:off x="8116229" y="254540"/>
            <a:ext cx="1461842" cy="1523972"/>
            <a:chOff x="7744840" y="226055"/>
            <a:chExt cx="1461856" cy="1523986"/>
          </a:xfrm>
        </p:grpSpPr>
        <p:grpSp>
          <p:nvGrpSpPr>
            <p:cNvPr id="399" name="Google Shape;399;p14"/>
            <p:cNvGrpSpPr/>
            <p:nvPr/>
          </p:nvGrpSpPr>
          <p:grpSpPr>
            <a:xfrm rot="10800000">
              <a:off x="7852136" y="676929"/>
              <a:ext cx="1317110" cy="1073112"/>
              <a:chOff x="-2411371" y="3835171"/>
              <a:chExt cx="1536884" cy="1252172"/>
            </a:xfrm>
          </p:grpSpPr>
          <p:sp>
            <p:nvSpPr>
              <p:cNvPr id="400" name="Google Shape;400;p14"/>
              <p:cNvSpPr/>
              <p:nvPr/>
            </p:nvSpPr>
            <p:spPr>
              <a:xfrm rot="-1973125">
                <a:off x="-2386989" y="4196779"/>
                <a:ext cx="1488120" cy="528956"/>
              </a:xfrm>
              <a:custGeom>
                <a:avLst/>
                <a:gdLst/>
                <a:ahLst/>
                <a:cxnLst/>
                <a:rect l="l" t="t" r="r" b="b"/>
                <a:pathLst>
                  <a:path w="94779" h="33682" extrusionOk="0">
                    <a:moveTo>
                      <a:pt x="67034" y="0"/>
                    </a:moveTo>
                    <a:cubicBezTo>
                      <a:pt x="61983" y="0"/>
                      <a:pt x="56900" y="648"/>
                      <a:pt x="51990" y="1772"/>
                    </a:cubicBezTo>
                    <a:cubicBezTo>
                      <a:pt x="40342" y="4437"/>
                      <a:pt x="30064" y="8448"/>
                      <a:pt x="19288" y="13613"/>
                    </a:cubicBezTo>
                    <a:cubicBezTo>
                      <a:pt x="0" y="23620"/>
                      <a:pt x="12" y="30863"/>
                      <a:pt x="12" y="30863"/>
                    </a:cubicBezTo>
                    <a:cubicBezTo>
                      <a:pt x="1710" y="32699"/>
                      <a:pt x="3808" y="33681"/>
                      <a:pt x="6810" y="33681"/>
                    </a:cubicBezTo>
                    <a:cubicBezTo>
                      <a:pt x="8298" y="33681"/>
                      <a:pt x="10008" y="33440"/>
                      <a:pt x="12002" y="32941"/>
                    </a:cubicBezTo>
                    <a:cubicBezTo>
                      <a:pt x="18013" y="31436"/>
                      <a:pt x="29193" y="30177"/>
                      <a:pt x="35959" y="29143"/>
                    </a:cubicBezTo>
                    <a:cubicBezTo>
                      <a:pt x="42721" y="28111"/>
                      <a:pt x="60741" y="28515"/>
                      <a:pt x="79296" y="24889"/>
                    </a:cubicBezTo>
                    <a:cubicBezTo>
                      <a:pt x="83467" y="24073"/>
                      <a:pt x="87727" y="22657"/>
                      <a:pt x="90670" y="19588"/>
                    </a:cubicBezTo>
                    <a:cubicBezTo>
                      <a:pt x="93612" y="16519"/>
                      <a:pt x="94779" y="11425"/>
                      <a:pt x="92344" y="7940"/>
                    </a:cubicBezTo>
                    <a:cubicBezTo>
                      <a:pt x="91091" y="6146"/>
                      <a:pt x="89106" y="5016"/>
                      <a:pt x="87117" y="4102"/>
                    </a:cubicBezTo>
                    <a:cubicBezTo>
                      <a:pt x="80834" y="1219"/>
                      <a:pt x="73964" y="0"/>
                      <a:pt x="67034" y="0"/>
                    </a:cubicBezTo>
                    <a:close/>
                  </a:path>
                </a:pathLst>
              </a:custGeom>
              <a:solidFill>
                <a:srgbClr val="FC9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4"/>
              <p:cNvSpPr/>
              <p:nvPr/>
            </p:nvSpPr>
            <p:spPr>
              <a:xfrm rot="-1973125">
                <a:off x="-2310700" y="4384313"/>
                <a:ext cx="1350345" cy="311041"/>
              </a:xfrm>
              <a:custGeom>
                <a:avLst/>
                <a:gdLst/>
                <a:ahLst/>
                <a:cxnLst/>
                <a:rect l="l" t="t" r="r" b="b"/>
                <a:pathLst>
                  <a:path w="86004" h="19806" extrusionOk="0">
                    <a:moveTo>
                      <a:pt x="75793" y="0"/>
                    </a:moveTo>
                    <a:cubicBezTo>
                      <a:pt x="60607" y="0"/>
                      <a:pt x="30235" y="2459"/>
                      <a:pt x="259" y="19273"/>
                    </a:cubicBezTo>
                    <a:cubicBezTo>
                      <a:pt x="1" y="19415"/>
                      <a:pt x="105" y="19806"/>
                      <a:pt x="398" y="19806"/>
                    </a:cubicBezTo>
                    <a:cubicBezTo>
                      <a:pt x="447" y="19806"/>
                      <a:pt x="493" y="19794"/>
                      <a:pt x="536" y="19769"/>
                    </a:cubicBezTo>
                    <a:cubicBezTo>
                      <a:pt x="30412" y="3013"/>
                      <a:pt x="60677" y="568"/>
                      <a:pt x="75791" y="568"/>
                    </a:cubicBezTo>
                    <a:cubicBezTo>
                      <a:pt x="81910" y="568"/>
                      <a:pt x="85546" y="969"/>
                      <a:pt x="85668" y="983"/>
                    </a:cubicBezTo>
                    <a:cubicBezTo>
                      <a:pt x="85679" y="984"/>
                      <a:pt x="85691" y="985"/>
                      <a:pt x="85702" y="985"/>
                    </a:cubicBezTo>
                    <a:cubicBezTo>
                      <a:pt x="85845" y="985"/>
                      <a:pt x="85968" y="879"/>
                      <a:pt x="85985" y="734"/>
                    </a:cubicBezTo>
                    <a:cubicBezTo>
                      <a:pt x="86003" y="580"/>
                      <a:pt x="85893" y="438"/>
                      <a:pt x="85736" y="420"/>
                    </a:cubicBezTo>
                    <a:cubicBezTo>
                      <a:pt x="85612" y="405"/>
                      <a:pt x="81951" y="0"/>
                      <a:pt x="75793" y="0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4"/>
              <p:cNvSpPr/>
              <p:nvPr/>
            </p:nvSpPr>
            <p:spPr>
              <a:xfrm rot="-1973125">
                <a:off x="-1332288" y="4115119"/>
                <a:ext cx="183560" cy="156212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9947" extrusionOk="0">
                    <a:moveTo>
                      <a:pt x="317" y="1"/>
                    </a:moveTo>
                    <a:cubicBezTo>
                      <a:pt x="237" y="1"/>
                      <a:pt x="157" y="34"/>
                      <a:pt x="102" y="100"/>
                    </a:cubicBezTo>
                    <a:cubicBezTo>
                      <a:pt x="0" y="220"/>
                      <a:pt x="16" y="399"/>
                      <a:pt x="133" y="503"/>
                    </a:cubicBezTo>
                    <a:lnTo>
                      <a:pt x="11121" y="9879"/>
                    </a:lnTo>
                    <a:cubicBezTo>
                      <a:pt x="11174" y="9922"/>
                      <a:pt x="11238" y="9947"/>
                      <a:pt x="11306" y="9947"/>
                    </a:cubicBezTo>
                    <a:cubicBezTo>
                      <a:pt x="11568" y="9944"/>
                      <a:pt x="11691" y="9618"/>
                      <a:pt x="11491" y="9445"/>
                    </a:cubicBezTo>
                    <a:lnTo>
                      <a:pt x="502" y="69"/>
                    </a:lnTo>
                    <a:cubicBezTo>
                      <a:pt x="449" y="23"/>
                      <a:pt x="383" y="1"/>
                      <a:pt x="317" y="1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4"/>
              <p:cNvSpPr/>
              <p:nvPr/>
            </p:nvSpPr>
            <p:spPr>
              <a:xfrm rot="-1973125">
                <a:off x="-1527933" y="4269176"/>
                <a:ext cx="184549" cy="177444"/>
              </a:xfrm>
              <a:custGeom>
                <a:avLst/>
                <a:gdLst/>
                <a:ahLst/>
                <a:cxnLst/>
                <a:rect l="l" t="t" r="r" b="b"/>
                <a:pathLst>
                  <a:path w="11754" h="11299" extrusionOk="0">
                    <a:moveTo>
                      <a:pt x="315" y="0"/>
                    </a:moveTo>
                    <a:cubicBezTo>
                      <a:pt x="241" y="0"/>
                      <a:pt x="167" y="30"/>
                      <a:pt x="112" y="88"/>
                    </a:cubicBezTo>
                    <a:cubicBezTo>
                      <a:pt x="1" y="199"/>
                      <a:pt x="4" y="380"/>
                      <a:pt x="118" y="488"/>
                    </a:cubicBezTo>
                    <a:lnTo>
                      <a:pt x="11175" y="11215"/>
                    </a:lnTo>
                    <a:cubicBezTo>
                      <a:pt x="11227" y="11268"/>
                      <a:pt x="11298" y="11298"/>
                      <a:pt x="11372" y="11298"/>
                    </a:cubicBezTo>
                    <a:cubicBezTo>
                      <a:pt x="11627" y="11298"/>
                      <a:pt x="11753" y="10987"/>
                      <a:pt x="11572" y="10809"/>
                    </a:cubicBezTo>
                    <a:lnTo>
                      <a:pt x="512" y="82"/>
                    </a:lnTo>
                    <a:cubicBezTo>
                      <a:pt x="458" y="27"/>
                      <a:pt x="386" y="0"/>
                      <a:pt x="315" y="0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4"/>
              <p:cNvSpPr/>
              <p:nvPr/>
            </p:nvSpPr>
            <p:spPr>
              <a:xfrm rot="-1973125">
                <a:off x="-1516628" y="4075956"/>
                <a:ext cx="159396" cy="156463"/>
              </a:xfrm>
              <a:custGeom>
                <a:avLst/>
                <a:gdLst/>
                <a:ahLst/>
                <a:cxnLst/>
                <a:rect l="l" t="t" r="r" b="b"/>
                <a:pathLst>
                  <a:path w="10152" h="9963" extrusionOk="0">
                    <a:moveTo>
                      <a:pt x="9841" y="1"/>
                    </a:moveTo>
                    <a:cubicBezTo>
                      <a:pt x="9767" y="1"/>
                      <a:pt x="9694" y="29"/>
                      <a:pt x="9638" y="85"/>
                    </a:cubicBezTo>
                    <a:lnTo>
                      <a:pt x="182" y="9476"/>
                    </a:lnTo>
                    <a:cubicBezTo>
                      <a:pt x="0" y="9655"/>
                      <a:pt x="127" y="9963"/>
                      <a:pt x="382" y="9963"/>
                    </a:cubicBezTo>
                    <a:cubicBezTo>
                      <a:pt x="456" y="9963"/>
                      <a:pt x="530" y="9932"/>
                      <a:pt x="582" y="9880"/>
                    </a:cubicBezTo>
                    <a:lnTo>
                      <a:pt x="10038" y="488"/>
                    </a:lnTo>
                    <a:cubicBezTo>
                      <a:pt x="10152" y="377"/>
                      <a:pt x="10152" y="196"/>
                      <a:pt x="10041" y="85"/>
                    </a:cubicBezTo>
                    <a:cubicBezTo>
                      <a:pt x="9986" y="29"/>
                      <a:pt x="9914" y="1"/>
                      <a:pt x="9841" y="1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4"/>
              <p:cNvSpPr/>
              <p:nvPr/>
            </p:nvSpPr>
            <p:spPr>
              <a:xfrm rot="-1973125">
                <a:off x="-1757348" y="4259054"/>
                <a:ext cx="151200" cy="183867"/>
              </a:xfrm>
              <a:custGeom>
                <a:avLst/>
                <a:gdLst/>
                <a:ahLst/>
                <a:cxnLst/>
                <a:rect l="l" t="t" r="r" b="b"/>
                <a:pathLst>
                  <a:path w="9630" h="11708" extrusionOk="0">
                    <a:moveTo>
                      <a:pt x="9310" y="0"/>
                    </a:moveTo>
                    <a:cubicBezTo>
                      <a:pt x="9227" y="0"/>
                      <a:pt x="9144" y="37"/>
                      <a:pt x="9088" y="106"/>
                    </a:cubicBezTo>
                    <a:lnTo>
                      <a:pt x="149" y="11245"/>
                    </a:lnTo>
                    <a:cubicBezTo>
                      <a:pt x="1" y="11433"/>
                      <a:pt x="133" y="11707"/>
                      <a:pt x="370" y="11707"/>
                    </a:cubicBezTo>
                    <a:cubicBezTo>
                      <a:pt x="456" y="11707"/>
                      <a:pt x="540" y="11670"/>
                      <a:pt x="595" y="11603"/>
                    </a:cubicBezTo>
                    <a:lnTo>
                      <a:pt x="9531" y="463"/>
                    </a:lnTo>
                    <a:cubicBezTo>
                      <a:pt x="9629" y="340"/>
                      <a:pt x="9611" y="161"/>
                      <a:pt x="9488" y="63"/>
                    </a:cubicBezTo>
                    <a:cubicBezTo>
                      <a:pt x="9435" y="21"/>
                      <a:pt x="9373" y="0"/>
                      <a:pt x="9310" y="0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4"/>
              <p:cNvSpPr/>
              <p:nvPr/>
            </p:nvSpPr>
            <p:spPr>
              <a:xfrm rot="-1973125">
                <a:off x="-1745464" y="4486463"/>
                <a:ext cx="148578" cy="147794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11" extrusionOk="0">
                    <a:moveTo>
                      <a:pt x="315" y="1"/>
                    </a:moveTo>
                    <a:cubicBezTo>
                      <a:pt x="242" y="1"/>
                      <a:pt x="169" y="29"/>
                      <a:pt x="114" y="84"/>
                    </a:cubicBezTo>
                    <a:cubicBezTo>
                      <a:pt x="4" y="191"/>
                      <a:pt x="1" y="367"/>
                      <a:pt x="105" y="481"/>
                    </a:cubicBezTo>
                    <a:lnTo>
                      <a:pt x="8884" y="9327"/>
                    </a:lnTo>
                    <a:cubicBezTo>
                      <a:pt x="8936" y="9380"/>
                      <a:pt x="9007" y="9410"/>
                      <a:pt x="9084" y="9410"/>
                    </a:cubicBezTo>
                    <a:cubicBezTo>
                      <a:pt x="9336" y="9410"/>
                      <a:pt x="9463" y="9106"/>
                      <a:pt x="9287" y="8924"/>
                    </a:cubicBezTo>
                    <a:lnTo>
                      <a:pt x="511" y="78"/>
                    </a:lnTo>
                    <a:cubicBezTo>
                      <a:pt x="456" y="26"/>
                      <a:pt x="385" y="1"/>
                      <a:pt x="315" y="1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 rot="-1973125">
                <a:off x="-1941164" y="4492992"/>
                <a:ext cx="117066" cy="170864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10880" extrusionOk="0">
                    <a:moveTo>
                      <a:pt x="7131" y="0"/>
                    </a:moveTo>
                    <a:cubicBezTo>
                      <a:pt x="7038" y="0"/>
                      <a:pt x="6947" y="45"/>
                      <a:pt x="6892" y="127"/>
                    </a:cubicBezTo>
                    <a:lnTo>
                      <a:pt x="123" y="10436"/>
                    </a:lnTo>
                    <a:cubicBezTo>
                      <a:pt x="0" y="10627"/>
                      <a:pt x="136" y="10876"/>
                      <a:pt x="363" y="10879"/>
                    </a:cubicBezTo>
                    <a:cubicBezTo>
                      <a:pt x="459" y="10879"/>
                      <a:pt x="548" y="10830"/>
                      <a:pt x="600" y="10750"/>
                    </a:cubicBezTo>
                    <a:lnTo>
                      <a:pt x="7369" y="441"/>
                    </a:lnTo>
                    <a:cubicBezTo>
                      <a:pt x="7455" y="309"/>
                      <a:pt x="7418" y="133"/>
                      <a:pt x="7286" y="47"/>
                    </a:cubicBezTo>
                    <a:cubicBezTo>
                      <a:pt x="7239" y="16"/>
                      <a:pt x="7185" y="0"/>
                      <a:pt x="7131" y="0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14"/>
            <p:cNvGrpSpPr/>
            <p:nvPr/>
          </p:nvGrpSpPr>
          <p:grpSpPr>
            <a:xfrm rot="-9455082">
              <a:off x="7869788" y="423295"/>
              <a:ext cx="1211959" cy="895473"/>
              <a:chOff x="-2411371" y="3835171"/>
              <a:chExt cx="1536884" cy="1252172"/>
            </a:xfrm>
          </p:grpSpPr>
          <p:sp>
            <p:nvSpPr>
              <p:cNvPr id="409" name="Google Shape;409;p14"/>
              <p:cNvSpPr/>
              <p:nvPr/>
            </p:nvSpPr>
            <p:spPr>
              <a:xfrm rot="-1973125">
                <a:off x="-2386989" y="4196779"/>
                <a:ext cx="1488120" cy="528956"/>
              </a:xfrm>
              <a:custGeom>
                <a:avLst/>
                <a:gdLst/>
                <a:ahLst/>
                <a:cxnLst/>
                <a:rect l="l" t="t" r="r" b="b"/>
                <a:pathLst>
                  <a:path w="94779" h="33682" extrusionOk="0">
                    <a:moveTo>
                      <a:pt x="67034" y="0"/>
                    </a:moveTo>
                    <a:cubicBezTo>
                      <a:pt x="61983" y="0"/>
                      <a:pt x="56900" y="648"/>
                      <a:pt x="51990" y="1772"/>
                    </a:cubicBezTo>
                    <a:cubicBezTo>
                      <a:pt x="40342" y="4437"/>
                      <a:pt x="30064" y="8448"/>
                      <a:pt x="19288" y="13613"/>
                    </a:cubicBezTo>
                    <a:cubicBezTo>
                      <a:pt x="0" y="23620"/>
                      <a:pt x="12" y="30863"/>
                      <a:pt x="12" y="30863"/>
                    </a:cubicBezTo>
                    <a:cubicBezTo>
                      <a:pt x="1710" y="32699"/>
                      <a:pt x="3808" y="33681"/>
                      <a:pt x="6810" y="33681"/>
                    </a:cubicBezTo>
                    <a:cubicBezTo>
                      <a:pt x="8298" y="33681"/>
                      <a:pt x="10008" y="33440"/>
                      <a:pt x="12002" y="32941"/>
                    </a:cubicBezTo>
                    <a:cubicBezTo>
                      <a:pt x="18013" y="31436"/>
                      <a:pt x="29193" y="30177"/>
                      <a:pt x="35959" y="29143"/>
                    </a:cubicBezTo>
                    <a:cubicBezTo>
                      <a:pt x="42721" y="28111"/>
                      <a:pt x="60741" y="28515"/>
                      <a:pt x="79296" y="24889"/>
                    </a:cubicBezTo>
                    <a:cubicBezTo>
                      <a:pt x="83467" y="24073"/>
                      <a:pt x="87727" y="22657"/>
                      <a:pt x="90670" y="19588"/>
                    </a:cubicBezTo>
                    <a:cubicBezTo>
                      <a:pt x="93612" y="16519"/>
                      <a:pt x="94779" y="11425"/>
                      <a:pt x="92344" y="7940"/>
                    </a:cubicBezTo>
                    <a:cubicBezTo>
                      <a:pt x="91091" y="6146"/>
                      <a:pt x="89106" y="5016"/>
                      <a:pt x="87117" y="4102"/>
                    </a:cubicBezTo>
                    <a:cubicBezTo>
                      <a:pt x="80834" y="1219"/>
                      <a:pt x="73964" y="0"/>
                      <a:pt x="670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 rot="-1973125">
                <a:off x="-2310700" y="4384313"/>
                <a:ext cx="1350345" cy="311041"/>
              </a:xfrm>
              <a:custGeom>
                <a:avLst/>
                <a:gdLst/>
                <a:ahLst/>
                <a:cxnLst/>
                <a:rect l="l" t="t" r="r" b="b"/>
                <a:pathLst>
                  <a:path w="86004" h="19806" extrusionOk="0">
                    <a:moveTo>
                      <a:pt x="75793" y="0"/>
                    </a:moveTo>
                    <a:cubicBezTo>
                      <a:pt x="60607" y="0"/>
                      <a:pt x="30235" y="2459"/>
                      <a:pt x="259" y="19273"/>
                    </a:cubicBezTo>
                    <a:cubicBezTo>
                      <a:pt x="1" y="19415"/>
                      <a:pt x="105" y="19806"/>
                      <a:pt x="398" y="19806"/>
                    </a:cubicBezTo>
                    <a:cubicBezTo>
                      <a:pt x="447" y="19806"/>
                      <a:pt x="493" y="19794"/>
                      <a:pt x="536" y="19769"/>
                    </a:cubicBezTo>
                    <a:cubicBezTo>
                      <a:pt x="30412" y="3013"/>
                      <a:pt x="60677" y="568"/>
                      <a:pt x="75791" y="568"/>
                    </a:cubicBezTo>
                    <a:cubicBezTo>
                      <a:pt x="81910" y="568"/>
                      <a:pt x="85546" y="969"/>
                      <a:pt x="85668" y="983"/>
                    </a:cubicBezTo>
                    <a:cubicBezTo>
                      <a:pt x="85679" y="984"/>
                      <a:pt x="85691" y="985"/>
                      <a:pt x="85702" y="985"/>
                    </a:cubicBezTo>
                    <a:cubicBezTo>
                      <a:pt x="85845" y="985"/>
                      <a:pt x="85968" y="879"/>
                      <a:pt x="85985" y="734"/>
                    </a:cubicBezTo>
                    <a:cubicBezTo>
                      <a:pt x="86003" y="580"/>
                      <a:pt x="85893" y="438"/>
                      <a:pt x="85736" y="420"/>
                    </a:cubicBezTo>
                    <a:cubicBezTo>
                      <a:pt x="85612" y="405"/>
                      <a:pt x="81951" y="0"/>
                      <a:pt x="75793" y="0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 rot="-1973125">
                <a:off x="-1332288" y="4115119"/>
                <a:ext cx="183560" cy="156212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9947" extrusionOk="0">
                    <a:moveTo>
                      <a:pt x="317" y="1"/>
                    </a:moveTo>
                    <a:cubicBezTo>
                      <a:pt x="237" y="1"/>
                      <a:pt x="157" y="34"/>
                      <a:pt x="102" y="100"/>
                    </a:cubicBezTo>
                    <a:cubicBezTo>
                      <a:pt x="0" y="220"/>
                      <a:pt x="16" y="399"/>
                      <a:pt x="133" y="503"/>
                    </a:cubicBezTo>
                    <a:lnTo>
                      <a:pt x="11121" y="9879"/>
                    </a:lnTo>
                    <a:cubicBezTo>
                      <a:pt x="11174" y="9922"/>
                      <a:pt x="11238" y="9947"/>
                      <a:pt x="11306" y="9947"/>
                    </a:cubicBezTo>
                    <a:cubicBezTo>
                      <a:pt x="11568" y="9944"/>
                      <a:pt x="11691" y="9618"/>
                      <a:pt x="11491" y="9445"/>
                    </a:cubicBezTo>
                    <a:lnTo>
                      <a:pt x="502" y="69"/>
                    </a:lnTo>
                    <a:cubicBezTo>
                      <a:pt x="449" y="23"/>
                      <a:pt x="383" y="1"/>
                      <a:pt x="317" y="1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4"/>
              <p:cNvSpPr/>
              <p:nvPr/>
            </p:nvSpPr>
            <p:spPr>
              <a:xfrm rot="-1973125">
                <a:off x="-1527933" y="4269176"/>
                <a:ext cx="184549" cy="177444"/>
              </a:xfrm>
              <a:custGeom>
                <a:avLst/>
                <a:gdLst/>
                <a:ahLst/>
                <a:cxnLst/>
                <a:rect l="l" t="t" r="r" b="b"/>
                <a:pathLst>
                  <a:path w="11754" h="11299" extrusionOk="0">
                    <a:moveTo>
                      <a:pt x="315" y="0"/>
                    </a:moveTo>
                    <a:cubicBezTo>
                      <a:pt x="241" y="0"/>
                      <a:pt x="167" y="30"/>
                      <a:pt x="112" y="88"/>
                    </a:cubicBezTo>
                    <a:cubicBezTo>
                      <a:pt x="1" y="199"/>
                      <a:pt x="4" y="380"/>
                      <a:pt x="118" y="488"/>
                    </a:cubicBezTo>
                    <a:lnTo>
                      <a:pt x="11175" y="11215"/>
                    </a:lnTo>
                    <a:cubicBezTo>
                      <a:pt x="11227" y="11268"/>
                      <a:pt x="11298" y="11298"/>
                      <a:pt x="11372" y="11298"/>
                    </a:cubicBezTo>
                    <a:cubicBezTo>
                      <a:pt x="11627" y="11298"/>
                      <a:pt x="11753" y="10987"/>
                      <a:pt x="11572" y="10809"/>
                    </a:cubicBezTo>
                    <a:lnTo>
                      <a:pt x="512" y="82"/>
                    </a:lnTo>
                    <a:cubicBezTo>
                      <a:pt x="458" y="27"/>
                      <a:pt x="386" y="0"/>
                      <a:pt x="315" y="0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4"/>
              <p:cNvSpPr/>
              <p:nvPr/>
            </p:nvSpPr>
            <p:spPr>
              <a:xfrm rot="-1973125">
                <a:off x="-1516628" y="4075956"/>
                <a:ext cx="159396" cy="156463"/>
              </a:xfrm>
              <a:custGeom>
                <a:avLst/>
                <a:gdLst/>
                <a:ahLst/>
                <a:cxnLst/>
                <a:rect l="l" t="t" r="r" b="b"/>
                <a:pathLst>
                  <a:path w="10152" h="9963" extrusionOk="0">
                    <a:moveTo>
                      <a:pt x="9841" y="1"/>
                    </a:moveTo>
                    <a:cubicBezTo>
                      <a:pt x="9767" y="1"/>
                      <a:pt x="9694" y="29"/>
                      <a:pt x="9638" y="85"/>
                    </a:cubicBezTo>
                    <a:lnTo>
                      <a:pt x="182" y="9476"/>
                    </a:lnTo>
                    <a:cubicBezTo>
                      <a:pt x="0" y="9655"/>
                      <a:pt x="127" y="9963"/>
                      <a:pt x="382" y="9963"/>
                    </a:cubicBezTo>
                    <a:cubicBezTo>
                      <a:pt x="456" y="9963"/>
                      <a:pt x="530" y="9932"/>
                      <a:pt x="582" y="9880"/>
                    </a:cubicBezTo>
                    <a:lnTo>
                      <a:pt x="10038" y="488"/>
                    </a:lnTo>
                    <a:cubicBezTo>
                      <a:pt x="10152" y="377"/>
                      <a:pt x="10152" y="196"/>
                      <a:pt x="10041" y="85"/>
                    </a:cubicBezTo>
                    <a:cubicBezTo>
                      <a:pt x="9986" y="29"/>
                      <a:pt x="9914" y="1"/>
                      <a:pt x="9841" y="1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4"/>
              <p:cNvSpPr/>
              <p:nvPr/>
            </p:nvSpPr>
            <p:spPr>
              <a:xfrm rot="-1973125">
                <a:off x="-1757348" y="4259054"/>
                <a:ext cx="151200" cy="183867"/>
              </a:xfrm>
              <a:custGeom>
                <a:avLst/>
                <a:gdLst/>
                <a:ahLst/>
                <a:cxnLst/>
                <a:rect l="l" t="t" r="r" b="b"/>
                <a:pathLst>
                  <a:path w="9630" h="11708" extrusionOk="0">
                    <a:moveTo>
                      <a:pt x="9310" y="0"/>
                    </a:moveTo>
                    <a:cubicBezTo>
                      <a:pt x="9227" y="0"/>
                      <a:pt x="9144" y="37"/>
                      <a:pt x="9088" y="106"/>
                    </a:cubicBezTo>
                    <a:lnTo>
                      <a:pt x="149" y="11245"/>
                    </a:lnTo>
                    <a:cubicBezTo>
                      <a:pt x="1" y="11433"/>
                      <a:pt x="133" y="11707"/>
                      <a:pt x="370" y="11707"/>
                    </a:cubicBezTo>
                    <a:cubicBezTo>
                      <a:pt x="456" y="11707"/>
                      <a:pt x="540" y="11670"/>
                      <a:pt x="595" y="11603"/>
                    </a:cubicBezTo>
                    <a:lnTo>
                      <a:pt x="9531" y="463"/>
                    </a:lnTo>
                    <a:cubicBezTo>
                      <a:pt x="9629" y="340"/>
                      <a:pt x="9611" y="161"/>
                      <a:pt x="9488" y="63"/>
                    </a:cubicBezTo>
                    <a:cubicBezTo>
                      <a:pt x="9435" y="21"/>
                      <a:pt x="9373" y="0"/>
                      <a:pt x="9310" y="0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4"/>
              <p:cNvSpPr/>
              <p:nvPr/>
            </p:nvSpPr>
            <p:spPr>
              <a:xfrm rot="-1973125">
                <a:off x="-1745464" y="4486463"/>
                <a:ext cx="148578" cy="147794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11" extrusionOk="0">
                    <a:moveTo>
                      <a:pt x="315" y="1"/>
                    </a:moveTo>
                    <a:cubicBezTo>
                      <a:pt x="242" y="1"/>
                      <a:pt x="169" y="29"/>
                      <a:pt x="114" y="84"/>
                    </a:cubicBezTo>
                    <a:cubicBezTo>
                      <a:pt x="4" y="191"/>
                      <a:pt x="1" y="367"/>
                      <a:pt x="105" y="481"/>
                    </a:cubicBezTo>
                    <a:lnTo>
                      <a:pt x="8884" y="9327"/>
                    </a:lnTo>
                    <a:cubicBezTo>
                      <a:pt x="8936" y="9380"/>
                      <a:pt x="9007" y="9410"/>
                      <a:pt x="9084" y="9410"/>
                    </a:cubicBezTo>
                    <a:cubicBezTo>
                      <a:pt x="9336" y="9410"/>
                      <a:pt x="9463" y="9106"/>
                      <a:pt x="9287" y="8924"/>
                    </a:cubicBezTo>
                    <a:lnTo>
                      <a:pt x="511" y="78"/>
                    </a:lnTo>
                    <a:cubicBezTo>
                      <a:pt x="456" y="26"/>
                      <a:pt x="385" y="1"/>
                      <a:pt x="315" y="1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 rot="-1973125">
                <a:off x="-1941164" y="4492992"/>
                <a:ext cx="117066" cy="170864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10880" extrusionOk="0">
                    <a:moveTo>
                      <a:pt x="7131" y="0"/>
                    </a:moveTo>
                    <a:cubicBezTo>
                      <a:pt x="7038" y="0"/>
                      <a:pt x="6947" y="45"/>
                      <a:pt x="6892" y="127"/>
                    </a:cubicBezTo>
                    <a:lnTo>
                      <a:pt x="123" y="10436"/>
                    </a:lnTo>
                    <a:cubicBezTo>
                      <a:pt x="0" y="10627"/>
                      <a:pt x="136" y="10876"/>
                      <a:pt x="363" y="10879"/>
                    </a:cubicBezTo>
                    <a:cubicBezTo>
                      <a:pt x="459" y="10879"/>
                      <a:pt x="548" y="10830"/>
                      <a:pt x="600" y="10750"/>
                    </a:cubicBezTo>
                    <a:lnTo>
                      <a:pt x="7369" y="441"/>
                    </a:lnTo>
                    <a:cubicBezTo>
                      <a:pt x="7455" y="309"/>
                      <a:pt x="7418" y="133"/>
                      <a:pt x="7286" y="47"/>
                    </a:cubicBezTo>
                    <a:cubicBezTo>
                      <a:pt x="7239" y="16"/>
                      <a:pt x="7185" y="0"/>
                      <a:pt x="7131" y="0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2_1">
    <p:bg>
      <p:bgPr>
        <a:solidFill>
          <a:schemeClr val="accent1"/>
        </a:solid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9"/>
          <p:cNvSpPr txBox="1">
            <a:spLocks noGrp="1"/>
          </p:cNvSpPr>
          <p:nvPr>
            <p:ph type="body" idx="1"/>
          </p:nvPr>
        </p:nvSpPr>
        <p:spPr>
          <a:xfrm>
            <a:off x="713225" y="1709900"/>
            <a:ext cx="4812900" cy="2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558" name="Google Shape;558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9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9"/>
          <p:cNvSpPr/>
          <p:nvPr/>
        </p:nvSpPr>
        <p:spPr>
          <a:xfrm flipH="1">
            <a:off x="6277558" y="2159122"/>
            <a:ext cx="2980314" cy="2984574"/>
          </a:xfrm>
          <a:custGeom>
            <a:avLst/>
            <a:gdLst/>
            <a:ahLst/>
            <a:cxnLst/>
            <a:rect l="l" t="t" r="r" b="b"/>
            <a:pathLst>
              <a:path w="207796" h="208093" extrusionOk="0">
                <a:moveTo>
                  <a:pt x="43131" y="1"/>
                </a:moveTo>
                <a:cubicBezTo>
                  <a:pt x="26162" y="1"/>
                  <a:pt x="11371" y="5598"/>
                  <a:pt x="0" y="12016"/>
                </a:cubicBezTo>
                <a:lnTo>
                  <a:pt x="0" y="202398"/>
                </a:lnTo>
                <a:cubicBezTo>
                  <a:pt x="0" y="205543"/>
                  <a:pt x="2549" y="208092"/>
                  <a:pt x="5694" y="208092"/>
                </a:cubicBezTo>
                <a:lnTo>
                  <a:pt x="207795" y="208092"/>
                </a:lnTo>
                <a:cubicBezTo>
                  <a:pt x="197169" y="161316"/>
                  <a:pt x="111197" y="168367"/>
                  <a:pt x="91401" y="132582"/>
                </a:cubicBezTo>
                <a:cubicBezTo>
                  <a:pt x="68095" y="90473"/>
                  <a:pt x="147844" y="49258"/>
                  <a:pt x="86501" y="12645"/>
                </a:cubicBezTo>
                <a:cubicBezTo>
                  <a:pt x="71103" y="3446"/>
                  <a:pt x="56446" y="1"/>
                  <a:pt x="431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19"/>
          <p:cNvGrpSpPr/>
          <p:nvPr/>
        </p:nvGrpSpPr>
        <p:grpSpPr>
          <a:xfrm rot="-9088147" flipH="1">
            <a:off x="8212845" y="1206758"/>
            <a:ext cx="1461757" cy="1523882"/>
            <a:chOff x="7744840" y="226055"/>
            <a:chExt cx="1461856" cy="1523986"/>
          </a:xfrm>
        </p:grpSpPr>
        <p:grpSp>
          <p:nvGrpSpPr>
            <p:cNvPr id="561" name="Google Shape;561;p19"/>
            <p:cNvGrpSpPr/>
            <p:nvPr/>
          </p:nvGrpSpPr>
          <p:grpSpPr>
            <a:xfrm rot="10800000">
              <a:off x="7852136" y="676929"/>
              <a:ext cx="1317110" cy="1073112"/>
              <a:chOff x="-2411371" y="3835171"/>
              <a:chExt cx="1536884" cy="1252172"/>
            </a:xfrm>
          </p:grpSpPr>
          <p:sp>
            <p:nvSpPr>
              <p:cNvPr id="562" name="Google Shape;562;p19"/>
              <p:cNvSpPr/>
              <p:nvPr/>
            </p:nvSpPr>
            <p:spPr>
              <a:xfrm rot="-1973125">
                <a:off x="-2386989" y="4196779"/>
                <a:ext cx="1488120" cy="528956"/>
              </a:xfrm>
              <a:custGeom>
                <a:avLst/>
                <a:gdLst/>
                <a:ahLst/>
                <a:cxnLst/>
                <a:rect l="l" t="t" r="r" b="b"/>
                <a:pathLst>
                  <a:path w="94779" h="33682" extrusionOk="0">
                    <a:moveTo>
                      <a:pt x="67034" y="0"/>
                    </a:moveTo>
                    <a:cubicBezTo>
                      <a:pt x="61983" y="0"/>
                      <a:pt x="56900" y="648"/>
                      <a:pt x="51990" y="1772"/>
                    </a:cubicBezTo>
                    <a:cubicBezTo>
                      <a:pt x="40342" y="4437"/>
                      <a:pt x="30064" y="8448"/>
                      <a:pt x="19288" y="13613"/>
                    </a:cubicBezTo>
                    <a:cubicBezTo>
                      <a:pt x="0" y="23620"/>
                      <a:pt x="12" y="30863"/>
                      <a:pt x="12" y="30863"/>
                    </a:cubicBezTo>
                    <a:cubicBezTo>
                      <a:pt x="1710" y="32699"/>
                      <a:pt x="3808" y="33681"/>
                      <a:pt x="6810" y="33681"/>
                    </a:cubicBezTo>
                    <a:cubicBezTo>
                      <a:pt x="8298" y="33681"/>
                      <a:pt x="10008" y="33440"/>
                      <a:pt x="12002" y="32941"/>
                    </a:cubicBezTo>
                    <a:cubicBezTo>
                      <a:pt x="18013" y="31436"/>
                      <a:pt x="29193" y="30177"/>
                      <a:pt x="35959" y="29143"/>
                    </a:cubicBezTo>
                    <a:cubicBezTo>
                      <a:pt x="42721" y="28111"/>
                      <a:pt x="60741" y="28515"/>
                      <a:pt x="79296" y="24889"/>
                    </a:cubicBezTo>
                    <a:cubicBezTo>
                      <a:pt x="83467" y="24073"/>
                      <a:pt x="87727" y="22657"/>
                      <a:pt x="90670" y="19588"/>
                    </a:cubicBezTo>
                    <a:cubicBezTo>
                      <a:pt x="93612" y="16519"/>
                      <a:pt x="94779" y="11425"/>
                      <a:pt x="92344" y="7940"/>
                    </a:cubicBezTo>
                    <a:cubicBezTo>
                      <a:pt x="91091" y="6146"/>
                      <a:pt x="89106" y="5016"/>
                      <a:pt x="87117" y="4102"/>
                    </a:cubicBezTo>
                    <a:cubicBezTo>
                      <a:pt x="80834" y="1219"/>
                      <a:pt x="73964" y="0"/>
                      <a:pt x="670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9"/>
              <p:cNvSpPr/>
              <p:nvPr/>
            </p:nvSpPr>
            <p:spPr>
              <a:xfrm rot="-1973125">
                <a:off x="-2310700" y="4384313"/>
                <a:ext cx="1350345" cy="311041"/>
              </a:xfrm>
              <a:custGeom>
                <a:avLst/>
                <a:gdLst/>
                <a:ahLst/>
                <a:cxnLst/>
                <a:rect l="l" t="t" r="r" b="b"/>
                <a:pathLst>
                  <a:path w="86004" h="19806" extrusionOk="0">
                    <a:moveTo>
                      <a:pt x="75793" y="0"/>
                    </a:moveTo>
                    <a:cubicBezTo>
                      <a:pt x="60607" y="0"/>
                      <a:pt x="30235" y="2459"/>
                      <a:pt x="259" y="19273"/>
                    </a:cubicBezTo>
                    <a:cubicBezTo>
                      <a:pt x="1" y="19415"/>
                      <a:pt x="105" y="19806"/>
                      <a:pt x="398" y="19806"/>
                    </a:cubicBezTo>
                    <a:cubicBezTo>
                      <a:pt x="447" y="19806"/>
                      <a:pt x="493" y="19794"/>
                      <a:pt x="536" y="19769"/>
                    </a:cubicBezTo>
                    <a:cubicBezTo>
                      <a:pt x="30412" y="3013"/>
                      <a:pt x="60677" y="568"/>
                      <a:pt x="75791" y="568"/>
                    </a:cubicBezTo>
                    <a:cubicBezTo>
                      <a:pt x="81910" y="568"/>
                      <a:pt x="85546" y="969"/>
                      <a:pt x="85668" y="983"/>
                    </a:cubicBezTo>
                    <a:cubicBezTo>
                      <a:pt x="85679" y="984"/>
                      <a:pt x="85691" y="985"/>
                      <a:pt x="85702" y="985"/>
                    </a:cubicBezTo>
                    <a:cubicBezTo>
                      <a:pt x="85845" y="985"/>
                      <a:pt x="85968" y="879"/>
                      <a:pt x="85985" y="734"/>
                    </a:cubicBezTo>
                    <a:cubicBezTo>
                      <a:pt x="86003" y="580"/>
                      <a:pt x="85893" y="438"/>
                      <a:pt x="85736" y="420"/>
                    </a:cubicBezTo>
                    <a:cubicBezTo>
                      <a:pt x="85612" y="405"/>
                      <a:pt x="81951" y="0"/>
                      <a:pt x="75793" y="0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9"/>
              <p:cNvSpPr/>
              <p:nvPr/>
            </p:nvSpPr>
            <p:spPr>
              <a:xfrm rot="-1973125">
                <a:off x="-1332288" y="4115119"/>
                <a:ext cx="183560" cy="156212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9947" extrusionOk="0">
                    <a:moveTo>
                      <a:pt x="317" y="1"/>
                    </a:moveTo>
                    <a:cubicBezTo>
                      <a:pt x="237" y="1"/>
                      <a:pt x="157" y="34"/>
                      <a:pt x="102" y="100"/>
                    </a:cubicBezTo>
                    <a:cubicBezTo>
                      <a:pt x="0" y="220"/>
                      <a:pt x="16" y="399"/>
                      <a:pt x="133" y="503"/>
                    </a:cubicBezTo>
                    <a:lnTo>
                      <a:pt x="11121" y="9879"/>
                    </a:lnTo>
                    <a:cubicBezTo>
                      <a:pt x="11174" y="9922"/>
                      <a:pt x="11238" y="9947"/>
                      <a:pt x="11306" y="9947"/>
                    </a:cubicBezTo>
                    <a:cubicBezTo>
                      <a:pt x="11568" y="9944"/>
                      <a:pt x="11691" y="9618"/>
                      <a:pt x="11491" y="9445"/>
                    </a:cubicBezTo>
                    <a:lnTo>
                      <a:pt x="502" y="69"/>
                    </a:lnTo>
                    <a:cubicBezTo>
                      <a:pt x="449" y="23"/>
                      <a:pt x="383" y="1"/>
                      <a:pt x="317" y="1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9"/>
              <p:cNvSpPr/>
              <p:nvPr/>
            </p:nvSpPr>
            <p:spPr>
              <a:xfrm rot="-1973125">
                <a:off x="-1527933" y="4269176"/>
                <a:ext cx="184549" cy="177444"/>
              </a:xfrm>
              <a:custGeom>
                <a:avLst/>
                <a:gdLst/>
                <a:ahLst/>
                <a:cxnLst/>
                <a:rect l="l" t="t" r="r" b="b"/>
                <a:pathLst>
                  <a:path w="11754" h="11299" extrusionOk="0">
                    <a:moveTo>
                      <a:pt x="315" y="0"/>
                    </a:moveTo>
                    <a:cubicBezTo>
                      <a:pt x="241" y="0"/>
                      <a:pt x="167" y="30"/>
                      <a:pt x="112" y="88"/>
                    </a:cubicBezTo>
                    <a:cubicBezTo>
                      <a:pt x="1" y="199"/>
                      <a:pt x="4" y="380"/>
                      <a:pt x="118" y="488"/>
                    </a:cubicBezTo>
                    <a:lnTo>
                      <a:pt x="11175" y="11215"/>
                    </a:lnTo>
                    <a:cubicBezTo>
                      <a:pt x="11227" y="11268"/>
                      <a:pt x="11298" y="11298"/>
                      <a:pt x="11372" y="11298"/>
                    </a:cubicBezTo>
                    <a:cubicBezTo>
                      <a:pt x="11627" y="11298"/>
                      <a:pt x="11753" y="10987"/>
                      <a:pt x="11572" y="10809"/>
                    </a:cubicBezTo>
                    <a:lnTo>
                      <a:pt x="512" y="82"/>
                    </a:lnTo>
                    <a:cubicBezTo>
                      <a:pt x="458" y="27"/>
                      <a:pt x="386" y="0"/>
                      <a:pt x="315" y="0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9"/>
              <p:cNvSpPr/>
              <p:nvPr/>
            </p:nvSpPr>
            <p:spPr>
              <a:xfrm rot="-1973125">
                <a:off x="-1516628" y="4075956"/>
                <a:ext cx="159396" cy="156463"/>
              </a:xfrm>
              <a:custGeom>
                <a:avLst/>
                <a:gdLst/>
                <a:ahLst/>
                <a:cxnLst/>
                <a:rect l="l" t="t" r="r" b="b"/>
                <a:pathLst>
                  <a:path w="10152" h="9963" extrusionOk="0">
                    <a:moveTo>
                      <a:pt x="9841" y="1"/>
                    </a:moveTo>
                    <a:cubicBezTo>
                      <a:pt x="9767" y="1"/>
                      <a:pt x="9694" y="29"/>
                      <a:pt x="9638" y="85"/>
                    </a:cubicBezTo>
                    <a:lnTo>
                      <a:pt x="182" y="9476"/>
                    </a:lnTo>
                    <a:cubicBezTo>
                      <a:pt x="0" y="9655"/>
                      <a:pt x="127" y="9963"/>
                      <a:pt x="382" y="9963"/>
                    </a:cubicBezTo>
                    <a:cubicBezTo>
                      <a:pt x="456" y="9963"/>
                      <a:pt x="530" y="9932"/>
                      <a:pt x="582" y="9880"/>
                    </a:cubicBezTo>
                    <a:lnTo>
                      <a:pt x="10038" y="488"/>
                    </a:lnTo>
                    <a:cubicBezTo>
                      <a:pt x="10152" y="377"/>
                      <a:pt x="10152" y="196"/>
                      <a:pt x="10041" y="85"/>
                    </a:cubicBezTo>
                    <a:cubicBezTo>
                      <a:pt x="9986" y="29"/>
                      <a:pt x="9914" y="1"/>
                      <a:pt x="9841" y="1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9"/>
              <p:cNvSpPr/>
              <p:nvPr/>
            </p:nvSpPr>
            <p:spPr>
              <a:xfrm rot="-1973125">
                <a:off x="-1757348" y="4259054"/>
                <a:ext cx="151200" cy="183867"/>
              </a:xfrm>
              <a:custGeom>
                <a:avLst/>
                <a:gdLst/>
                <a:ahLst/>
                <a:cxnLst/>
                <a:rect l="l" t="t" r="r" b="b"/>
                <a:pathLst>
                  <a:path w="9630" h="11708" extrusionOk="0">
                    <a:moveTo>
                      <a:pt x="9310" y="0"/>
                    </a:moveTo>
                    <a:cubicBezTo>
                      <a:pt x="9227" y="0"/>
                      <a:pt x="9144" y="37"/>
                      <a:pt x="9088" y="106"/>
                    </a:cubicBezTo>
                    <a:lnTo>
                      <a:pt x="149" y="11245"/>
                    </a:lnTo>
                    <a:cubicBezTo>
                      <a:pt x="1" y="11433"/>
                      <a:pt x="133" y="11707"/>
                      <a:pt x="370" y="11707"/>
                    </a:cubicBezTo>
                    <a:cubicBezTo>
                      <a:pt x="456" y="11707"/>
                      <a:pt x="540" y="11670"/>
                      <a:pt x="595" y="11603"/>
                    </a:cubicBezTo>
                    <a:lnTo>
                      <a:pt x="9531" y="463"/>
                    </a:lnTo>
                    <a:cubicBezTo>
                      <a:pt x="9629" y="340"/>
                      <a:pt x="9611" y="161"/>
                      <a:pt x="9488" y="63"/>
                    </a:cubicBezTo>
                    <a:cubicBezTo>
                      <a:pt x="9435" y="21"/>
                      <a:pt x="9373" y="0"/>
                      <a:pt x="9310" y="0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9"/>
              <p:cNvSpPr/>
              <p:nvPr/>
            </p:nvSpPr>
            <p:spPr>
              <a:xfrm rot="-1973125">
                <a:off x="-1745464" y="4486463"/>
                <a:ext cx="148578" cy="147794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11" extrusionOk="0">
                    <a:moveTo>
                      <a:pt x="315" y="1"/>
                    </a:moveTo>
                    <a:cubicBezTo>
                      <a:pt x="242" y="1"/>
                      <a:pt x="169" y="29"/>
                      <a:pt x="114" y="84"/>
                    </a:cubicBezTo>
                    <a:cubicBezTo>
                      <a:pt x="4" y="191"/>
                      <a:pt x="1" y="367"/>
                      <a:pt x="105" y="481"/>
                    </a:cubicBezTo>
                    <a:lnTo>
                      <a:pt x="8884" y="9327"/>
                    </a:lnTo>
                    <a:cubicBezTo>
                      <a:pt x="8936" y="9380"/>
                      <a:pt x="9007" y="9410"/>
                      <a:pt x="9084" y="9410"/>
                    </a:cubicBezTo>
                    <a:cubicBezTo>
                      <a:pt x="9336" y="9410"/>
                      <a:pt x="9463" y="9106"/>
                      <a:pt x="9287" y="8924"/>
                    </a:cubicBezTo>
                    <a:lnTo>
                      <a:pt x="511" y="78"/>
                    </a:lnTo>
                    <a:cubicBezTo>
                      <a:pt x="456" y="26"/>
                      <a:pt x="385" y="1"/>
                      <a:pt x="315" y="1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9"/>
              <p:cNvSpPr/>
              <p:nvPr/>
            </p:nvSpPr>
            <p:spPr>
              <a:xfrm rot="-1973125">
                <a:off x="-1941164" y="4492992"/>
                <a:ext cx="117066" cy="170864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10880" extrusionOk="0">
                    <a:moveTo>
                      <a:pt x="7131" y="0"/>
                    </a:moveTo>
                    <a:cubicBezTo>
                      <a:pt x="7038" y="0"/>
                      <a:pt x="6947" y="45"/>
                      <a:pt x="6892" y="127"/>
                    </a:cubicBezTo>
                    <a:lnTo>
                      <a:pt x="123" y="10436"/>
                    </a:lnTo>
                    <a:cubicBezTo>
                      <a:pt x="0" y="10627"/>
                      <a:pt x="136" y="10876"/>
                      <a:pt x="363" y="10879"/>
                    </a:cubicBezTo>
                    <a:cubicBezTo>
                      <a:pt x="459" y="10879"/>
                      <a:pt x="548" y="10830"/>
                      <a:pt x="600" y="10750"/>
                    </a:cubicBezTo>
                    <a:lnTo>
                      <a:pt x="7369" y="441"/>
                    </a:lnTo>
                    <a:cubicBezTo>
                      <a:pt x="7455" y="309"/>
                      <a:pt x="7418" y="133"/>
                      <a:pt x="7286" y="47"/>
                    </a:cubicBezTo>
                    <a:cubicBezTo>
                      <a:pt x="7239" y="16"/>
                      <a:pt x="7185" y="0"/>
                      <a:pt x="7131" y="0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0" name="Google Shape;570;p19"/>
            <p:cNvGrpSpPr/>
            <p:nvPr/>
          </p:nvGrpSpPr>
          <p:grpSpPr>
            <a:xfrm rot="-9455082">
              <a:off x="7869788" y="423295"/>
              <a:ext cx="1211959" cy="895473"/>
              <a:chOff x="-2411371" y="3835171"/>
              <a:chExt cx="1536884" cy="1252172"/>
            </a:xfrm>
          </p:grpSpPr>
          <p:sp>
            <p:nvSpPr>
              <p:cNvPr id="571" name="Google Shape;571;p19"/>
              <p:cNvSpPr/>
              <p:nvPr/>
            </p:nvSpPr>
            <p:spPr>
              <a:xfrm rot="-1973125">
                <a:off x="-2386989" y="4196779"/>
                <a:ext cx="1488120" cy="528956"/>
              </a:xfrm>
              <a:custGeom>
                <a:avLst/>
                <a:gdLst/>
                <a:ahLst/>
                <a:cxnLst/>
                <a:rect l="l" t="t" r="r" b="b"/>
                <a:pathLst>
                  <a:path w="94779" h="33682" extrusionOk="0">
                    <a:moveTo>
                      <a:pt x="67034" y="0"/>
                    </a:moveTo>
                    <a:cubicBezTo>
                      <a:pt x="61983" y="0"/>
                      <a:pt x="56900" y="648"/>
                      <a:pt x="51990" y="1772"/>
                    </a:cubicBezTo>
                    <a:cubicBezTo>
                      <a:pt x="40342" y="4437"/>
                      <a:pt x="30064" y="8448"/>
                      <a:pt x="19288" y="13613"/>
                    </a:cubicBezTo>
                    <a:cubicBezTo>
                      <a:pt x="0" y="23620"/>
                      <a:pt x="12" y="30863"/>
                      <a:pt x="12" y="30863"/>
                    </a:cubicBezTo>
                    <a:cubicBezTo>
                      <a:pt x="1710" y="32699"/>
                      <a:pt x="3808" y="33681"/>
                      <a:pt x="6810" y="33681"/>
                    </a:cubicBezTo>
                    <a:cubicBezTo>
                      <a:pt x="8298" y="33681"/>
                      <a:pt x="10008" y="33440"/>
                      <a:pt x="12002" y="32941"/>
                    </a:cubicBezTo>
                    <a:cubicBezTo>
                      <a:pt x="18013" y="31436"/>
                      <a:pt x="29193" y="30177"/>
                      <a:pt x="35959" y="29143"/>
                    </a:cubicBezTo>
                    <a:cubicBezTo>
                      <a:pt x="42721" y="28111"/>
                      <a:pt x="60741" y="28515"/>
                      <a:pt x="79296" y="24889"/>
                    </a:cubicBezTo>
                    <a:cubicBezTo>
                      <a:pt x="83467" y="24073"/>
                      <a:pt x="87727" y="22657"/>
                      <a:pt x="90670" y="19588"/>
                    </a:cubicBezTo>
                    <a:cubicBezTo>
                      <a:pt x="93612" y="16519"/>
                      <a:pt x="94779" y="11425"/>
                      <a:pt x="92344" y="7940"/>
                    </a:cubicBezTo>
                    <a:cubicBezTo>
                      <a:pt x="91091" y="6146"/>
                      <a:pt x="89106" y="5016"/>
                      <a:pt x="87117" y="4102"/>
                    </a:cubicBezTo>
                    <a:cubicBezTo>
                      <a:pt x="80834" y="1219"/>
                      <a:pt x="73964" y="0"/>
                      <a:pt x="670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9"/>
              <p:cNvSpPr/>
              <p:nvPr/>
            </p:nvSpPr>
            <p:spPr>
              <a:xfrm rot="-1973125">
                <a:off x="-2310700" y="4384313"/>
                <a:ext cx="1350345" cy="311041"/>
              </a:xfrm>
              <a:custGeom>
                <a:avLst/>
                <a:gdLst/>
                <a:ahLst/>
                <a:cxnLst/>
                <a:rect l="l" t="t" r="r" b="b"/>
                <a:pathLst>
                  <a:path w="86004" h="19806" extrusionOk="0">
                    <a:moveTo>
                      <a:pt x="75793" y="0"/>
                    </a:moveTo>
                    <a:cubicBezTo>
                      <a:pt x="60607" y="0"/>
                      <a:pt x="30235" y="2459"/>
                      <a:pt x="259" y="19273"/>
                    </a:cubicBezTo>
                    <a:cubicBezTo>
                      <a:pt x="1" y="19415"/>
                      <a:pt x="105" y="19806"/>
                      <a:pt x="398" y="19806"/>
                    </a:cubicBezTo>
                    <a:cubicBezTo>
                      <a:pt x="447" y="19806"/>
                      <a:pt x="493" y="19794"/>
                      <a:pt x="536" y="19769"/>
                    </a:cubicBezTo>
                    <a:cubicBezTo>
                      <a:pt x="30412" y="3013"/>
                      <a:pt x="60677" y="568"/>
                      <a:pt x="75791" y="568"/>
                    </a:cubicBezTo>
                    <a:cubicBezTo>
                      <a:pt x="81910" y="568"/>
                      <a:pt x="85546" y="969"/>
                      <a:pt x="85668" y="983"/>
                    </a:cubicBezTo>
                    <a:cubicBezTo>
                      <a:pt x="85679" y="984"/>
                      <a:pt x="85691" y="985"/>
                      <a:pt x="85702" y="985"/>
                    </a:cubicBezTo>
                    <a:cubicBezTo>
                      <a:pt x="85845" y="985"/>
                      <a:pt x="85968" y="879"/>
                      <a:pt x="85985" y="734"/>
                    </a:cubicBezTo>
                    <a:cubicBezTo>
                      <a:pt x="86003" y="580"/>
                      <a:pt x="85893" y="438"/>
                      <a:pt x="85736" y="420"/>
                    </a:cubicBezTo>
                    <a:cubicBezTo>
                      <a:pt x="85612" y="405"/>
                      <a:pt x="81951" y="0"/>
                      <a:pt x="75793" y="0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9"/>
              <p:cNvSpPr/>
              <p:nvPr/>
            </p:nvSpPr>
            <p:spPr>
              <a:xfrm rot="-1973125">
                <a:off x="-1332288" y="4115119"/>
                <a:ext cx="183560" cy="156212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9947" extrusionOk="0">
                    <a:moveTo>
                      <a:pt x="317" y="1"/>
                    </a:moveTo>
                    <a:cubicBezTo>
                      <a:pt x="237" y="1"/>
                      <a:pt x="157" y="34"/>
                      <a:pt x="102" y="100"/>
                    </a:cubicBezTo>
                    <a:cubicBezTo>
                      <a:pt x="0" y="220"/>
                      <a:pt x="16" y="399"/>
                      <a:pt x="133" y="503"/>
                    </a:cubicBezTo>
                    <a:lnTo>
                      <a:pt x="11121" y="9879"/>
                    </a:lnTo>
                    <a:cubicBezTo>
                      <a:pt x="11174" y="9922"/>
                      <a:pt x="11238" y="9947"/>
                      <a:pt x="11306" y="9947"/>
                    </a:cubicBezTo>
                    <a:cubicBezTo>
                      <a:pt x="11568" y="9944"/>
                      <a:pt x="11691" y="9618"/>
                      <a:pt x="11491" y="9445"/>
                    </a:cubicBezTo>
                    <a:lnTo>
                      <a:pt x="502" y="69"/>
                    </a:lnTo>
                    <a:cubicBezTo>
                      <a:pt x="449" y="23"/>
                      <a:pt x="383" y="1"/>
                      <a:pt x="317" y="1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9"/>
              <p:cNvSpPr/>
              <p:nvPr/>
            </p:nvSpPr>
            <p:spPr>
              <a:xfrm rot="-1973125">
                <a:off x="-1527933" y="4269176"/>
                <a:ext cx="184549" cy="177444"/>
              </a:xfrm>
              <a:custGeom>
                <a:avLst/>
                <a:gdLst/>
                <a:ahLst/>
                <a:cxnLst/>
                <a:rect l="l" t="t" r="r" b="b"/>
                <a:pathLst>
                  <a:path w="11754" h="11299" extrusionOk="0">
                    <a:moveTo>
                      <a:pt x="315" y="0"/>
                    </a:moveTo>
                    <a:cubicBezTo>
                      <a:pt x="241" y="0"/>
                      <a:pt x="167" y="30"/>
                      <a:pt x="112" y="88"/>
                    </a:cubicBezTo>
                    <a:cubicBezTo>
                      <a:pt x="1" y="199"/>
                      <a:pt x="4" y="380"/>
                      <a:pt x="118" y="488"/>
                    </a:cubicBezTo>
                    <a:lnTo>
                      <a:pt x="11175" y="11215"/>
                    </a:lnTo>
                    <a:cubicBezTo>
                      <a:pt x="11227" y="11268"/>
                      <a:pt x="11298" y="11298"/>
                      <a:pt x="11372" y="11298"/>
                    </a:cubicBezTo>
                    <a:cubicBezTo>
                      <a:pt x="11627" y="11298"/>
                      <a:pt x="11753" y="10987"/>
                      <a:pt x="11572" y="10809"/>
                    </a:cubicBezTo>
                    <a:lnTo>
                      <a:pt x="512" y="82"/>
                    </a:lnTo>
                    <a:cubicBezTo>
                      <a:pt x="458" y="27"/>
                      <a:pt x="386" y="0"/>
                      <a:pt x="315" y="0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9"/>
              <p:cNvSpPr/>
              <p:nvPr/>
            </p:nvSpPr>
            <p:spPr>
              <a:xfrm rot="-1973125">
                <a:off x="-1516628" y="4075956"/>
                <a:ext cx="159396" cy="156463"/>
              </a:xfrm>
              <a:custGeom>
                <a:avLst/>
                <a:gdLst/>
                <a:ahLst/>
                <a:cxnLst/>
                <a:rect l="l" t="t" r="r" b="b"/>
                <a:pathLst>
                  <a:path w="10152" h="9963" extrusionOk="0">
                    <a:moveTo>
                      <a:pt x="9841" y="1"/>
                    </a:moveTo>
                    <a:cubicBezTo>
                      <a:pt x="9767" y="1"/>
                      <a:pt x="9694" y="29"/>
                      <a:pt x="9638" y="85"/>
                    </a:cubicBezTo>
                    <a:lnTo>
                      <a:pt x="182" y="9476"/>
                    </a:lnTo>
                    <a:cubicBezTo>
                      <a:pt x="0" y="9655"/>
                      <a:pt x="127" y="9963"/>
                      <a:pt x="382" y="9963"/>
                    </a:cubicBezTo>
                    <a:cubicBezTo>
                      <a:pt x="456" y="9963"/>
                      <a:pt x="530" y="9932"/>
                      <a:pt x="582" y="9880"/>
                    </a:cubicBezTo>
                    <a:lnTo>
                      <a:pt x="10038" y="488"/>
                    </a:lnTo>
                    <a:cubicBezTo>
                      <a:pt x="10152" y="377"/>
                      <a:pt x="10152" y="196"/>
                      <a:pt x="10041" y="85"/>
                    </a:cubicBezTo>
                    <a:cubicBezTo>
                      <a:pt x="9986" y="29"/>
                      <a:pt x="9914" y="1"/>
                      <a:pt x="9841" y="1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9"/>
              <p:cNvSpPr/>
              <p:nvPr/>
            </p:nvSpPr>
            <p:spPr>
              <a:xfrm rot="-1973125">
                <a:off x="-1757348" y="4259054"/>
                <a:ext cx="151200" cy="183867"/>
              </a:xfrm>
              <a:custGeom>
                <a:avLst/>
                <a:gdLst/>
                <a:ahLst/>
                <a:cxnLst/>
                <a:rect l="l" t="t" r="r" b="b"/>
                <a:pathLst>
                  <a:path w="9630" h="11708" extrusionOk="0">
                    <a:moveTo>
                      <a:pt x="9310" y="0"/>
                    </a:moveTo>
                    <a:cubicBezTo>
                      <a:pt x="9227" y="0"/>
                      <a:pt x="9144" y="37"/>
                      <a:pt x="9088" y="106"/>
                    </a:cubicBezTo>
                    <a:lnTo>
                      <a:pt x="149" y="11245"/>
                    </a:lnTo>
                    <a:cubicBezTo>
                      <a:pt x="1" y="11433"/>
                      <a:pt x="133" y="11707"/>
                      <a:pt x="370" y="11707"/>
                    </a:cubicBezTo>
                    <a:cubicBezTo>
                      <a:pt x="456" y="11707"/>
                      <a:pt x="540" y="11670"/>
                      <a:pt x="595" y="11603"/>
                    </a:cubicBezTo>
                    <a:lnTo>
                      <a:pt x="9531" y="463"/>
                    </a:lnTo>
                    <a:cubicBezTo>
                      <a:pt x="9629" y="340"/>
                      <a:pt x="9611" y="161"/>
                      <a:pt x="9488" y="63"/>
                    </a:cubicBezTo>
                    <a:cubicBezTo>
                      <a:pt x="9435" y="21"/>
                      <a:pt x="9373" y="0"/>
                      <a:pt x="9310" y="0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9"/>
              <p:cNvSpPr/>
              <p:nvPr/>
            </p:nvSpPr>
            <p:spPr>
              <a:xfrm rot="-1973125">
                <a:off x="-1745464" y="4486463"/>
                <a:ext cx="148578" cy="147794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11" extrusionOk="0">
                    <a:moveTo>
                      <a:pt x="315" y="1"/>
                    </a:moveTo>
                    <a:cubicBezTo>
                      <a:pt x="242" y="1"/>
                      <a:pt x="169" y="29"/>
                      <a:pt x="114" y="84"/>
                    </a:cubicBezTo>
                    <a:cubicBezTo>
                      <a:pt x="4" y="191"/>
                      <a:pt x="1" y="367"/>
                      <a:pt x="105" y="481"/>
                    </a:cubicBezTo>
                    <a:lnTo>
                      <a:pt x="8884" y="9327"/>
                    </a:lnTo>
                    <a:cubicBezTo>
                      <a:pt x="8936" y="9380"/>
                      <a:pt x="9007" y="9410"/>
                      <a:pt x="9084" y="9410"/>
                    </a:cubicBezTo>
                    <a:cubicBezTo>
                      <a:pt x="9336" y="9410"/>
                      <a:pt x="9463" y="9106"/>
                      <a:pt x="9287" y="8924"/>
                    </a:cubicBezTo>
                    <a:lnTo>
                      <a:pt x="511" y="78"/>
                    </a:lnTo>
                    <a:cubicBezTo>
                      <a:pt x="456" y="26"/>
                      <a:pt x="385" y="1"/>
                      <a:pt x="315" y="1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9"/>
              <p:cNvSpPr/>
              <p:nvPr/>
            </p:nvSpPr>
            <p:spPr>
              <a:xfrm rot="-1973125">
                <a:off x="-1941164" y="4492992"/>
                <a:ext cx="117066" cy="170864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10880" extrusionOk="0">
                    <a:moveTo>
                      <a:pt x="7131" y="0"/>
                    </a:moveTo>
                    <a:cubicBezTo>
                      <a:pt x="7038" y="0"/>
                      <a:pt x="6947" y="45"/>
                      <a:pt x="6892" y="127"/>
                    </a:cubicBezTo>
                    <a:lnTo>
                      <a:pt x="123" y="10436"/>
                    </a:lnTo>
                    <a:cubicBezTo>
                      <a:pt x="0" y="10627"/>
                      <a:pt x="136" y="10876"/>
                      <a:pt x="363" y="10879"/>
                    </a:cubicBezTo>
                    <a:cubicBezTo>
                      <a:pt x="459" y="10879"/>
                      <a:pt x="548" y="10830"/>
                      <a:pt x="600" y="10750"/>
                    </a:cubicBezTo>
                    <a:lnTo>
                      <a:pt x="7369" y="441"/>
                    </a:lnTo>
                    <a:cubicBezTo>
                      <a:pt x="7455" y="309"/>
                      <a:pt x="7418" y="133"/>
                      <a:pt x="7286" y="47"/>
                    </a:cubicBezTo>
                    <a:cubicBezTo>
                      <a:pt x="7239" y="16"/>
                      <a:pt x="7185" y="0"/>
                      <a:pt x="7131" y="0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Prompt Medium"/>
              <a:buNone/>
              <a:defRPr sz="46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Prompt Medium"/>
              <a:buNone/>
              <a:defRPr sz="46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Prompt Medium"/>
              <a:buNone/>
              <a:defRPr sz="46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Prompt Medium"/>
              <a:buNone/>
              <a:defRPr sz="46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Prompt Medium"/>
              <a:buNone/>
              <a:defRPr sz="46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Prompt Medium"/>
              <a:buNone/>
              <a:defRPr sz="46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Prompt Medium"/>
              <a:buNone/>
              <a:defRPr sz="46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Prompt Medium"/>
              <a:buNone/>
              <a:defRPr sz="46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Prompt Medium"/>
              <a:buNone/>
              <a:defRPr sz="4600">
                <a:solidFill>
                  <a:schemeClr val="dk1"/>
                </a:solidFill>
                <a:latin typeface="Prompt Medium"/>
                <a:ea typeface="Prompt Medium"/>
                <a:cs typeface="Prompt Medium"/>
                <a:sym typeface="Promp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5" r:id="rId9"/>
    <p:sldLayoutId id="2147483669" r:id="rId10"/>
    <p:sldLayoutId id="2147483670" r:id="rId11"/>
    <p:sldLayoutId id="2147483676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51"/>
          <p:cNvSpPr txBox="1">
            <a:spLocks noGrp="1"/>
          </p:cNvSpPr>
          <p:nvPr>
            <p:ph type="ctrTitle"/>
          </p:nvPr>
        </p:nvSpPr>
        <p:spPr>
          <a:xfrm>
            <a:off x="1555100" y="1079700"/>
            <a:ext cx="6752400" cy="29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 smtClean="0"/>
              <a:t>Demystifying Pregnancy Health prediction and Monitoring</a:t>
            </a:r>
            <a:endParaRPr sz="5400" dirty="0"/>
          </a:p>
        </p:txBody>
      </p:sp>
      <p:grpSp>
        <p:nvGrpSpPr>
          <p:cNvPr id="1684" name="Google Shape;1684;p51"/>
          <p:cNvGrpSpPr/>
          <p:nvPr/>
        </p:nvGrpSpPr>
        <p:grpSpPr>
          <a:xfrm>
            <a:off x="-477675" y="1419480"/>
            <a:ext cx="2220051" cy="3441858"/>
            <a:chOff x="-1581624" y="-205506"/>
            <a:chExt cx="3592897" cy="5570250"/>
          </a:xfrm>
        </p:grpSpPr>
        <p:grpSp>
          <p:nvGrpSpPr>
            <p:cNvPr id="1685" name="Google Shape;1685;p51"/>
            <p:cNvGrpSpPr/>
            <p:nvPr/>
          </p:nvGrpSpPr>
          <p:grpSpPr>
            <a:xfrm>
              <a:off x="-1581625" y="-205506"/>
              <a:ext cx="3592897" cy="5570250"/>
              <a:chOff x="1780000" y="1272850"/>
              <a:chExt cx="662725" cy="1027475"/>
            </a:xfrm>
          </p:grpSpPr>
          <p:sp>
            <p:nvSpPr>
              <p:cNvPr id="1686" name="Google Shape;1686;p51"/>
              <p:cNvSpPr/>
              <p:nvPr/>
            </p:nvSpPr>
            <p:spPr>
              <a:xfrm>
                <a:off x="1780000" y="1272850"/>
                <a:ext cx="600950" cy="1004425"/>
              </a:xfrm>
              <a:custGeom>
                <a:avLst/>
                <a:gdLst/>
                <a:ahLst/>
                <a:cxnLst/>
                <a:rect l="l" t="t" r="r" b="b"/>
                <a:pathLst>
                  <a:path w="24038" h="40177" extrusionOk="0">
                    <a:moveTo>
                      <a:pt x="8872" y="5088"/>
                    </a:moveTo>
                    <a:lnTo>
                      <a:pt x="8872" y="5092"/>
                    </a:lnTo>
                    <a:cubicBezTo>
                      <a:pt x="8677" y="6042"/>
                      <a:pt x="8622" y="7023"/>
                      <a:pt x="8338" y="7955"/>
                    </a:cubicBezTo>
                    <a:cubicBezTo>
                      <a:pt x="8075" y="8824"/>
                      <a:pt x="7576" y="9544"/>
                      <a:pt x="6893" y="10139"/>
                    </a:cubicBezTo>
                    <a:cubicBezTo>
                      <a:pt x="6266" y="10685"/>
                      <a:pt x="5548" y="11115"/>
                      <a:pt x="4850" y="11565"/>
                    </a:cubicBezTo>
                    <a:cubicBezTo>
                      <a:pt x="4149" y="12018"/>
                      <a:pt x="3457" y="12494"/>
                      <a:pt x="2884" y="13107"/>
                    </a:cubicBezTo>
                    <a:cubicBezTo>
                      <a:pt x="1680" y="14404"/>
                      <a:pt x="1019" y="16116"/>
                      <a:pt x="1034" y="17886"/>
                    </a:cubicBezTo>
                    <a:cubicBezTo>
                      <a:pt x="1048" y="18881"/>
                      <a:pt x="1315" y="19848"/>
                      <a:pt x="1595" y="20796"/>
                    </a:cubicBezTo>
                    <a:cubicBezTo>
                      <a:pt x="1895" y="21810"/>
                      <a:pt x="2195" y="22820"/>
                      <a:pt x="2263" y="23882"/>
                    </a:cubicBezTo>
                    <a:cubicBezTo>
                      <a:pt x="2280" y="24128"/>
                      <a:pt x="2286" y="24377"/>
                      <a:pt x="2286" y="24623"/>
                    </a:cubicBezTo>
                    <a:cubicBezTo>
                      <a:pt x="1392" y="22404"/>
                      <a:pt x="487" y="20121"/>
                      <a:pt x="512" y="17702"/>
                    </a:cubicBezTo>
                    <a:cubicBezTo>
                      <a:pt x="525" y="16445"/>
                      <a:pt x="818" y="15203"/>
                      <a:pt x="1435" y="14106"/>
                    </a:cubicBezTo>
                    <a:cubicBezTo>
                      <a:pt x="1998" y="13100"/>
                      <a:pt x="2793" y="12246"/>
                      <a:pt x="3755" y="11610"/>
                    </a:cubicBezTo>
                    <a:cubicBezTo>
                      <a:pt x="4289" y="11260"/>
                      <a:pt x="4859" y="10971"/>
                      <a:pt x="5397" y="10629"/>
                    </a:cubicBezTo>
                    <a:cubicBezTo>
                      <a:pt x="5900" y="10310"/>
                      <a:pt x="6355" y="9934"/>
                      <a:pt x="6742" y="9478"/>
                    </a:cubicBezTo>
                    <a:cubicBezTo>
                      <a:pt x="7508" y="8574"/>
                      <a:pt x="7984" y="7466"/>
                      <a:pt x="8396" y="6369"/>
                    </a:cubicBezTo>
                    <a:cubicBezTo>
                      <a:pt x="8557" y="5945"/>
                      <a:pt x="8711" y="5515"/>
                      <a:pt x="8872" y="5088"/>
                    </a:cubicBezTo>
                    <a:close/>
                    <a:moveTo>
                      <a:pt x="14404" y="1"/>
                    </a:moveTo>
                    <a:cubicBezTo>
                      <a:pt x="14168" y="1"/>
                      <a:pt x="13933" y="17"/>
                      <a:pt x="13699" y="50"/>
                    </a:cubicBezTo>
                    <a:cubicBezTo>
                      <a:pt x="12062" y="278"/>
                      <a:pt x="10664" y="1350"/>
                      <a:pt x="9799" y="2731"/>
                    </a:cubicBezTo>
                    <a:cubicBezTo>
                      <a:pt x="9640" y="2987"/>
                      <a:pt x="9497" y="3254"/>
                      <a:pt x="9373" y="3530"/>
                    </a:cubicBezTo>
                    <a:cubicBezTo>
                      <a:pt x="9125" y="4016"/>
                      <a:pt x="8913" y="4523"/>
                      <a:pt x="8721" y="5030"/>
                    </a:cubicBezTo>
                    <a:cubicBezTo>
                      <a:pt x="8272" y="6204"/>
                      <a:pt x="7887" y="7415"/>
                      <a:pt x="7239" y="8499"/>
                    </a:cubicBezTo>
                    <a:cubicBezTo>
                      <a:pt x="6928" y="9017"/>
                      <a:pt x="6560" y="9505"/>
                      <a:pt x="6111" y="9911"/>
                    </a:cubicBezTo>
                    <a:cubicBezTo>
                      <a:pt x="5622" y="10350"/>
                      <a:pt x="5049" y="10677"/>
                      <a:pt x="4484" y="11002"/>
                    </a:cubicBezTo>
                    <a:cubicBezTo>
                      <a:pt x="3960" y="11300"/>
                      <a:pt x="3443" y="11610"/>
                      <a:pt x="2979" y="11995"/>
                    </a:cubicBezTo>
                    <a:cubicBezTo>
                      <a:pt x="1630" y="13123"/>
                      <a:pt x="729" y="14696"/>
                      <a:pt x="444" y="16431"/>
                    </a:cubicBezTo>
                    <a:cubicBezTo>
                      <a:pt x="1" y="19109"/>
                      <a:pt x="957" y="21791"/>
                      <a:pt x="1944" y="24238"/>
                    </a:cubicBezTo>
                    <a:cubicBezTo>
                      <a:pt x="2056" y="24513"/>
                      <a:pt x="2168" y="24791"/>
                      <a:pt x="2282" y="25066"/>
                    </a:cubicBezTo>
                    <a:cubicBezTo>
                      <a:pt x="2257" y="25712"/>
                      <a:pt x="2189" y="26355"/>
                      <a:pt x="2108" y="26995"/>
                    </a:cubicBezTo>
                    <a:cubicBezTo>
                      <a:pt x="1851" y="28988"/>
                      <a:pt x="1473" y="31023"/>
                      <a:pt x="1909" y="33020"/>
                    </a:cubicBezTo>
                    <a:cubicBezTo>
                      <a:pt x="2274" y="34686"/>
                      <a:pt x="3147" y="36228"/>
                      <a:pt x="4364" y="37418"/>
                    </a:cubicBezTo>
                    <a:cubicBezTo>
                      <a:pt x="5747" y="38770"/>
                      <a:pt x="7551" y="39544"/>
                      <a:pt x="9429" y="39919"/>
                    </a:cubicBezTo>
                    <a:cubicBezTo>
                      <a:pt x="10276" y="40088"/>
                      <a:pt x="11142" y="40176"/>
                      <a:pt x="12006" y="40176"/>
                    </a:cubicBezTo>
                    <a:cubicBezTo>
                      <a:pt x="13152" y="40176"/>
                      <a:pt x="14297" y="40021"/>
                      <a:pt x="15396" y="39693"/>
                    </a:cubicBezTo>
                    <a:cubicBezTo>
                      <a:pt x="17012" y="39207"/>
                      <a:pt x="18509" y="38395"/>
                      <a:pt x="19794" y="37307"/>
                    </a:cubicBezTo>
                    <a:cubicBezTo>
                      <a:pt x="21080" y="36220"/>
                      <a:pt x="22141" y="34868"/>
                      <a:pt x="22866" y="33347"/>
                    </a:cubicBezTo>
                    <a:cubicBezTo>
                      <a:pt x="23667" y="31660"/>
                      <a:pt x="24037" y="29777"/>
                      <a:pt x="23988" y="27914"/>
                    </a:cubicBezTo>
                    <a:cubicBezTo>
                      <a:pt x="23938" y="26063"/>
                      <a:pt x="23472" y="24221"/>
                      <a:pt x="22597" y="22588"/>
                    </a:cubicBezTo>
                    <a:cubicBezTo>
                      <a:pt x="21711" y="20932"/>
                      <a:pt x="20448" y="19521"/>
                      <a:pt x="19444" y="17942"/>
                    </a:cubicBezTo>
                    <a:cubicBezTo>
                      <a:pt x="18935" y="17139"/>
                      <a:pt x="18501" y="16288"/>
                      <a:pt x="18229" y="15373"/>
                    </a:cubicBezTo>
                    <a:cubicBezTo>
                      <a:pt x="17948" y="14433"/>
                      <a:pt x="17834" y="13452"/>
                      <a:pt x="17816" y="12471"/>
                    </a:cubicBezTo>
                    <a:cubicBezTo>
                      <a:pt x="17774" y="10490"/>
                      <a:pt x="18097" y="8524"/>
                      <a:pt x="18219" y="6552"/>
                    </a:cubicBezTo>
                    <a:cubicBezTo>
                      <a:pt x="18281" y="5570"/>
                      <a:pt x="18294" y="4583"/>
                      <a:pt x="18186" y="3606"/>
                    </a:cubicBezTo>
                    <a:cubicBezTo>
                      <a:pt x="18103" y="2871"/>
                      <a:pt x="17998" y="2023"/>
                      <a:pt x="17604" y="1365"/>
                    </a:cubicBezTo>
                    <a:lnTo>
                      <a:pt x="17604" y="1365"/>
                    </a:lnTo>
                    <a:cubicBezTo>
                      <a:pt x="17673" y="1431"/>
                      <a:pt x="17739" y="1499"/>
                      <a:pt x="17803" y="1572"/>
                    </a:cubicBezTo>
                    <a:cubicBezTo>
                      <a:pt x="17815" y="1586"/>
                      <a:pt x="17834" y="1592"/>
                      <a:pt x="17853" y="1592"/>
                    </a:cubicBezTo>
                    <a:cubicBezTo>
                      <a:pt x="17895" y="1592"/>
                      <a:pt x="17938" y="1561"/>
                      <a:pt x="17907" y="1524"/>
                    </a:cubicBezTo>
                    <a:cubicBezTo>
                      <a:pt x="17710" y="1296"/>
                      <a:pt x="17491" y="1091"/>
                      <a:pt x="17250" y="911"/>
                    </a:cubicBezTo>
                    <a:cubicBezTo>
                      <a:pt x="16826" y="495"/>
                      <a:pt x="16259" y="266"/>
                      <a:pt x="15675" y="162"/>
                    </a:cubicBezTo>
                    <a:cubicBezTo>
                      <a:pt x="15260" y="55"/>
                      <a:pt x="14832" y="1"/>
                      <a:pt x="144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51"/>
              <p:cNvSpPr/>
              <p:nvPr/>
            </p:nvSpPr>
            <p:spPr>
              <a:xfrm>
                <a:off x="2087525" y="1297775"/>
                <a:ext cx="1931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7726" h="8473" extrusionOk="0">
                    <a:moveTo>
                      <a:pt x="4151" y="0"/>
                    </a:moveTo>
                    <a:cubicBezTo>
                      <a:pt x="2339" y="0"/>
                      <a:pt x="1" y="1301"/>
                      <a:pt x="820" y="5076"/>
                    </a:cubicBezTo>
                    <a:lnTo>
                      <a:pt x="1636" y="5521"/>
                    </a:lnTo>
                    <a:cubicBezTo>
                      <a:pt x="1636" y="5521"/>
                      <a:pt x="1576" y="6256"/>
                      <a:pt x="1845" y="6691"/>
                    </a:cubicBezTo>
                    <a:cubicBezTo>
                      <a:pt x="2081" y="7069"/>
                      <a:pt x="4760" y="8472"/>
                      <a:pt x="5775" y="8472"/>
                    </a:cubicBezTo>
                    <a:cubicBezTo>
                      <a:pt x="5926" y="8472"/>
                      <a:pt x="6040" y="8441"/>
                      <a:pt x="6104" y="8372"/>
                    </a:cubicBezTo>
                    <a:cubicBezTo>
                      <a:pt x="6599" y="7831"/>
                      <a:pt x="6287" y="7260"/>
                      <a:pt x="6345" y="7142"/>
                    </a:cubicBezTo>
                    <a:cubicBezTo>
                      <a:pt x="6402" y="7022"/>
                      <a:pt x="6854" y="6691"/>
                      <a:pt x="6794" y="6451"/>
                    </a:cubicBezTo>
                    <a:cubicBezTo>
                      <a:pt x="6794" y="6451"/>
                      <a:pt x="6990" y="6031"/>
                      <a:pt x="6945" y="5911"/>
                    </a:cubicBezTo>
                    <a:cubicBezTo>
                      <a:pt x="6945" y="5911"/>
                      <a:pt x="7725" y="5174"/>
                      <a:pt x="7514" y="5072"/>
                    </a:cubicBezTo>
                    <a:cubicBezTo>
                      <a:pt x="7206" y="4919"/>
                      <a:pt x="6721" y="4033"/>
                      <a:pt x="6721" y="4033"/>
                    </a:cubicBezTo>
                    <a:cubicBezTo>
                      <a:pt x="6721" y="4033"/>
                      <a:pt x="6779" y="562"/>
                      <a:pt x="4987" y="101"/>
                    </a:cubicBezTo>
                    <a:cubicBezTo>
                      <a:pt x="4733" y="35"/>
                      <a:pt x="4450" y="0"/>
                      <a:pt x="4151" y="0"/>
                    </a:cubicBezTo>
                    <a:close/>
                  </a:path>
                </a:pathLst>
              </a:custGeom>
              <a:solidFill>
                <a:srgbClr val="FCB4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51"/>
              <p:cNvSpPr/>
              <p:nvPr/>
            </p:nvSpPr>
            <p:spPr>
              <a:xfrm>
                <a:off x="2063200" y="1435750"/>
                <a:ext cx="128150" cy="213625"/>
              </a:xfrm>
              <a:custGeom>
                <a:avLst/>
                <a:gdLst/>
                <a:ahLst/>
                <a:cxnLst/>
                <a:rect l="l" t="t" r="r" b="b"/>
                <a:pathLst>
                  <a:path w="5126" h="8545" extrusionOk="0">
                    <a:moveTo>
                      <a:pt x="2609" y="0"/>
                    </a:moveTo>
                    <a:lnTo>
                      <a:pt x="2609" y="0"/>
                    </a:lnTo>
                    <a:cubicBezTo>
                      <a:pt x="2609" y="1"/>
                      <a:pt x="1661" y="4078"/>
                      <a:pt x="1" y="5030"/>
                    </a:cubicBezTo>
                    <a:cubicBezTo>
                      <a:pt x="1" y="5030"/>
                      <a:pt x="3393" y="5225"/>
                      <a:pt x="4881" y="8544"/>
                    </a:cubicBezTo>
                    <a:cubicBezTo>
                      <a:pt x="4881" y="8544"/>
                      <a:pt x="3760" y="4639"/>
                      <a:pt x="5126" y="2492"/>
                    </a:cubicBezTo>
                    <a:cubicBezTo>
                      <a:pt x="5126" y="2490"/>
                      <a:pt x="2410" y="1344"/>
                      <a:pt x="2609" y="0"/>
                    </a:cubicBezTo>
                    <a:close/>
                  </a:path>
                </a:pathLst>
              </a:custGeom>
              <a:solidFill>
                <a:srgbClr val="FCB4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51"/>
              <p:cNvSpPr/>
              <p:nvPr/>
            </p:nvSpPr>
            <p:spPr>
              <a:xfrm>
                <a:off x="2230250" y="1447350"/>
                <a:ext cx="2922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541" extrusionOk="0">
                    <a:moveTo>
                      <a:pt x="68" y="0"/>
                    </a:moveTo>
                    <a:cubicBezTo>
                      <a:pt x="34" y="0"/>
                      <a:pt x="0" y="26"/>
                      <a:pt x="8" y="70"/>
                    </a:cubicBezTo>
                    <a:cubicBezTo>
                      <a:pt x="81" y="476"/>
                      <a:pt x="555" y="540"/>
                      <a:pt x="853" y="540"/>
                    </a:cubicBezTo>
                    <a:cubicBezTo>
                      <a:pt x="934" y="540"/>
                      <a:pt x="1014" y="536"/>
                      <a:pt x="1095" y="526"/>
                    </a:cubicBezTo>
                    <a:cubicBezTo>
                      <a:pt x="1168" y="516"/>
                      <a:pt x="1158" y="407"/>
                      <a:pt x="1088" y="407"/>
                    </a:cubicBezTo>
                    <a:cubicBezTo>
                      <a:pt x="1085" y="407"/>
                      <a:pt x="1082" y="407"/>
                      <a:pt x="1078" y="408"/>
                    </a:cubicBezTo>
                    <a:cubicBezTo>
                      <a:pt x="1075" y="408"/>
                      <a:pt x="982" y="421"/>
                      <a:pt x="855" y="421"/>
                    </a:cubicBezTo>
                    <a:cubicBezTo>
                      <a:pt x="591" y="421"/>
                      <a:pt x="182" y="368"/>
                      <a:pt x="126" y="50"/>
                    </a:cubicBezTo>
                    <a:cubicBezTo>
                      <a:pt x="120" y="15"/>
                      <a:pt x="94" y="0"/>
                      <a:pt x="68" y="0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51"/>
              <p:cNvSpPr/>
              <p:nvPr/>
            </p:nvSpPr>
            <p:spPr>
              <a:xfrm>
                <a:off x="2202650" y="1356700"/>
                <a:ext cx="46250" cy="1330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32" extrusionOk="0">
                    <a:moveTo>
                      <a:pt x="997" y="1"/>
                    </a:moveTo>
                    <a:cubicBezTo>
                      <a:pt x="675" y="1"/>
                      <a:pt x="312" y="97"/>
                      <a:pt x="24" y="432"/>
                    </a:cubicBezTo>
                    <a:cubicBezTo>
                      <a:pt x="1" y="457"/>
                      <a:pt x="5" y="494"/>
                      <a:pt x="30" y="517"/>
                    </a:cubicBezTo>
                    <a:cubicBezTo>
                      <a:pt x="40" y="525"/>
                      <a:pt x="55" y="530"/>
                      <a:pt x="69" y="532"/>
                    </a:cubicBezTo>
                    <a:cubicBezTo>
                      <a:pt x="86" y="532"/>
                      <a:pt x="102" y="523"/>
                      <a:pt x="115" y="511"/>
                    </a:cubicBezTo>
                    <a:cubicBezTo>
                      <a:pt x="378" y="204"/>
                      <a:pt x="707" y="115"/>
                      <a:pt x="1001" y="115"/>
                    </a:cubicBezTo>
                    <a:cubicBezTo>
                      <a:pt x="1391" y="115"/>
                      <a:pt x="1718" y="273"/>
                      <a:pt x="1742" y="283"/>
                    </a:cubicBezTo>
                    <a:cubicBezTo>
                      <a:pt x="1750" y="287"/>
                      <a:pt x="1759" y="289"/>
                      <a:pt x="1766" y="289"/>
                    </a:cubicBezTo>
                    <a:cubicBezTo>
                      <a:pt x="1820" y="289"/>
                      <a:pt x="1849" y="210"/>
                      <a:pt x="1793" y="178"/>
                    </a:cubicBezTo>
                    <a:cubicBezTo>
                      <a:pt x="1787" y="174"/>
                      <a:pt x="1429" y="1"/>
                      <a:pt x="997" y="1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51"/>
              <p:cNvSpPr/>
              <p:nvPr/>
            </p:nvSpPr>
            <p:spPr>
              <a:xfrm>
                <a:off x="2081725" y="1279100"/>
                <a:ext cx="167725" cy="165000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6600" extrusionOk="0">
                    <a:moveTo>
                      <a:pt x="3687" y="1"/>
                    </a:moveTo>
                    <a:cubicBezTo>
                      <a:pt x="3414" y="1"/>
                      <a:pt x="3129" y="42"/>
                      <a:pt x="2834" y="129"/>
                    </a:cubicBezTo>
                    <a:cubicBezTo>
                      <a:pt x="932" y="697"/>
                      <a:pt x="1" y="5867"/>
                      <a:pt x="1" y="5867"/>
                    </a:cubicBezTo>
                    <a:lnTo>
                      <a:pt x="1725" y="6600"/>
                    </a:lnTo>
                    <a:lnTo>
                      <a:pt x="3851" y="1854"/>
                    </a:lnTo>
                    <a:cubicBezTo>
                      <a:pt x="4874" y="2581"/>
                      <a:pt x="6043" y="2661"/>
                      <a:pt x="6505" y="2661"/>
                    </a:cubicBezTo>
                    <a:cubicBezTo>
                      <a:pt x="6635" y="2661"/>
                      <a:pt x="6709" y="2655"/>
                      <a:pt x="6709" y="2655"/>
                    </a:cubicBezTo>
                    <a:cubicBezTo>
                      <a:pt x="6317" y="1218"/>
                      <a:pt x="5178" y="1"/>
                      <a:pt x="3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51"/>
              <p:cNvSpPr/>
              <p:nvPr/>
            </p:nvSpPr>
            <p:spPr>
              <a:xfrm>
                <a:off x="2107025" y="1367225"/>
                <a:ext cx="57275" cy="57275"/>
              </a:xfrm>
              <a:custGeom>
                <a:avLst/>
                <a:gdLst/>
                <a:ahLst/>
                <a:cxnLst/>
                <a:rect l="l" t="t" r="r" b="b"/>
                <a:pathLst>
                  <a:path w="2291" h="2291" extrusionOk="0">
                    <a:moveTo>
                      <a:pt x="1146" y="1"/>
                    </a:moveTo>
                    <a:cubicBezTo>
                      <a:pt x="512" y="1"/>
                      <a:pt x="1" y="512"/>
                      <a:pt x="1" y="1146"/>
                    </a:cubicBezTo>
                    <a:cubicBezTo>
                      <a:pt x="1" y="1779"/>
                      <a:pt x="512" y="2290"/>
                      <a:pt x="1146" y="2290"/>
                    </a:cubicBezTo>
                    <a:cubicBezTo>
                      <a:pt x="1779" y="2290"/>
                      <a:pt x="2290" y="1779"/>
                      <a:pt x="2290" y="1146"/>
                    </a:cubicBezTo>
                    <a:cubicBezTo>
                      <a:pt x="2290" y="512"/>
                      <a:pt x="1779" y="1"/>
                      <a:pt x="1146" y="1"/>
                    </a:cubicBezTo>
                    <a:close/>
                  </a:path>
                </a:pathLst>
              </a:custGeom>
              <a:solidFill>
                <a:srgbClr val="FCB4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51"/>
              <p:cNvSpPr/>
              <p:nvPr/>
            </p:nvSpPr>
            <p:spPr>
              <a:xfrm>
                <a:off x="2125150" y="1372950"/>
                <a:ext cx="9175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818" extrusionOk="0">
                    <a:moveTo>
                      <a:pt x="99" y="1"/>
                    </a:moveTo>
                    <a:cubicBezTo>
                      <a:pt x="94" y="1"/>
                      <a:pt x="89" y="3"/>
                      <a:pt x="87" y="8"/>
                    </a:cubicBezTo>
                    <a:cubicBezTo>
                      <a:pt x="17" y="314"/>
                      <a:pt x="0" y="627"/>
                      <a:pt x="40" y="937"/>
                    </a:cubicBezTo>
                    <a:cubicBezTo>
                      <a:pt x="65" y="1161"/>
                      <a:pt x="120" y="1378"/>
                      <a:pt x="203" y="1587"/>
                    </a:cubicBezTo>
                    <a:cubicBezTo>
                      <a:pt x="203" y="1589"/>
                      <a:pt x="203" y="1591"/>
                      <a:pt x="203" y="1593"/>
                    </a:cubicBezTo>
                    <a:cubicBezTo>
                      <a:pt x="203" y="1602"/>
                      <a:pt x="207" y="1610"/>
                      <a:pt x="216" y="1614"/>
                    </a:cubicBezTo>
                    <a:cubicBezTo>
                      <a:pt x="245" y="1680"/>
                      <a:pt x="276" y="1747"/>
                      <a:pt x="313" y="1809"/>
                    </a:cubicBezTo>
                    <a:cubicBezTo>
                      <a:pt x="316" y="1815"/>
                      <a:pt x="323" y="1817"/>
                      <a:pt x="331" y="1817"/>
                    </a:cubicBezTo>
                    <a:cubicBezTo>
                      <a:pt x="346" y="1817"/>
                      <a:pt x="361" y="1809"/>
                      <a:pt x="354" y="1794"/>
                    </a:cubicBezTo>
                    <a:cubicBezTo>
                      <a:pt x="325" y="1726"/>
                      <a:pt x="300" y="1660"/>
                      <a:pt x="274" y="1591"/>
                    </a:cubicBezTo>
                    <a:cubicBezTo>
                      <a:pt x="315" y="1509"/>
                      <a:pt x="329" y="1405"/>
                      <a:pt x="342" y="1316"/>
                    </a:cubicBezTo>
                    <a:cubicBezTo>
                      <a:pt x="358" y="1213"/>
                      <a:pt x="365" y="1109"/>
                      <a:pt x="367" y="1006"/>
                    </a:cubicBezTo>
                    <a:cubicBezTo>
                      <a:pt x="367" y="902"/>
                      <a:pt x="363" y="799"/>
                      <a:pt x="352" y="693"/>
                    </a:cubicBezTo>
                    <a:cubicBezTo>
                      <a:pt x="344" y="590"/>
                      <a:pt x="340" y="478"/>
                      <a:pt x="311" y="380"/>
                    </a:cubicBezTo>
                    <a:cubicBezTo>
                      <a:pt x="309" y="376"/>
                      <a:pt x="305" y="374"/>
                      <a:pt x="300" y="374"/>
                    </a:cubicBezTo>
                    <a:cubicBezTo>
                      <a:pt x="295" y="374"/>
                      <a:pt x="289" y="377"/>
                      <a:pt x="288" y="383"/>
                    </a:cubicBezTo>
                    <a:cubicBezTo>
                      <a:pt x="276" y="482"/>
                      <a:pt x="292" y="592"/>
                      <a:pt x="294" y="693"/>
                    </a:cubicBezTo>
                    <a:cubicBezTo>
                      <a:pt x="298" y="794"/>
                      <a:pt x="298" y="894"/>
                      <a:pt x="296" y="995"/>
                    </a:cubicBezTo>
                    <a:cubicBezTo>
                      <a:pt x="292" y="1095"/>
                      <a:pt x="284" y="1194"/>
                      <a:pt x="269" y="1293"/>
                    </a:cubicBezTo>
                    <a:cubicBezTo>
                      <a:pt x="259" y="1353"/>
                      <a:pt x="247" y="1411"/>
                      <a:pt x="230" y="1469"/>
                    </a:cubicBezTo>
                    <a:cubicBezTo>
                      <a:pt x="60" y="1003"/>
                      <a:pt x="21" y="501"/>
                      <a:pt x="112" y="14"/>
                    </a:cubicBezTo>
                    <a:cubicBezTo>
                      <a:pt x="113" y="6"/>
                      <a:pt x="106" y="1"/>
                      <a:pt x="99" y="1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51"/>
              <p:cNvSpPr/>
              <p:nvPr/>
            </p:nvSpPr>
            <p:spPr>
              <a:xfrm>
                <a:off x="2123900" y="1451900"/>
                <a:ext cx="67450" cy="91650"/>
              </a:xfrm>
              <a:custGeom>
                <a:avLst/>
                <a:gdLst/>
                <a:ahLst/>
                <a:cxnLst/>
                <a:rect l="l" t="t" r="r" b="b"/>
                <a:pathLst>
                  <a:path w="2698" h="3666" extrusionOk="0">
                    <a:moveTo>
                      <a:pt x="9" y="0"/>
                    </a:moveTo>
                    <a:lnTo>
                      <a:pt x="1" y="25"/>
                    </a:lnTo>
                    <a:lnTo>
                      <a:pt x="2087" y="3666"/>
                    </a:lnTo>
                    <a:cubicBezTo>
                      <a:pt x="2176" y="3010"/>
                      <a:pt x="2362" y="2374"/>
                      <a:pt x="2698" y="1846"/>
                    </a:cubicBezTo>
                    <a:cubicBezTo>
                      <a:pt x="2698" y="1844"/>
                      <a:pt x="967" y="1317"/>
                      <a:pt x="9" y="0"/>
                    </a:cubicBezTo>
                    <a:close/>
                  </a:path>
                </a:pathLst>
              </a:custGeom>
              <a:solidFill>
                <a:srgbClr val="FCB4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51"/>
              <p:cNvSpPr/>
              <p:nvPr/>
            </p:nvSpPr>
            <p:spPr>
              <a:xfrm>
                <a:off x="1974725" y="1552775"/>
                <a:ext cx="468000" cy="747550"/>
              </a:xfrm>
              <a:custGeom>
                <a:avLst/>
                <a:gdLst/>
                <a:ahLst/>
                <a:cxnLst/>
                <a:rect l="l" t="t" r="r" b="b"/>
                <a:pathLst>
                  <a:path w="18720" h="29902" extrusionOk="0">
                    <a:moveTo>
                      <a:pt x="3759" y="0"/>
                    </a:moveTo>
                    <a:cubicBezTo>
                      <a:pt x="3686" y="0"/>
                      <a:pt x="3613" y="3"/>
                      <a:pt x="3540" y="10"/>
                    </a:cubicBezTo>
                    <a:cubicBezTo>
                      <a:pt x="977" y="231"/>
                      <a:pt x="0" y="7502"/>
                      <a:pt x="3271" y="13240"/>
                    </a:cubicBezTo>
                    <a:cubicBezTo>
                      <a:pt x="6541" y="18975"/>
                      <a:pt x="5005" y="20902"/>
                      <a:pt x="3515" y="22709"/>
                    </a:cubicBezTo>
                    <a:cubicBezTo>
                      <a:pt x="2025" y="24514"/>
                      <a:pt x="2149" y="29639"/>
                      <a:pt x="2149" y="29639"/>
                    </a:cubicBezTo>
                    <a:cubicBezTo>
                      <a:pt x="2149" y="29639"/>
                      <a:pt x="3648" y="29901"/>
                      <a:pt x="5699" y="29901"/>
                    </a:cubicBezTo>
                    <a:cubicBezTo>
                      <a:pt x="9713" y="29901"/>
                      <a:pt x="15841" y="28896"/>
                      <a:pt x="16987" y="22951"/>
                    </a:cubicBezTo>
                    <a:cubicBezTo>
                      <a:pt x="18720" y="13970"/>
                      <a:pt x="12448" y="12555"/>
                      <a:pt x="12448" y="12555"/>
                    </a:cubicBezTo>
                    <a:cubicBezTo>
                      <a:pt x="12448" y="12555"/>
                      <a:pt x="13423" y="9015"/>
                      <a:pt x="12887" y="8015"/>
                    </a:cubicBezTo>
                    <a:cubicBezTo>
                      <a:pt x="12351" y="7014"/>
                      <a:pt x="8420" y="3524"/>
                      <a:pt x="8420" y="3524"/>
                    </a:cubicBezTo>
                    <a:cubicBezTo>
                      <a:pt x="8420" y="3524"/>
                      <a:pt x="6233" y="0"/>
                      <a:pt x="3759" y="0"/>
                    </a:cubicBezTo>
                    <a:close/>
                  </a:path>
                </a:pathLst>
              </a:custGeom>
              <a:solidFill>
                <a:srgbClr val="EA5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51"/>
              <p:cNvSpPr/>
              <p:nvPr/>
            </p:nvSpPr>
            <p:spPr>
              <a:xfrm>
                <a:off x="2154025" y="1865000"/>
                <a:ext cx="134175" cy="48800"/>
              </a:xfrm>
              <a:custGeom>
                <a:avLst/>
                <a:gdLst/>
                <a:ahLst/>
                <a:cxnLst/>
                <a:rect l="l" t="t" r="r" b="b"/>
                <a:pathLst>
                  <a:path w="5367" h="1952" extrusionOk="0">
                    <a:moveTo>
                      <a:pt x="5276" y="1"/>
                    </a:moveTo>
                    <a:cubicBezTo>
                      <a:pt x="5273" y="1"/>
                      <a:pt x="5271" y="1"/>
                      <a:pt x="5268" y="1"/>
                    </a:cubicBezTo>
                    <a:cubicBezTo>
                      <a:pt x="5121" y="18"/>
                      <a:pt x="1635" y="411"/>
                      <a:pt x="46" y="1839"/>
                    </a:cubicBezTo>
                    <a:cubicBezTo>
                      <a:pt x="0" y="1879"/>
                      <a:pt x="29" y="1951"/>
                      <a:pt x="87" y="1951"/>
                    </a:cubicBezTo>
                    <a:cubicBezTo>
                      <a:pt x="104" y="1951"/>
                      <a:pt x="118" y="1947"/>
                      <a:pt x="131" y="1937"/>
                    </a:cubicBezTo>
                    <a:cubicBezTo>
                      <a:pt x="1689" y="537"/>
                      <a:pt x="5247" y="136"/>
                      <a:pt x="5282" y="132"/>
                    </a:cubicBezTo>
                    <a:cubicBezTo>
                      <a:pt x="5367" y="122"/>
                      <a:pt x="5356" y="1"/>
                      <a:pt x="5276" y="1"/>
                    </a:cubicBezTo>
                    <a:close/>
                  </a:path>
                </a:pathLst>
              </a:custGeom>
              <a:solidFill>
                <a:srgbClr val="FC9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51"/>
              <p:cNvSpPr/>
              <p:nvPr/>
            </p:nvSpPr>
            <p:spPr>
              <a:xfrm>
                <a:off x="1841125" y="1638050"/>
                <a:ext cx="115725" cy="267800"/>
              </a:xfrm>
              <a:custGeom>
                <a:avLst/>
                <a:gdLst/>
                <a:ahLst/>
                <a:cxnLst/>
                <a:rect l="l" t="t" r="r" b="b"/>
                <a:pathLst>
                  <a:path w="4629" h="10712" extrusionOk="0">
                    <a:moveTo>
                      <a:pt x="816" y="0"/>
                    </a:moveTo>
                    <a:cubicBezTo>
                      <a:pt x="790" y="0"/>
                      <a:pt x="762" y="11"/>
                      <a:pt x="750" y="28"/>
                    </a:cubicBezTo>
                    <a:cubicBezTo>
                      <a:pt x="276" y="705"/>
                      <a:pt x="0" y="1624"/>
                      <a:pt x="369" y="2413"/>
                    </a:cubicBezTo>
                    <a:cubicBezTo>
                      <a:pt x="561" y="2827"/>
                      <a:pt x="923" y="3112"/>
                      <a:pt x="1263" y="3404"/>
                    </a:cubicBezTo>
                    <a:cubicBezTo>
                      <a:pt x="1406" y="3526"/>
                      <a:pt x="1540" y="3657"/>
                      <a:pt x="1666" y="3795"/>
                    </a:cubicBezTo>
                    <a:cubicBezTo>
                      <a:pt x="1780" y="4075"/>
                      <a:pt x="1801" y="4371"/>
                      <a:pt x="1770" y="4675"/>
                    </a:cubicBezTo>
                    <a:cubicBezTo>
                      <a:pt x="1735" y="5031"/>
                      <a:pt x="1683" y="5377"/>
                      <a:pt x="1741" y="5733"/>
                    </a:cubicBezTo>
                    <a:cubicBezTo>
                      <a:pt x="1799" y="6082"/>
                      <a:pt x="1933" y="6418"/>
                      <a:pt x="2103" y="6726"/>
                    </a:cubicBezTo>
                    <a:cubicBezTo>
                      <a:pt x="2459" y="7370"/>
                      <a:pt x="2981" y="7895"/>
                      <a:pt x="3449" y="8456"/>
                    </a:cubicBezTo>
                    <a:cubicBezTo>
                      <a:pt x="3974" y="9088"/>
                      <a:pt x="4459" y="9822"/>
                      <a:pt x="4479" y="10671"/>
                    </a:cubicBezTo>
                    <a:cubicBezTo>
                      <a:pt x="4480" y="10699"/>
                      <a:pt x="4506" y="10711"/>
                      <a:pt x="4534" y="10711"/>
                    </a:cubicBezTo>
                    <a:cubicBezTo>
                      <a:pt x="4567" y="10711"/>
                      <a:pt x="4602" y="10694"/>
                      <a:pt x="4604" y="10663"/>
                    </a:cubicBezTo>
                    <a:cubicBezTo>
                      <a:pt x="4628" y="10222"/>
                      <a:pt x="4575" y="9781"/>
                      <a:pt x="4448" y="9359"/>
                    </a:cubicBezTo>
                    <a:cubicBezTo>
                      <a:pt x="4322" y="8943"/>
                      <a:pt x="4113" y="8543"/>
                      <a:pt x="4107" y="8100"/>
                    </a:cubicBezTo>
                    <a:cubicBezTo>
                      <a:pt x="4105" y="7722"/>
                      <a:pt x="4227" y="7351"/>
                      <a:pt x="4297" y="6981"/>
                    </a:cubicBezTo>
                    <a:cubicBezTo>
                      <a:pt x="4368" y="6614"/>
                      <a:pt x="4374" y="6254"/>
                      <a:pt x="4225" y="5906"/>
                    </a:cubicBezTo>
                    <a:cubicBezTo>
                      <a:pt x="4078" y="5557"/>
                      <a:pt x="3831" y="5263"/>
                      <a:pt x="3676" y="4919"/>
                    </a:cubicBezTo>
                    <a:cubicBezTo>
                      <a:pt x="3598" y="4743"/>
                      <a:pt x="3554" y="4555"/>
                      <a:pt x="3548" y="4362"/>
                    </a:cubicBezTo>
                    <a:cubicBezTo>
                      <a:pt x="3540" y="4147"/>
                      <a:pt x="3567" y="3934"/>
                      <a:pt x="3552" y="3721"/>
                    </a:cubicBezTo>
                    <a:cubicBezTo>
                      <a:pt x="3527" y="3332"/>
                      <a:pt x="3316" y="3025"/>
                      <a:pt x="3012" y="2789"/>
                    </a:cubicBezTo>
                    <a:cubicBezTo>
                      <a:pt x="2716" y="2560"/>
                      <a:pt x="2370" y="2413"/>
                      <a:pt x="2062" y="2199"/>
                    </a:cubicBezTo>
                    <a:cubicBezTo>
                      <a:pt x="1880" y="2079"/>
                      <a:pt x="1722" y="1924"/>
                      <a:pt x="1604" y="1740"/>
                    </a:cubicBezTo>
                    <a:cubicBezTo>
                      <a:pt x="1493" y="1562"/>
                      <a:pt x="1418" y="1365"/>
                      <a:pt x="1354" y="1167"/>
                    </a:cubicBezTo>
                    <a:cubicBezTo>
                      <a:pt x="1226" y="769"/>
                      <a:pt x="1126" y="355"/>
                      <a:pt x="865" y="20"/>
                    </a:cubicBezTo>
                    <a:cubicBezTo>
                      <a:pt x="855" y="6"/>
                      <a:pt x="836" y="0"/>
                      <a:pt x="8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51"/>
              <p:cNvSpPr/>
              <p:nvPr/>
            </p:nvSpPr>
            <p:spPr>
              <a:xfrm>
                <a:off x="1855050" y="1640000"/>
                <a:ext cx="88550" cy="225850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9034" extrusionOk="0">
                    <a:moveTo>
                      <a:pt x="230" y="1"/>
                    </a:moveTo>
                    <a:cubicBezTo>
                      <a:pt x="226" y="1"/>
                      <a:pt x="222" y="2"/>
                      <a:pt x="222" y="6"/>
                    </a:cubicBezTo>
                    <a:cubicBezTo>
                      <a:pt x="0" y="567"/>
                      <a:pt x="207" y="1167"/>
                      <a:pt x="530" y="1643"/>
                    </a:cubicBezTo>
                    <a:cubicBezTo>
                      <a:pt x="880" y="2161"/>
                      <a:pt x="1354" y="2587"/>
                      <a:pt x="1644" y="3144"/>
                    </a:cubicBezTo>
                    <a:cubicBezTo>
                      <a:pt x="1803" y="3450"/>
                      <a:pt x="1902" y="3783"/>
                      <a:pt x="1935" y="4127"/>
                    </a:cubicBezTo>
                    <a:cubicBezTo>
                      <a:pt x="1971" y="4471"/>
                      <a:pt x="1962" y="4820"/>
                      <a:pt x="2080" y="5149"/>
                    </a:cubicBezTo>
                    <a:cubicBezTo>
                      <a:pt x="2188" y="5450"/>
                      <a:pt x="2376" y="5708"/>
                      <a:pt x="2546" y="5975"/>
                    </a:cubicBezTo>
                    <a:cubicBezTo>
                      <a:pt x="2720" y="6249"/>
                      <a:pt x="2865" y="6538"/>
                      <a:pt x="2981" y="6841"/>
                    </a:cubicBezTo>
                    <a:cubicBezTo>
                      <a:pt x="3254" y="7548"/>
                      <a:pt x="3363" y="8289"/>
                      <a:pt x="3523" y="9026"/>
                    </a:cubicBezTo>
                    <a:cubicBezTo>
                      <a:pt x="3524" y="9031"/>
                      <a:pt x="3528" y="9033"/>
                      <a:pt x="3532" y="9033"/>
                    </a:cubicBezTo>
                    <a:cubicBezTo>
                      <a:pt x="3536" y="9033"/>
                      <a:pt x="3541" y="9030"/>
                      <a:pt x="3541" y="9024"/>
                    </a:cubicBezTo>
                    <a:cubicBezTo>
                      <a:pt x="3484" y="8370"/>
                      <a:pt x="3366" y="7724"/>
                      <a:pt x="3183" y="7093"/>
                    </a:cubicBezTo>
                    <a:cubicBezTo>
                      <a:pt x="3094" y="6787"/>
                      <a:pt x="2974" y="6489"/>
                      <a:pt x="2821" y="6207"/>
                    </a:cubicBezTo>
                    <a:cubicBezTo>
                      <a:pt x="2670" y="5926"/>
                      <a:pt x="2473" y="5671"/>
                      <a:pt x="2322" y="5390"/>
                    </a:cubicBezTo>
                    <a:cubicBezTo>
                      <a:pt x="2242" y="5245"/>
                      <a:pt x="2182" y="5089"/>
                      <a:pt x="2144" y="4928"/>
                    </a:cubicBezTo>
                    <a:cubicBezTo>
                      <a:pt x="2109" y="4758"/>
                      <a:pt x="2089" y="4584"/>
                      <a:pt x="2082" y="4411"/>
                    </a:cubicBezTo>
                    <a:cubicBezTo>
                      <a:pt x="2060" y="4073"/>
                      <a:pt x="2018" y="3748"/>
                      <a:pt x="1902" y="3427"/>
                    </a:cubicBezTo>
                    <a:cubicBezTo>
                      <a:pt x="1683" y="2825"/>
                      <a:pt x="1240" y="2372"/>
                      <a:pt x="847" y="1879"/>
                    </a:cubicBezTo>
                    <a:cubicBezTo>
                      <a:pt x="439" y="1370"/>
                      <a:pt x="41" y="683"/>
                      <a:pt x="238" y="8"/>
                    </a:cubicBezTo>
                    <a:cubicBezTo>
                      <a:pt x="239" y="3"/>
                      <a:pt x="235" y="1"/>
                      <a:pt x="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51"/>
              <p:cNvSpPr/>
              <p:nvPr/>
            </p:nvSpPr>
            <p:spPr>
              <a:xfrm>
                <a:off x="1930700" y="1610025"/>
                <a:ext cx="75550" cy="282950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11318" extrusionOk="0">
                    <a:moveTo>
                      <a:pt x="1181" y="1"/>
                    </a:moveTo>
                    <a:cubicBezTo>
                      <a:pt x="1164" y="1"/>
                      <a:pt x="1149" y="5"/>
                      <a:pt x="1138" y="13"/>
                    </a:cubicBezTo>
                    <a:cubicBezTo>
                      <a:pt x="505" y="545"/>
                      <a:pt x="0" y="1358"/>
                      <a:pt x="151" y="2217"/>
                    </a:cubicBezTo>
                    <a:cubicBezTo>
                      <a:pt x="230" y="2666"/>
                      <a:pt x="505" y="3037"/>
                      <a:pt x="756" y="3407"/>
                    </a:cubicBezTo>
                    <a:cubicBezTo>
                      <a:pt x="861" y="3563"/>
                      <a:pt x="958" y="3722"/>
                      <a:pt x="1045" y="3890"/>
                    </a:cubicBezTo>
                    <a:cubicBezTo>
                      <a:pt x="1083" y="4188"/>
                      <a:pt x="1027" y="4479"/>
                      <a:pt x="917" y="4767"/>
                    </a:cubicBezTo>
                    <a:cubicBezTo>
                      <a:pt x="789" y="5102"/>
                      <a:pt x="650" y="5421"/>
                      <a:pt x="615" y="5781"/>
                    </a:cubicBezTo>
                    <a:cubicBezTo>
                      <a:pt x="580" y="6135"/>
                      <a:pt x="621" y="6493"/>
                      <a:pt x="706" y="6835"/>
                    </a:cubicBezTo>
                    <a:cubicBezTo>
                      <a:pt x="884" y="7549"/>
                      <a:pt x="1250" y="8193"/>
                      <a:pt x="1555" y="8855"/>
                    </a:cubicBezTo>
                    <a:cubicBezTo>
                      <a:pt x="1898" y="9600"/>
                      <a:pt x="2178" y="10436"/>
                      <a:pt x="1977" y="11260"/>
                    </a:cubicBezTo>
                    <a:cubicBezTo>
                      <a:pt x="1968" y="11295"/>
                      <a:pt x="2008" y="11317"/>
                      <a:pt x="2045" y="11317"/>
                    </a:cubicBezTo>
                    <a:cubicBezTo>
                      <a:pt x="2069" y="11317"/>
                      <a:pt x="2092" y="11308"/>
                      <a:pt x="2099" y="11287"/>
                    </a:cubicBezTo>
                    <a:cubicBezTo>
                      <a:pt x="2235" y="10867"/>
                      <a:pt x="2300" y="10428"/>
                      <a:pt x="2289" y="9985"/>
                    </a:cubicBezTo>
                    <a:cubicBezTo>
                      <a:pt x="2275" y="9553"/>
                      <a:pt x="2175" y="9112"/>
                      <a:pt x="2285" y="8683"/>
                    </a:cubicBezTo>
                    <a:cubicBezTo>
                      <a:pt x="2382" y="8313"/>
                      <a:pt x="2596" y="7988"/>
                      <a:pt x="2761" y="7646"/>
                    </a:cubicBezTo>
                    <a:cubicBezTo>
                      <a:pt x="2923" y="7311"/>
                      <a:pt x="3022" y="6963"/>
                      <a:pt x="2970" y="6589"/>
                    </a:cubicBezTo>
                    <a:cubicBezTo>
                      <a:pt x="2919" y="6214"/>
                      <a:pt x="2757" y="5866"/>
                      <a:pt x="2697" y="5494"/>
                    </a:cubicBezTo>
                    <a:cubicBezTo>
                      <a:pt x="2664" y="5305"/>
                      <a:pt x="2670" y="5111"/>
                      <a:pt x="2716" y="4922"/>
                    </a:cubicBezTo>
                    <a:cubicBezTo>
                      <a:pt x="2763" y="4715"/>
                      <a:pt x="2844" y="4515"/>
                      <a:pt x="2885" y="4306"/>
                    </a:cubicBezTo>
                    <a:cubicBezTo>
                      <a:pt x="2962" y="3923"/>
                      <a:pt x="2838" y="3573"/>
                      <a:pt x="2606" y="3267"/>
                    </a:cubicBezTo>
                    <a:cubicBezTo>
                      <a:pt x="2378" y="2969"/>
                      <a:pt x="2082" y="2735"/>
                      <a:pt x="1840" y="2451"/>
                    </a:cubicBezTo>
                    <a:cubicBezTo>
                      <a:pt x="1695" y="2288"/>
                      <a:pt x="1586" y="2095"/>
                      <a:pt x="1519" y="1888"/>
                    </a:cubicBezTo>
                    <a:cubicBezTo>
                      <a:pt x="1457" y="1687"/>
                      <a:pt x="1437" y="1478"/>
                      <a:pt x="1426" y="1269"/>
                    </a:cubicBezTo>
                    <a:cubicBezTo>
                      <a:pt x="1403" y="853"/>
                      <a:pt x="1416" y="429"/>
                      <a:pt x="1250" y="36"/>
                    </a:cubicBezTo>
                    <a:cubicBezTo>
                      <a:pt x="1241" y="13"/>
                      <a:pt x="1210" y="1"/>
                      <a:pt x="11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51"/>
              <p:cNvSpPr/>
              <p:nvPr/>
            </p:nvSpPr>
            <p:spPr>
              <a:xfrm>
                <a:off x="1950450" y="1611775"/>
                <a:ext cx="34850" cy="239525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9581" extrusionOk="0">
                    <a:moveTo>
                      <a:pt x="367" y="0"/>
                    </a:moveTo>
                    <a:cubicBezTo>
                      <a:pt x="364" y="0"/>
                      <a:pt x="362" y="1"/>
                      <a:pt x="361" y="3"/>
                    </a:cubicBezTo>
                    <a:cubicBezTo>
                      <a:pt x="1" y="487"/>
                      <a:pt x="46" y="1121"/>
                      <a:pt x="235" y="1665"/>
                    </a:cubicBezTo>
                    <a:cubicBezTo>
                      <a:pt x="437" y="2255"/>
                      <a:pt x="785" y="2789"/>
                      <a:pt x="922" y="3401"/>
                    </a:cubicBezTo>
                    <a:cubicBezTo>
                      <a:pt x="994" y="3739"/>
                      <a:pt x="1003" y="4089"/>
                      <a:pt x="947" y="4428"/>
                    </a:cubicBezTo>
                    <a:cubicBezTo>
                      <a:pt x="893" y="4770"/>
                      <a:pt x="793" y="5105"/>
                      <a:pt x="820" y="5453"/>
                    </a:cubicBezTo>
                    <a:cubicBezTo>
                      <a:pt x="847" y="5769"/>
                      <a:pt x="961" y="6069"/>
                      <a:pt x="1056" y="6372"/>
                    </a:cubicBezTo>
                    <a:cubicBezTo>
                      <a:pt x="1154" y="6680"/>
                      <a:pt x="1218" y="6999"/>
                      <a:pt x="1251" y="7322"/>
                    </a:cubicBezTo>
                    <a:cubicBezTo>
                      <a:pt x="1332" y="8073"/>
                      <a:pt x="1245" y="8822"/>
                      <a:pt x="1207" y="9572"/>
                    </a:cubicBezTo>
                    <a:cubicBezTo>
                      <a:pt x="1207" y="9577"/>
                      <a:pt x="1212" y="9580"/>
                      <a:pt x="1217" y="9580"/>
                    </a:cubicBezTo>
                    <a:cubicBezTo>
                      <a:pt x="1221" y="9580"/>
                      <a:pt x="1225" y="9578"/>
                      <a:pt x="1226" y="9574"/>
                    </a:cubicBezTo>
                    <a:cubicBezTo>
                      <a:pt x="1342" y="8928"/>
                      <a:pt x="1394" y="8272"/>
                      <a:pt x="1383" y="7616"/>
                    </a:cubicBezTo>
                    <a:cubicBezTo>
                      <a:pt x="1377" y="7297"/>
                      <a:pt x="1336" y="6978"/>
                      <a:pt x="1263" y="6668"/>
                    </a:cubicBezTo>
                    <a:cubicBezTo>
                      <a:pt x="1189" y="6357"/>
                      <a:pt x="1067" y="6059"/>
                      <a:pt x="992" y="5749"/>
                    </a:cubicBezTo>
                    <a:cubicBezTo>
                      <a:pt x="953" y="5587"/>
                      <a:pt x="936" y="5422"/>
                      <a:pt x="940" y="5256"/>
                    </a:cubicBezTo>
                    <a:cubicBezTo>
                      <a:pt x="953" y="5084"/>
                      <a:pt x="978" y="4910"/>
                      <a:pt x="1015" y="4743"/>
                    </a:cubicBezTo>
                    <a:cubicBezTo>
                      <a:pt x="1081" y="4409"/>
                      <a:pt x="1127" y="4085"/>
                      <a:pt x="1098" y="3745"/>
                    </a:cubicBezTo>
                    <a:cubicBezTo>
                      <a:pt x="1044" y="3105"/>
                      <a:pt x="731" y="2551"/>
                      <a:pt x="479" y="1975"/>
                    </a:cubicBezTo>
                    <a:cubicBezTo>
                      <a:pt x="218" y="1379"/>
                      <a:pt x="13" y="611"/>
                      <a:pt x="375" y="9"/>
                    </a:cubicBezTo>
                    <a:cubicBezTo>
                      <a:pt x="380" y="5"/>
                      <a:pt x="373" y="0"/>
                      <a:pt x="3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51"/>
              <p:cNvSpPr/>
              <p:nvPr/>
            </p:nvSpPr>
            <p:spPr>
              <a:xfrm>
                <a:off x="1889200" y="1553375"/>
                <a:ext cx="363275" cy="489200"/>
              </a:xfrm>
              <a:custGeom>
                <a:avLst/>
                <a:gdLst/>
                <a:ahLst/>
                <a:cxnLst/>
                <a:rect l="l" t="t" r="r" b="b"/>
                <a:pathLst>
                  <a:path w="14531" h="19568" extrusionOk="0">
                    <a:moveTo>
                      <a:pt x="7087" y="356"/>
                    </a:moveTo>
                    <a:cubicBezTo>
                      <a:pt x="8304" y="356"/>
                      <a:pt x="9356" y="801"/>
                      <a:pt x="10221" y="1677"/>
                    </a:cubicBezTo>
                    <a:cubicBezTo>
                      <a:pt x="12659" y="4146"/>
                      <a:pt x="12986" y="9391"/>
                      <a:pt x="13029" y="10962"/>
                    </a:cubicBezTo>
                    <a:lnTo>
                      <a:pt x="1205" y="10962"/>
                    </a:lnTo>
                    <a:cubicBezTo>
                      <a:pt x="1277" y="9010"/>
                      <a:pt x="1691" y="4028"/>
                      <a:pt x="4022" y="1658"/>
                    </a:cubicBezTo>
                    <a:cubicBezTo>
                      <a:pt x="4870" y="795"/>
                      <a:pt x="5901" y="356"/>
                      <a:pt x="7087" y="356"/>
                    </a:cubicBezTo>
                    <a:close/>
                    <a:moveTo>
                      <a:pt x="7087" y="0"/>
                    </a:moveTo>
                    <a:cubicBezTo>
                      <a:pt x="5802" y="0"/>
                      <a:pt x="4684" y="472"/>
                      <a:pt x="3765" y="1407"/>
                    </a:cubicBezTo>
                    <a:cubicBezTo>
                      <a:pt x="1312" y="3904"/>
                      <a:pt x="907" y="8977"/>
                      <a:pt x="845" y="10962"/>
                    </a:cubicBezTo>
                    <a:lnTo>
                      <a:pt x="128" y="10962"/>
                    </a:lnTo>
                    <a:cubicBezTo>
                      <a:pt x="44" y="11402"/>
                      <a:pt x="2" y="11852"/>
                      <a:pt x="0" y="12303"/>
                    </a:cubicBezTo>
                    <a:cubicBezTo>
                      <a:pt x="0" y="16314"/>
                      <a:pt x="3254" y="19568"/>
                      <a:pt x="7265" y="19568"/>
                    </a:cubicBezTo>
                    <a:cubicBezTo>
                      <a:pt x="11278" y="19568"/>
                      <a:pt x="14530" y="16314"/>
                      <a:pt x="14530" y="12303"/>
                    </a:cubicBezTo>
                    <a:cubicBezTo>
                      <a:pt x="14528" y="11852"/>
                      <a:pt x="14487" y="11402"/>
                      <a:pt x="14404" y="10962"/>
                    </a:cubicBezTo>
                    <a:lnTo>
                      <a:pt x="13388" y="10962"/>
                    </a:lnTo>
                    <a:cubicBezTo>
                      <a:pt x="13352" y="9358"/>
                      <a:pt x="13040" y="4026"/>
                      <a:pt x="10475" y="1426"/>
                    </a:cubicBezTo>
                    <a:cubicBezTo>
                      <a:pt x="9542" y="478"/>
                      <a:pt x="8401" y="0"/>
                      <a:pt x="7087" y="0"/>
                    </a:cubicBezTo>
                    <a:close/>
                  </a:path>
                </a:pathLst>
              </a:custGeom>
              <a:solidFill>
                <a:srgbClr val="FC9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51"/>
              <p:cNvSpPr/>
              <p:nvPr/>
            </p:nvSpPr>
            <p:spPr>
              <a:xfrm>
                <a:off x="2022525" y="1605925"/>
                <a:ext cx="390400" cy="601700"/>
              </a:xfrm>
              <a:custGeom>
                <a:avLst/>
                <a:gdLst/>
                <a:ahLst/>
                <a:cxnLst/>
                <a:rect l="l" t="t" r="r" b="b"/>
                <a:pathLst>
                  <a:path w="15616" h="24068" extrusionOk="0">
                    <a:moveTo>
                      <a:pt x="2058" y="1"/>
                    </a:moveTo>
                    <a:cubicBezTo>
                      <a:pt x="947" y="1"/>
                      <a:pt x="1" y="698"/>
                      <a:pt x="125" y="2797"/>
                    </a:cubicBezTo>
                    <a:cubicBezTo>
                      <a:pt x="249" y="4894"/>
                      <a:pt x="42" y="13755"/>
                      <a:pt x="2696" y="16160"/>
                    </a:cubicBezTo>
                    <a:cubicBezTo>
                      <a:pt x="5347" y="18565"/>
                      <a:pt x="11824" y="23110"/>
                      <a:pt x="11824" y="23110"/>
                    </a:cubicBezTo>
                    <a:cubicBezTo>
                      <a:pt x="11824" y="23110"/>
                      <a:pt x="12437" y="24067"/>
                      <a:pt x="13090" y="24067"/>
                    </a:cubicBezTo>
                    <a:cubicBezTo>
                      <a:pt x="13133" y="24067"/>
                      <a:pt x="13177" y="24063"/>
                      <a:pt x="13221" y="24054"/>
                    </a:cubicBezTo>
                    <a:cubicBezTo>
                      <a:pt x="13918" y="23911"/>
                      <a:pt x="14843" y="23294"/>
                      <a:pt x="15071" y="22740"/>
                    </a:cubicBezTo>
                    <a:cubicBezTo>
                      <a:pt x="15297" y="22185"/>
                      <a:pt x="15615" y="19747"/>
                      <a:pt x="15348" y="19726"/>
                    </a:cubicBezTo>
                    <a:cubicBezTo>
                      <a:pt x="15347" y="19726"/>
                      <a:pt x="15346" y="19726"/>
                      <a:pt x="15344" y="19726"/>
                    </a:cubicBezTo>
                    <a:cubicBezTo>
                      <a:pt x="15078" y="19726"/>
                      <a:pt x="14754" y="21692"/>
                      <a:pt x="14754" y="21692"/>
                    </a:cubicBezTo>
                    <a:cubicBezTo>
                      <a:pt x="14754" y="21692"/>
                      <a:pt x="13829" y="21332"/>
                      <a:pt x="13237" y="21332"/>
                    </a:cubicBezTo>
                    <a:cubicBezTo>
                      <a:pt x="13003" y="21332"/>
                      <a:pt x="12820" y="21388"/>
                      <a:pt x="12767" y="21545"/>
                    </a:cubicBezTo>
                    <a:cubicBezTo>
                      <a:pt x="12767" y="21545"/>
                      <a:pt x="7999" y="14678"/>
                      <a:pt x="5324" y="13034"/>
                    </a:cubicBezTo>
                    <a:cubicBezTo>
                      <a:pt x="5327" y="13034"/>
                      <a:pt x="5490" y="4873"/>
                      <a:pt x="4114" y="1398"/>
                    </a:cubicBezTo>
                    <a:cubicBezTo>
                      <a:pt x="4114" y="1398"/>
                      <a:pt x="3168" y="1"/>
                      <a:pt x="2058" y="1"/>
                    </a:cubicBezTo>
                    <a:close/>
                  </a:path>
                </a:pathLst>
              </a:custGeom>
              <a:solidFill>
                <a:srgbClr val="FCB4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51"/>
              <p:cNvSpPr/>
              <p:nvPr/>
            </p:nvSpPr>
            <p:spPr>
              <a:xfrm>
                <a:off x="2004375" y="1579400"/>
                <a:ext cx="166800" cy="158925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6357" extrusionOk="0">
                    <a:moveTo>
                      <a:pt x="3335" y="0"/>
                    </a:moveTo>
                    <a:cubicBezTo>
                      <a:pt x="1493" y="0"/>
                      <a:pt x="0" y="1846"/>
                      <a:pt x="0" y="4121"/>
                    </a:cubicBezTo>
                    <a:cubicBezTo>
                      <a:pt x="0" y="4945"/>
                      <a:pt x="197" y="5713"/>
                      <a:pt x="534" y="6356"/>
                    </a:cubicBezTo>
                    <a:lnTo>
                      <a:pt x="6135" y="6356"/>
                    </a:lnTo>
                    <a:cubicBezTo>
                      <a:pt x="6475" y="5713"/>
                      <a:pt x="6671" y="4945"/>
                      <a:pt x="6671" y="4121"/>
                    </a:cubicBezTo>
                    <a:cubicBezTo>
                      <a:pt x="6671" y="1844"/>
                      <a:pt x="5177" y="0"/>
                      <a:pt x="3335" y="0"/>
                    </a:cubicBezTo>
                    <a:close/>
                  </a:path>
                </a:pathLst>
              </a:custGeom>
              <a:solidFill>
                <a:srgbClr val="EA5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4" name="Google Shape;1704;p51"/>
            <p:cNvSpPr/>
            <p:nvPr/>
          </p:nvSpPr>
          <p:spPr>
            <a:xfrm rot="1016594">
              <a:off x="764358" y="407724"/>
              <a:ext cx="163433" cy="72099"/>
            </a:xfrm>
            <a:custGeom>
              <a:avLst/>
              <a:gdLst/>
              <a:ahLst/>
              <a:cxnLst/>
              <a:rect l="l" t="t" r="r" b="b"/>
              <a:pathLst>
                <a:path w="1850" h="532" extrusionOk="0">
                  <a:moveTo>
                    <a:pt x="997" y="1"/>
                  </a:moveTo>
                  <a:cubicBezTo>
                    <a:pt x="675" y="1"/>
                    <a:pt x="312" y="97"/>
                    <a:pt x="24" y="432"/>
                  </a:cubicBezTo>
                  <a:cubicBezTo>
                    <a:pt x="1" y="457"/>
                    <a:pt x="5" y="494"/>
                    <a:pt x="30" y="517"/>
                  </a:cubicBezTo>
                  <a:cubicBezTo>
                    <a:pt x="40" y="525"/>
                    <a:pt x="55" y="530"/>
                    <a:pt x="69" y="532"/>
                  </a:cubicBezTo>
                  <a:cubicBezTo>
                    <a:pt x="86" y="532"/>
                    <a:pt x="102" y="523"/>
                    <a:pt x="115" y="511"/>
                  </a:cubicBezTo>
                  <a:cubicBezTo>
                    <a:pt x="378" y="204"/>
                    <a:pt x="707" y="115"/>
                    <a:pt x="1001" y="115"/>
                  </a:cubicBezTo>
                  <a:cubicBezTo>
                    <a:pt x="1391" y="115"/>
                    <a:pt x="1718" y="273"/>
                    <a:pt x="1742" y="283"/>
                  </a:cubicBezTo>
                  <a:cubicBezTo>
                    <a:pt x="1750" y="287"/>
                    <a:pt x="1759" y="289"/>
                    <a:pt x="1766" y="289"/>
                  </a:cubicBezTo>
                  <a:cubicBezTo>
                    <a:pt x="1820" y="289"/>
                    <a:pt x="1849" y="210"/>
                    <a:pt x="1793" y="178"/>
                  </a:cubicBezTo>
                  <a:cubicBezTo>
                    <a:pt x="1787" y="174"/>
                    <a:pt x="1429" y="1"/>
                    <a:pt x="99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54"/>
          <p:cNvSpPr txBox="1">
            <a:spLocks noGrp="1"/>
          </p:cNvSpPr>
          <p:nvPr>
            <p:ph type="title"/>
          </p:nvPr>
        </p:nvSpPr>
        <p:spPr>
          <a:xfrm>
            <a:off x="686018" y="381525"/>
            <a:ext cx="6325725" cy="3556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Use Case Diagram</a:t>
            </a:r>
            <a:endParaRPr sz="3600" dirty="0"/>
          </a:p>
        </p:txBody>
      </p:sp>
      <p:grpSp>
        <p:nvGrpSpPr>
          <p:cNvPr id="1910" name="Google Shape;1910;p54"/>
          <p:cNvGrpSpPr/>
          <p:nvPr/>
        </p:nvGrpSpPr>
        <p:grpSpPr>
          <a:xfrm>
            <a:off x="6376748" y="2409385"/>
            <a:ext cx="2474981" cy="2426808"/>
            <a:chOff x="4817825" y="654850"/>
            <a:chExt cx="1695425" cy="1662425"/>
          </a:xfrm>
        </p:grpSpPr>
        <p:sp>
          <p:nvSpPr>
            <p:cNvPr id="1911" name="Google Shape;1911;p54"/>
            <p:cNvSpPr/>
            <p:nvPr/>
          </p:nvSpPr>
          <p:spPr>
            <a:xfrm>
              <a:off x="4817825" y="2239825"/>
              <a:ext cx="1695425" cy="77450"/>
            </a:xfrm>
            <a:custGeom>
              <a:avLst/>
              <a:gdLst/>
              <a:ahLst/>
              <a:cxnLst/>
              <a:rect l="l" t="t" r="r" b="b"/>
              <a:pathLst>
                <a:path w="67817" h="3098" extrusionOk="0">
                  <a:moveTo>
                    <a:pt x="33909" y="0"/>
                  </a:moveTo>
                  <a:cubicBezTo>
                    <a:pt x="24915" y="0"/>
                    <a:pt x="16291" y="164"/>
                    <a:pt x="9933" y="455"/>
                  </a:cubicBezTo>
                  <a:cubicBezTo>
                    <a:pt x="3574" y="745"/>
                    <a:pt x="0" y="1139"/>
                    <a:pt x="0" y="1550"/>
                  </a:cubicBezTo>
                  <a:cubicBezTo>
                    <a:pt x="0" y="1960"/>
                    <a:pt x="3574" y="2354"/>
                    <a:pt x="9933" y="2644"/>
                  </a:cubicBezTo>
                  <a:cubicBezTo>
                    <a:pt x="16291" y="2935"/>
                    <a:pt x="24915" y="3097"/>
                    <a:pt x="33909" y="3097"/>
                  </a:cubicBezTo>
                  <a:cubicBezTo>
                    <a:pt x="42901" y="3097"/>
                    <a:pt x="51526" y="2935"/>
                    <a:pt x="57885" y="2644"/>
                  </a:cubicBezTo>
                  <a:cubicBezTo>
                    <a:pt x="64244" y="2354"/>
                    <a:pt x="67816" y="1960"/>
                    <a:pt x="67816" y="1550"/>
                  </a:cubicBezTo>
                  <a:cubicBezTo>
                    <a:pt x="67816" y="1139"/>
                    <a:pt x="64244" y="745"/>
                    <a:pt x="57885" y="455"/>
                  </a:cubicBezTo>
                  <a:cubicBezTo>
                    <a:pt x="51526" y="164"/>
                    <a:pt x="42901" y="0"/>
                    <a:pt x="33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4"/>
            <p:cNvSpPr/>
            <p:nvPr/>
          </p:nvSpPr>
          <p:spPr>
            <a:xfrm>
              <a:off x="4954900" y="2136900"/>
              <a:ext cx="363700" cy="138300"/>
            </a:xfrm>
            <a:custGeom>
              <a:avLst/>
              <a:gdLst/>
              <a:ahLst/>
              <a:cxnLst/>
              <a:rect l="l" t="t" r="r" b="b"/>
              <a:pathLst>
                <a:path w="14548" h="5532" extrusionOk="0">
                  <a:moveTo>
                    <a:pt x="13454" y="1"/>
                  </a:moveTo>
                  <a:cubicBezTo>
                    <a:pt x="12587" y="1"/>
                    <a:pt x="8785" y="61"/>
                    <a:pt x="8788" y="67"/>
                  </a:cubicBezTo>
                  <a:cubicBezTo>
                    <a:pt x="8739" y="257"/>
                    <a:pt x="8684" y="542"/>
                    <a:pt x="8607" y="719"/>
                  </a:cubicBezTo>
                  <a:cubicBezTo>
                    <a:pt x="8044" y="2016"/>
                    <a:pt x="6470" y="2484"/>
                    <a:pt x="5908" y="2815"/>
                  </a:cubicBezTo>
                  <a:cubicBezTo>
                    <a:pt x="5345" y="3145"/>
                    <a:pt x="2789" y="3820"/>
                    <a:pt x="2061" y="3936"/>
                  </a:cubicBezTo>
                  <a:cubicBezTo>
                    <a:pt x="1334" y="4050"/>
                    <a:pt x="287" y="4047"/>
                    <a:pt x="137" y="4703"/>
                  </a:cubicBezTo>
                  <a:cubicBezTo>
                    <a:pt x="1" y="5297"/>
                    <a:pt x="1191" y="5525"/>
                    <a:pt x="2357" y="5525"/>
                  </a:cubicBezTo>
                  <a:cubicBezTo>
                    <a:pt x="2476" y="5525"/>
                    <a:pt x="2595" y="5522"/>
                    <a:pt x="2712" y="5518"/>
                  </a:cubicBezTo>
                  <a:cubicBezTo>
                    <a:pt x="3977" y="5468"/>
                    <a:pt x="6818" y="5532"/>
                    <a:pt x="7800" y="5297"/>
                  </a:cubicBezTo>
                  <a:cubicBezTo>
                    <a:pt x="8069" y="5234"/>
                    <a:pt x="8570" y="5217"/>
                    <a:pt x="9178" y="5217"/>
                  </a:cubicBezTo>
                  <a:cubicBezTo>
                    <a:pt x="9836" y="5217"/>
                    <a:pt x="10620" y="5236"/>
                    <a:pt x="11371" y="5236"/>
                  </a:cubicBezTo>
                  <a:cubicBezTo>
                    <a:pt x="12770" y="5236"/>
                    <a:pt x="14059" y="5169"/>
                    <a:pt x="14220" y="4784"/>
                  </a:cubicBezTo>
                  <a:cubicBezTo>
                    <a:pt x="14548" y="4000"/>
                    <a:pt x="13968" y="3006"/>
                    <a:pt x="13749" y="1987"/>
                  </a:cubicBezTo>
                  <a:cubicBezTo>
                    <a:pt x="13671" y="1623"/>
                    <a:pt x="13675" y="761"/>
                    <a:pt x="13628" y="4"/>
                  </a:cubicBezTo>
                  <a:cubicBezTo>
                    <a:pt x="13626" y="2"/>
                    <a:pt x="13563" y="1"/>
                    <a:pt x="13454" y="1"/>
                  </a:cubicBez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4"/>
            <p:cNvSpPr/>
            <p:nvPr/>
          </p:nvSpPr>
          <p:spPr>
            <a:xfrm>
              <a:off x="5237050" y="2159200"/>
              <a:ext cx="50925" cy="52650"/>
            </a:xfrm>
            <a:custGeom>
              <a:avLst/>
              <a:gdLst/>
              <a:ahLst/>
              <a:cxnLst/>
              <a:rect l="l" t="t" r="r" b="b"/>
              <a:pathLst>
                <a:path w="2037" h="2106" extrusionOk="0">
                  <a:moveTo>
                    <a:pt x="1790" y="219"/>
                  </a:moveTo>
                  <a:lnTo>
                    <a:pt x="1790" y="219"/>
                  </a:lnTo>
                  <a:cubicBezTo>
                    <a:pt x="1732" y="383"/>
                    <a:pt x="1706" y="555"/>
                    <a:pt x="1681" y="725"/>
                  </a:cubicBezTo>
                  <a:cubicBezTo>
                    <a:pt x="1647" y="966"/>
                    <a:pt x="1611" y="1197"/>
                    <a:pt x="1492" y="1384"/>
                  </a:cubicBezTo>
                  <a:cubicBezTo>
                    <a:pt x="1374" y="1571"/>
                    <a:pt x="1159" y="1720"/>
                    <a:pt x="892" y="1801"/>
                  </a:cubicBezTo>
                  <a:cubicBezTo>
                    <a:pt x="655" y="1873"/>
                    <a:pt x="414" y="1921"/>
                    <a:pt x="169" y="1946"/>
                  </a:cubicBezTo>
                  <a:cubicBezTo>
                    <a:pt x="230" y="1487"/>
                    <a:pt x="312" y="1085"/>
                    <a:pt x="582" y="799"/>
                  </a:cubicBezTo>
                  <a:cubicBezTo>
                    <a:pt x="819" y="546"/>
                    <a:pt x="1154" y="434"/>
                    <a:pt x="1507" y="317"/>
                  </a:cubicBezTo>
                  <a:cubicBezTo>
                    <a:pt x="1600" y="287"/>
                    <a:pt x="1696" y="254"/>
                    <a:pt x="1790" y="219"/>
                  </a:cubicBezTo>
                  <a:close/>
                  <a:moveTo>
                    <a:pt x="1937" y="1"/>
                  </a:moveTo>
                  <a:cubicBezTo>
                    <a:pt x="1927" y="1"/>
                    <a:pt x="1917" y="3"/>
                    <a:pt x="1907" y="7"/>
                  </a:cubicBezTo>
                  <a:cubicBezTo>
                    <a:pt x="1764" y="70"/>
                    <a:pt x="1609" y="121"/>
                    <a:pt x="1459" y="171"/>
                  </a:cubicBezTo>
                  <a:cubicBezTo>
                    <a:pt x="1103" y="291"/>
                    <a:pt x="734" y="413"/>
                    <a:pt x="469" y="694"/>
                  </a:cubicBezTo>
                  <a:cubicBezTo>
                    <a:pt x="151" y="1033"/>
                    <a:pt x="70" y="1496"/>
                    <a:pt x="4" y="2019"/>
                  </a:cubicBezTo>
                  <a:cubicBezTo>
                    <a:pt x="1" y="2042"/>
                    <a:pt x="9" y="2064"/>
                    <a:pt x="24" y="2082"/>
                  </a:cubicBezTo>
                  <a:cubicBezTo>
                    <a:pt x="38" y="2097"/>
                    <a:pt x="59" y="2106"/>
                    <a:pt x="81" y="2106"/>
                  </a:cubicBezTo>
                  <a:lnTo>
                    <a:pt x="84" y="2106"/>
                  </a:lnTo>
                  <a:cubicBezTo>
                    <a:pt x="373" y="2085"/>
                    <a:pt x="658" y="2031"/>
                    <a:pt x="936" y="1949"/>
                  </a:cubicBezTo>
                  <a:cubicBezTo>
                    <a:pt x="1238" y="1857"/>
                    <a:pt x="1481" y="1684"/>
                    <a:pt x="1620" y="1467"/>
                  </a:cubicBezTo>
                  <a:cubicBezTo>
                    <a:pt x="1759" y="1249"/>
                    <a:pt x="1797" y="994"/>
                    <a:pt x="1832" y="748"/>
                  </a:cubicBezTo>
                  <a:cubicBezTo>
                    <a:pt x="1867" y="518"/>
                    <a:pt x="1897" y="302"/>
                    <a:pt x="2005" y="116"/>
                  </a:cubicBezTo>
                  <a:cubicBezTo>
                    <a:pt x="2036" y="62"/>
                    <a:pt x="1992" y="1"/>
                    <a:pt x="193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4"/>
            <p:cNvSpPr/>
            <p:nvPr/>
          </p:nvSpPr>
          <p:spPr>
            <a:xfrm>
              <a:off x="5237550" y="2161275"/>
              <a:ext cx="47950" cy="50100"/>
            </a:xfrm>
            <a:custGeom>
              <a:avLst/>
              <a:gdLst/>
              <a:ahLst/>
              <a:cxnLst/>
              <a:rect l="l" t="t" r="r" b="b"/>
              <a:pathLst>
                <a:path w="1918" h="2004" extrusionOk="0">
                  <a:moveTo>
                    <a:pt x="1830" y="1"/>
                  </a:moveTo>
                  <a:cubicBezTo>
                    <a:pt x="1808" y="1"/>
                    <a:pt x="1786" y="10"/>
                    <a:pt x="1771" y="29"/>
                  </a:cubicBezTo>
                  <a:cubicBezTo>
                    <a:pt x="1682" y="114"/>
                    <a:pt x="1588" y="194"/>
                    <a:pt x="1494" y="274"/>
                  </a:cubicBezTo>
                  <a:cubicBezTo>
                    <a:pt x="1438" y="321"/>
                    <a:pt x="1383" y="368"/>
                    <a:pt x="1328" y="417"/>
                  </a:cubicBezTo>
                  <a:cubicBezTo>
                    <a:pt x="837" y="851"/>
                    <a:pt x="431" y="1374"/>
                    <a:pt x="39" y="1880"/>
                  </a:cubicBezTo>
                  <a:cubicBezTo>
                    <a:pt x="0" y="1930"/>
                    <a:pt x="36" y="2003"/>
                    <a:pt x="99" y="2003"/>
                  </a:cubicBezTo>
                  <a:cubicBezTo>
                    <a:pt x="123" y="2003"/>
                    <a:pt x="146" y="1992"/>
                    <a:pt x="160" y="1973"/>
                  </a:cubicBezTo>
                  <a:cubicBezTo>
                    <a:pt x="548" y="1473"/>
                    <a:pt x="949" y="956"/>
                    <a:pt x="1430" y="530"/>
                  </a:cubicBezTo>
                  <a:cubicBezTo>
                    <a:pt x="1483" y="483"/>
                    <a:pt x="1538" y="436"/>
                    <a:pt x="1593" y="390"/>
                  </a:cubicBezTo>
                  <a:cubicBezTo>
                    <a:pt x="1690" y="308"/>
                    <a:pt x="1786" y="226"/>
                    <a:pt x="1877" y="139"/>
                  </a:cubicBezTo>
                  <a:cubicBezTo>
                    <a:pt x="1913" y="110"/>
                    <a:pt x="1917" y="58"/>
                    <a:pt x="1885" y="25"/>
                  </a:cubicBezTo>
                  <a:cubicBezTo>
                    <a:pt x="1870" y="9"/>
                    <a:pt x="1850" y="1"/>
                    <a:pt x="183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4"/>
            <p:cNvSpPr/>
            <p:nvPr/>
          </p:nvSpPr>
          <p:spPr>
            <a:xfrm>
              <a:off x="5243625" y="2200500"/>
              <a:ext cx="25500" cy="4150"/>
            </a:xfrm>
            <a:custGeom>
              <a:avLst/>
              <a:gdLst/>
              <a:ahLst/>
              <a:cxnLst/>
              <a:rect l="l" t="t" r="r" b="b"/>
              <a:pathLst>
                <a:path w="1020" h="166" extrusionOk="0">
                  <a:moveTo>
                    <a:pt x="918" y="1"/>
                  </a:moveTo>
                  <a:cubicBezTo>
                    <a:pt x="645" y="1"/>
                    <a:pt x="374" y="5"/>
                    <a:pt x="101" y="12"/>
                  </a:cubicBezTo>
                  <a:cubicBezTo>
                    <a:pt x="0" y="13"/>
                    <a:pt x="2" y="166"/>
                    <a:pt x="103" y="166"/>
                  </a:cubicBezTo>
                  <a:cubicBezTo>
                    <a:pt x="103" y="166"/>
                    <a:pt x="104" y="166"/>
                    <a:pt x="104" y="166"/>
                  </a:cubicBezTo>
                  <a:lnTo>
                    <a:pt x="106" y="166"/>
                  </a:lnTo>
                  <a:cubicBezTo>
                    <a:pt x="377" y="158"/>
                    <a:pt x="647" y="155"/>
                    <a:pt x="918" y="155"/>
                  </a:cubicBezTo>
                  <a:cubicBezTo>
                    <a:pt x="1020" y="155"/>
                    <a:pt x="1020" y="1"/>
                    <a:pt x="918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4"/>
            <p:cNvSpPr/>
            <p:nvPr/>
          </p:nvSpPr>
          <p:spPr>
            <a:xfrm>
              <a:off x="5247400" y="2194725"/>
              <a:ext cx="28625" cy="5175"/>
            </a:xfrm>
            <a:custGeom>
              <a:avLst/>
              <a:gdLst/>
              <a:ahLst/>
              <a:cxnLst/>
              <a:rect l="l" t="t" r="r" b="b"/>
              <a:pathLst>
                <a:path w="1145" h="207" extrusionOk="0">
                  <a:moveTo>
                    <a:pt x="1064" y="0"/>
                  </a:moveTo>
                  <a:cubicBezTo>
                    <a:pt x="1062" y="0"/>
                    <a:pt x="1061" y="0"/>
                    <a:pt x="1059" y="0"/>
                  </a:cubicBezTo>
                  <a:cubicBezTo>
                    <a:pt x="930" y="9"/>
                    <a:pt x="813" y="11"/>
                    <a:pt x="698" y="14"/>
                  </a:cubicBezTo>
                  <a:cubicBezTo>
                    <a:pt x="501" y="20"/>
                    <a:pt x="317" y="24"/>
                    <a:pt x="95" y="54"/>
                  </a:cubicBezTo>
                  <a:cubicBezTo>
                    <a:pt x="0" y="66"/>
                    <a:pt x="10" y="207"/>
                    <a:pt x="106" y="207"/>
                  </a:cubicBezTo>
                  <a:lnTo>
                    <a:pt x="117" y="207"/>
                  </a:lnTo>
                  <a:cubicBezTo>
                    <a:pt x="329" y="177"/>
                    <a:pt x="511" y="172"/>
                    <a:pt x="702" y="168"/>
                  </a:cubicBezTo>
                  <a:cubicBezTo>
                    <a:pt x="818" y="166"/>
                    <a:pt x="938" y="163"/>
                    <a:pt x="1069" y="155"/>
                  </a:cubicBezTo>
                  <a:cubicBezTo>
                    <a:pt x="1111" y="152"/>
                    <a:pt x="1144" y="115"/>
                    <a:pt x="1140" y="72"/>
                  </a:cubicBezTo>
                  <a:cubicBezTo>
                    <a:pt x="1139" y="31"/>
                    <a:pt x="1105" y="0"/>
                    <a:pt x="1064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4"/>
            <p:cNvSpPr/>
            <p:nvPr/>
          </p:nvSpPr>
          <p:spPr>
            <a:xfrm>
              <a:off x="5255250" y="2185175"/>
              <a:ext cx="26050" cy="5050"/>
            </a:xfrm>
            <a:custGeom>
              <a:avLst/>
              <a:gdLst/>
              <a:ahLst/>
              <a:cxnLst/>
              <a:rect l="l" t="t" r="r" b="b"/>
              <a:pathLst>
                <a:path w="1042" h="202" extrusionOk="0">
                  <a:moveTo>
                    <a:pt x="962" y="1"/>
                  </a:moveTo>
                  <a:cubicBezTo>
                    <a:pt x="962" y="1"/>
                    <a:pt x="961" y="1"/>
                    <a:pt x="960" y="1"/>
                  </a:cubicBezTo>
                  <a:cubicBezTo>
                    <a:pt x="672" y="11"/>
                    <a:pt x="383" y="26"/>
                    <a:pt x="99" y="48"/>
                  </a:cubicBezTo>
                  <a:cubicBezTo>
                    <a:pt x="0" y="55"/>
                    <a:pt x="6" y="202"/>
                    <a:pt x="106" y="202"/>
                  </a:cubicBezTo>
                  <a:cubicBezTo>
                    <a:pt x="107" y="202"/>
                    <a:pt x="109" y="201"/>
                    <a:pt x="110" y="201"/>
                  </a:cubicBezTo>
                  <a:cubicBezTo>
                    <a:pt x="391" y="179"/>
                    <a:pt x="679" y="163"/>
                    <a:pt x="965" y="154"/>
                  </a:cubicBezTo>
                  <a:cubicBezTo>
                    <a:pt x="1007" y="152"/>
                    <a:pt x="1041" y="118"/>
                    <a:pt x="1040" y="75"/>
                  </a:cubicBezTo>
                  <a:cubicBezTo>
                    <a:pt x="1038" y="33"/>
                    <a:pt x="1004" y="1"/>
                    <a:pt x="962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4"/>
            <p:cNvSpPr/>
            <p:nvPr/>
          </p:nvSpPr>
          <p:spPr>
            <a:xfrm>
              <a:off x="5260975" y="2179700"/>
              <a:ext cx="22025" cy="4575"/>
            </a:xfrm>
            <a:custGeom>
              <a:avLst/>
              <a:gdLst/>
              <a:ahLst/>
              <a:cxnLst/>
              <a:rect l="l" t="t" r="r" b="b"/>
              <a:pathLst>
                <a:path w="881" h="183" extrusionOk="0">
                  <a:moveTo>
                    <a:pt x="779" y="1"/>
                  </a:moveTo>
                  <a:cubicBezTo>
                    <a:pt x="778" y="1"/>
                    <a:pt x="777" y="1"/>
                    <a:pt x="776" y="1"/>
                  </a:cubicBezTo>
                  <a:lnTo>
                    <a:pt x="772" y="1"/>
                  </a:lnTo>
                  <a:lnTo>
                    <a:pt x="102" y="28"/>
                  </a:lnTo>
                  <a:cubicBezTo>
                    <a:pt x="0" y="31"/>
                    <a:pt x="2" y="183"/>
                    <a:pt x="103" y="183"/>
                  </a:cubicBezTo>
                  <a:cubicBezTo>
                    <a:pt x="103" y="183"/>
                    <a:pt x="104" y="183"/>
                    <a:pt x="104" y="183"/>
                  </a:cubicBezTo>
                  <a:lnTo>
                    <a:pt x="108" y="183"/>
                  </a:lnTo>
                  <a:lnTo>
                    <a:pt x="779" y="154"/>
                  </a:lnTo>
                  <a:cubicBezTo>
                    <a:pt x="880" y="152"/>
                    <a:pt x="878" y="1"/>
                    <a:pt x="779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4"/>
            <p:cNvSpPr/>
            <p:nvPr/>
          </p:nvSpPr>
          <p:spPr>
            <a:xfrm>
              <a:off x="5266575" y="2173200"/>
              <a:ext cx="17250" cy="4925"/>
            </a:xfrm>
            <a:custGeom>
              <a:avLst/>
              <a:gdLst/>
              <a:ahLst/>
              <a:cxnLst/>
              <a:rect l="l" t="t" r="r" b="b"/>
              <a:pathLst>
                <a:path w="690" h="197" extrusionOk="0">
                  <a:moveTo>
                    <a:pt x="587" y="1"/>
                  </a:moveTo>
                  <a:cubicBezTo>
                    <a:pt x="585" y="1"/>
                    <a:pt x="583" y="1"/>
                    <a:pt x="581" y="1"/>
                  </a:cubicBezTo>
                  <a:cubicBezTo>
                    <a:pt x="417" y="9"/>
                    <a:pt x="255" y="24"/>
                    <a:pt x="95" y="43"/>
                  </a:cubicBezTo>
                  <a:cubicBezTo>
                    <a:pt x="0" y="56"/>
                    <a:pt x="8" y="195"/>
                    <a:pt x="105" y="196"/>
                  </a:cubicBezTo>
                  <a:cubicBezTo>
                    <a:pt x="108" y="196"/>
                    <a:pt x="110" y="195"/>
                    <a:pt x="113" y="195"/>
                  </a:cubicBezTo>
                  <a:cubicBezTo>
                    <a:pt x="270" y="177"/>
                    <a:pt x="430" y="163"/>
                    <a:pt x="589" y="154"/>
                  </a:cubicBezTo>
                  <a:cubicBezTo>
                    <a:pt x="690" y="148"/>
                    <a:pt x="683" y="1"/>
                    <a:pt x="58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4"/>
            <p:cNvSpPr/>
            <p:nvPr/>
          </p:nvSpPr>
          <p:spPr>
            <a:xfrm>
              <a:off x="5260475" y="2167800"/>
              <a:ext cx="5900" cy="13200"/>
            </a:xfrm>
            <a:custGeom>
              <a:avLst/>
              <a:gdLst/>
              <a:ahLst/>
              <a:cxnLst/>
              <a:rect l="l" t="t" r="r" b="b"/>
              <a:pathLst>
                <a:path w="236" h="528" extrusionOk="0">
                  <a:moveTo>
                    <a:pt x="91" y="1"/>
                  </a:moveTo>
                  <a:cubicBezTo>
                    <a:pt x="46" y="1"/>
                    <a:pt x="0" y="37"/>
                    <a:pt x="14" y="96"/>
                  </a:cubicBezTo>
                  <a:cubicBezTo>
                    <a:pt x="43" y="215"/>
                    <a:pt x="65" y="336"/>
                    <a:pt x="79" y="459"/>
                  </a:cubicBezTo>
                  <a:cubicBezTo>
                    <a:pt x="83" y="499"/>
                    <a:pt x="116" y="528"/>
                    <a:pt x="155" y="528"/>
                  </a:cubicBezTo>
                  <a:lnTo>
                    <a:pt x="163" y="527"/>
                  </a:lnTo>
                  <a:cubicBezTo>
                    <a:pt x="206" y="522"/>
                    <a:pt x="236" y="484"/>
                    <a:pt x="232" y="443"/>
                  </a:cubicBezTo>
                  <a:cubicBezTo>
                    <a:pt x="217" y="313"/>
                    <a:pt x="195" y="186"/>
                    <a:pt x="164" y="60"/>
                  </a:cubicBezTo>
                  <a:cubicBezTo>
                    <a:pt x="154" y="19"/>
                    <a:pt x="123" y="1"/>
                    <a:pt x="91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4"/>
            <p:cNvSpPr/>
            <p:nvPr/>
          </p:nvSpPr>
          <p:spPr>
            <a:xfrm>
              <a:off x="5249225" y="2177275"/>
              <a:ext cx="7175" cy="15775"/>
            </a:xfrm>
            <a:custGeom>
              <a:avLst/>
              <a:gdLst/>
              <a:ahLst/>
              <a:cxnLst/>
              <a:rect l="l" t="t" r="r" b="b"/>
              <a:pathLst>
                <a:path w="287" h="631" extrusionOk="0">
                  <a:moveTo>
                    <a:pt x="147" y="0"/>
                  </a:moveTo>
                  <a:lnTo>
                    <a:pt x="0" y="41"/>
                  </a:lnTo>
                  <a:cubicBezTo>
                    <a:pt x="0" y="41"/>
                    <a:pt x="21" y="116"/>
                    <a:pt x="39" y="171"/>
                  </a:cubicBezTo>
                  <a:cubicBezTo>
                    <a:pt x="81" y="298"/>
                    <a:pt x="112" y="430"/>
                    <a:pt x="129" y="563"/>
                  </a:cubicBezTo>
                  <a:cubicBezTo>
                    <a:pt x="134" y="602"/>
                    <a:pt x="167" y="631"/>
                    <a:pt x="205" y="631"/>
                  </a:cubicBezTo>
                  <a:lnTo>
                    <a:pt x="215" y="631"/>
                  </a:lnTo>
                  <a:cubicBezTo>
                    <a:pt x="258" y="625"/>
                    <a:pt x="286" y="587"/>
                    <a:pt x="281" y="544"/>
                  </a:cubicBezTo>
                  <a:cubicBezTo>
                    <a:pt x="263" y="400"/>
                    <a:pt x="230" y="258"/>
                    <a:pt x="185" y="121"/>
                  </a:cubicBezTo>
                  <a:cubicBezTo>
                    <a:pt x="167" y="70"/>
                    <a:pt x="147" y="0"/>
                    <a:pt x="147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4"/>
            <p:cNvSpPr/>
            <p:nvPr/>
          </p:nvSpPr>
          <p:spPr>
            <a:xfrm>
              <a:off x="5245200" y="2180775"/>
              <a:ext cx="7725" cy="17825"/>
            </a:xfrm>
            <a:custGeom>
              <a:avLst/>
              <a:gdLst/>
              <a:ahLst/>
              <a:cxnLst/>
              <a:rect l="l" t="t" r="r" b="b"/>
              <a:pathLst>
                <a:path w="309" h="713" extrusionOk="0">
                  <a:moveTo>
                    <a:pt x="90" y="1"/>
                  </a:moveTo>
                  <a:cubicBezTo>
                    <a:pt x="46" y="1"/>
                    <a:pt x="1" y="37"/>
                    <a:pt x="12" y="94"/>
                  </a:cubicBezTo>
                  <a:lnTo>
                    <a:pt x="149" y="653"/>
                  </a:lnTo>
                  <a:cubicBezTo>
                    <a:pt x="157" y="688"/>
                    <a:pt x="189" y="713"/>
                    <a:pt x="223" y="713"/>
                  </a:cubicBezTo>
                  <a:cubicBezTo>
                    <a:pt x="230" y="713"/>
                    <a:pt x="235" y="711"/>
                    <a:pt x="242" y="710"/>
                  </a:cubicBezTo>
                  <a:cubicBezTo>
                    <a:pt x="284" y="700"/>
                    <a:pt x="308" y="659"/>
                    <a:pt x="299" y="618"/>
                  </a:cubicBezTo>
                  <a:lnTo>
                    <a:pt x="162" y="57"/>
                  </a:lnTo>
                  <a:cubicBezTo>
                    <a:pt x="151" y="18"/>
                    <a:pt x="121" y="1"/>
                    <a:pt x="9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4"/>
            <p:cNvSpPr/>
            <p:nvPr/>
          </p:nvSpPr>
          <p:spPr>
            <a:xfrm>
              <a:off x="5271450" y="2164225"/>
              <a:ext cx="4375" cy="8250"/>
            </a:xfrm>
            <a:custGeom>
              <a:avLst/>
              <a:gdLst/>
              <a:ahLst/>
              <a:cxnLst/>
              <a:rect l="l" t="t" r="r" b="b"/>
              <a:pathLst>
                <a:path w="175" h="330" extrusionOk="0">
                  <a:moveTo>
                    <a:pt x="88" y="0"/>
                  </a:moveTo>
                  <a:cubicBezTo>
                    <a:pt x="84" y="0"/>
                    <a:pt x="80" y="1"/>
                    <a:pt x="75" y="2"/>
                  </a:cubicBezTo>
                  <a:cubicBezTo>
                    <a:pt x="32" y="6"/>
                    <a:pt x="1" y="43"/>
                    <a:pt x="5" y="84"/>
                  </a:cubicBezTo>
                  <a:lnTo>
                    <a:pt x="17" y="258"/>
                  </a:lnTo>
                  <a:cubicBezTo>
                    <a:pt x="21" y="298"/>
                    <a:pt x="54" y="329"/>
                    <a:pt x="94" y="329"/>
                  </a:cubicBezTo>
                  <a:cubicBezTo>
                    <a:pt x="96" y="329"/>
                    <a:pt x="98" y="328"/>
                    <a:pt x="100" y="328"/>
                  </a:cubicBezTo>
                  <a:cubicBezTo>
                    <a:pt x="142" y="325"/>
                    <a:pt x="174" y="288"/>
                    <a:pt x="171" y="245"/>
                  </a:cubicBezTo>
                  <a:lnTo>
                    <a:pt x="158" y="73"/>
                  </a:lnTo>
                  <a:cubicBezTo>
                    <a:pt x="155" y="35"/>
                    <a:pt x="129" y="0"/>
                    <a:pt x="8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4"/>
            <p:cNvSpPr/>
            <p:nvPr/>
          </p:nvSpPr>
          <p:spPr>
            <a:xfrm>
              <a:off x="5198200" y="2169350"/>
              <a:ext cx="46000" cy="23925"/>
            </a:xfrm>
            <a:custGeom>
              <a:avLst/>
              <a:gdLst/>
              <a:ahLst/>
              <a:cxnLst/>
              <a:rect l="l" t="t" r="r" b="b"/>
              <a:pathLst>
                <a:path w="1840" h="957" extrusionOk="0">
                  <a:moveTo>
                    <a:pt x="209" y="1"/>
                  </a:moveTo>
                  <a:cubicBezTo>
                    <a:pt x="163" y="1"/>
                    <a:pt x="118" y="3"/>
                    <a:pt x="75" y="6"/>
                  </a:cubicBezTo>
                  <a:cubicBezTo>
                    <a:pt x="32" y="9"/>
                    <a:pt x="0" y="46"/>
                    <a:pt x="4" y="89"/>
                  </a:cubicBezTo>
                  <a:cubicBezTo>
                    <a:pt x="4" y="129"/>
                    <a:pt x="36" y="160"/>
                    <a:pt x="75" y="160"/>
                  </a:cubicBezTo>
                  <a:cubicBezTo>
                    <a:pt x="79" y="160"/>
                    <a:pt x="83" y="159"/>
                    <a:pt x="87" y="159"/>
                  </a:cubicBezTo>
                  <a:cubicBezTo>
                    <a:pt x="127" y="156"/>
                    <a:pt x="168" y="154"/>
                    <a:pt x="210" y="154"/>
                  </a:cubicBezTo>
                  <a:cubicBezTo>
                    <a:pt x="340" y="154"/>
                    <a:pt x="482" y="169"/>
                    <a:pt x="649" y="200"/>
                  </a:cubicBezTo>
                  <a:cubicBezTo>
                    <a:pt x="760" y="218"/>
                    <a:pt x="872" y="247"/>
                    <a:pt x="979" y="286"/>
                  </a:cubicBezTo>
                  <a:cubicBezTo>
                    <a:pt x="1215" y="374"/>
                    <a:pt x="1421" y="525"/>
                    <a:pt x="1574" y="723"/>
                  </a:cubicBezTo>
                  <a:cubicBezTo>
                    <a:pt x="1620" y="778"/>
                    <a:pt x="1655" y="840"/>
                    <a:pt x="1682" y="905"/>
                  </a:cubicBezTo>
                  <a:cubicBezTo>
                    <a:pt x="1693" y="935"/>
                    <a:pt x="1722" y="956"/>
                    <a:pt x="1753" y="956"/>
                  </a:cubicBezTo>
                  <a:cubicBezTo>
                    <a:pt x="1763" y="956"/>
                    <a:pt x="1773" y="953"/>
                    <a:pt x="1781" y="951"/>
                  </a:cubicBezTo>
                  <a:cubicBezTo>
                    <a:pt x="1821" y="935"/>
                    <a:pt x="1840" y="891"/>
                    <a:pt x="1825" y="851"/>
                  </a:cubicBezTo>
                  <a:cubicBezTo>
                    <a:pt x="1793" y="772"/>
                    <a:pt x="1750" y="697"/>
                    <a:pt x="1697" y="630"/>
                  </a:cubicBezTo>
                  <a:cubicBezTo>
                    <a:pt x="1525" y="408"/>
                    <a:pt x="1296" y="239"/>
                    <a:pt x="1033" y="141"/>
                  </a:cubicBezTo>
                  <a:cubicBezTo>
                    <a:pt x="917" y="100"/>
                    <a:pt x="798" y="69"/>
                    <a:pt x="676" y="49"/>
                  </a:cubicBezTo>
                  <a:cubicBezTo>
                    <a:pt x="501" y="17"/>
                    <a:pt x="349" y="1"/>
                    <a:pt x="209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4"/>
            <p:cNvSpPr/>
            <p:nvPr/>
          </p:nvSpPr>
          <p:spPr>
            <a:xfrm>
              <a:off x="5197550" y="2169425"/>
              <a:ext cx="43925" cy="41200"/>
            </a:xfrm>
            <a:custGeom>
              <a:avLst/>
              <a:gdLst/>
              <a:ahLst/>
              <a:cxnLst/>
              <a:rect l="l" t="t" r="r" b="b"/>
              <a:pathLst>
                <a:path w="1757" h="1648" extrusionOk="0">
                  <a:moveTo>
                    <a:pt x="107" y="0"/>
                  </a:moveTo>
                  <a:cubicBezTo>
                    <a:pt x="53" y="0"/>
                    <a:pt x="0" y="58"/>
                    <a:pt x="39" y="119"/>
                  </a:cubicBezTo>
                  <a:cubicBezTo>
                    <a:pt x="113" y="248"/>
                    <a:pt x="157" y="391"/>
                    <a:pt x="204" y="543"/>
                  </a:cubicBezTo>
                  <a:cubicBezTo>
                    <a:pt x="223" y="603"/>
                    <a:pt x="242" y="664"/>
                    <a:pt x="263" y="725"/>
                  </a:cubicBezTo>
                  <a:cubicBezTo>
                    <a:pt x="362" y="1008"/>
                    <a:pt x="489" y="1191"/>
                    <a:pt x="661" y="1300"/>
                  </a:cubicBezTo>
                  <a:cubicBezTo>
                    <a:pt x="735" y="1346"/>
                    <a:pt x="815" y="1381"/>
                    <a:pt x="898" y="1409"/>
                  </a:cubicBezTo>
                  <a:cubicBezTo>
                    <a:pt x="1081" y="1475"/>
                    <a:pt x="1270" y="1533"/>
                    <a:pt x="1468" y="1584"/>
                  </a:cubicBezTo>
                  <a:cubicBezTo>
                    <a:pt x="1520" y="1598"/>
                    <a:pt x="1570" y="1610"/>
                    <a:pt x="1610" y="1635"/>
                  </a:cubicBezTo>
                  <a:cubicBezTo>
                    <a:pt x="1622" y="1643"/>
                    <a:pt x="1636" y="1647"/>
                    <a:pt x="1651" y="1647"/>
                  </a:cubicBezTo>
                  <a:lnTo>
                    <a:pt x="1651" y="1647"/>
                  </a:lnTo>
                  <a:cubicBezTo>
                    <a:pt x="1728" y="1647"/>
                    <a:pt x="1757" y="1545"/>
                    <a:pt x="1691" y="1504"/>
                  </a:cubicBezTo>
                  <a:cubicBezTo>
                    <a:pt x="1632" y="1467"/>
                    <a:pt x="1566" y="1450"/>
                    <a:pt x="1498" y="1432"/>
                  </a:cubicBezTo>
                  <a:cubicBezTo>
                    <a:pt x="1312" y="1384"/>
                    <a:pt x="1128" y="1329"/>
                    <a:pt x="950" y="1264"/>
                  </a:cubicBezTo>
                  <a:cubicBezTo>
                    <a:pt x="879" y="1241"/>
                    <a:pt x="808" y="1209"/>
                    <a:pt x="744" y="1171"/>
                  </a:cubicBezTo>
                  <a:cubicBezTo>
                    <a:pt x="602" y="1081"/>
                    <a:pt x="496" y="923"/>
                    <a:pt x="409" y="674"/>
                  </a:cubicBezTo>
                  <a:cubicBezTo>
                    <a:pt x="388" y="616"/>
                    <a:pt x="369" y="557"/>
                    <a:pt x="351" y="496"/>
                  </a:cubicBezTo>
                  <a:cubicBezTo>
                    <a:pt x="303" y="344"/>
                    <a:pt x="255" y="186"/>
                    <a:pt x="172" y="43"/>
                  </a:cubicBezTo>
                  <a:cubicBezTo>
                    <a:pt x="156" y="13"/>
                    <a:pt x="132" y="0"/>
                    <a:pt x="107" y="0"/>
                  </a:cubicBezTo>
                  <a:close/>
                  <a:moveTo>
                    <a:pt x="1651" y="1647"/>
                  </a:moveTo>
                  <a:cubicBezTo>
                    <a:pt x="1650" y="1647"/>
                    <a:pt x="1650" y="1647"/>
                    <a:pt x="1650" y="1647"/>
                  </a:cubicBezTo>
                  <a:lnTo>
                    <a:pt x="1651" y="1647"/>
                  </a:lnTo>
                  <a:cubicBezTo>
                    <a:pt x="1651" y="1647"/>
                    <a:pt x="1651" y="1647"/>
                    <a:pt x="1651" y="1647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4"/>
            <p:cNvSpPr/>
            <p:nvPr/>
          </p:nvSpPr>
          <p:spPr>
            <a:xfrm>
              <a:off x="5198625" y="2170625"/>
              <a:ext cx="43725" cy="35125"/>
            </a:xfrm>
            <a:custGeom>
              <a:avLst/>
              <a:gdLst/>
              <a:ahLst/>
              <a:cxnLst/>
              <a:rect l="l" t="t" r="r" b="b"/>
              <a:pathLst>
                <a:path w="1749" h="1405" extrusionOk="0">
                  <a:moveTo>
                    <a:pt x="111" y="1"/>
                  </a:moveTo>
                  <a:cubicBezTo>
                    <a:pt x="35" y="1"/>
                    <a:pt x="0" y="116"/>
                    <a:pt x="84" y="149"/>
                  </a:cubicBezTo>
                  <a:cubicBezTo>
                    <a:pt x="362" y="258"/>
                    <a:pt x="630" y="389"/>
                    <a:pt x="887" y="542"/>
                  </a:cubicBezTo>
                  <a:cubicBezTo>
                    <a:pt x="987" y="601"/>
                    <a:pt x="1093" y="668"/>
                    <a:pt x="1183" y="752"/>
                  </a:cubicBezTo>
                  <a:cubicBezTo>
                    <a:pt x="1287" y="850"/>
                    <a:pt x="1371" y="975"/>
                    <a:pt x="1442" y="1084"/>
                  </a:cubicBezTo>
                  <a:cubicBezTo>
                    <a:pt x="1497" y="1170"/>
                    <a:pt x="1554" y="1260"/>
                    <a:pt x="1589" y="1354"/>
                  </a:cubicBezTo>
                  <a:cubicBezTo>
                    <a:pt x="1601" y="1384"/>
                    <a:pt x="1629" y="1404"/>
                    <a:pt x="1662" y="1404"/>
                  </a:cubicBezTo>
                  <a:cubicBezTo>
                    <a:pt x="1664" y="1404"/>
                    <a:pt x="1666" y="1404"/>
                    <a:pt x="1668" y="1404"/>
                  </a:cubicBezTo>
                  <a:cubicBezTo>
                    <a:pt x="1675" y="1404"/>
                    <a:pt x="1682" y="1403"/>
                    <a:pt x="1688" y="1400"/>
                  </a:cubicBezTo>
                  <a:cubicBezTo>
                    <a:pt x="1728" y="1386"/>
                    <a:pt x="1749" y="1340"/>
                    <a:pt x="1733" y="1302"/>
                  </a:cubicBezTo>
                  <a:cubicBezTo>
                    <a:pt x="1692" y="1193"/>
                    <a:pt x="1630" y="1094"/>
                    <a:pt x="1571" y="1002"/>
                  </a:cubicBezTo>
                  <a:cubicBezTo>
                    <a:pt x="1495" y="884"/>
                    <a:pt x="1404" y="750"/>
                    <a:pt x="1287" y="641"/>
                  </a:cubicBezTo>
                  <a:cubicBezTo>
                    <a:pt x="1187" y="547"/>
                    <a:pt x="1074" y="474"/>
                    <a:pt x="965" y="409"/>
                  </a:cubicBezTo>
                  <a:cubicBezTo>
                    <a:pt x="702" y="252"/>
                    <a:pt x="425" y="117"/>
                    <a:pt x="140" y="6"/>
                  </a:cubicBezTo>
                  <a:cubicBezTo>
                    <a:pt x="130" y="2"/>
                    <a:pt x="120" y="1"/>
                    <a:pt x="111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4"/>
            <p:cNvSpPr/>
            <p:nvPr/>
          </p:nvSpPr>
          <p:spPr>
            <a:xfrm>
              <a:off x="5218025" y="2196125"/>
              <a:ext cx="21200" cy="7875"/>
            </a:xfrm>
            <a:custGeom>
              <a:avLst/>
              <a:gdLst/>
              <a:ahLst/>
              <a:cxnLst/>
              <a:rect l="l" t="t" r="r" b="b"/>
              <a:pathLst>
                <a:path w="848" h="315" extrusionOk="0">
                  <a:moveTo>
                    <a:pt x="760" y="1"/>
                  </a:moveTo>
                  <a:cubicBezTo>
                    <a:pt x="753" y="1"/>
                    <a:pt x="747" y="2"/>
                    <a:pt x="740" y="4"/>
                  </a:cubicBezTo>
                  <a:cubicBezTo>
                    <a:pt x="526" y="67"/>
                    <a:pt x="309" y="121"/>
                    <a:pt x="93" y="162"/>
                  </a:cubicBezTo>
                  <a:cubicBezTo>
                    <a:pt x="0" y="180"/>
                    <a:pt x="14" y="315"/>
                    <a:pt x="106" y="315"/>
                  </a:cubicBezTo>
                  <a:cubicBezTo>
                    <a:pt x="112" y="315"/>
                    <a:pt x="116" y="315"/>
                    <a:pt x="122" y="313"/>
                  </a:cubicBezTo>
                  <a:cubicBezTo>
                    <a:pt x="343" y="271"/>
                    <a:pt x="566" y="216"/>
                    <a:pt x="783" y="151"/>
                  </a:cubicBezTo>
                  <a:cubicBezTo>
                    <a:pt x="824" y="140"/>
                    <a:pt x="847" y="96"/>
                    <a:pt x="835" y="56"/>
                  </a:cubicBezTo>
                  <a:cubicBezTo>
                    <a:pt x="825" y="23"/>
                    <a:pt x="793" y="1"/>
                    <a:pt x="76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4"/>
            <p:cNvSpPr/>
            <p:nvPr/>
          </p:nvSpPr>
          <p:spPr>
            <a:xfrm>
              <a:off x="5211825" y="2191550"/>
              <a:ext cx="23975" cy="8875"/>
            </a:xfrm>
            <a:custGeom>
              <a:avLst/>
              <a:gdLst/>
              <a:ahLst/>
              <a:cxnLst/>
              <a:rect l="l" t="t" r="r" b="b"/>
              <a:pathLst>
                <a:path w="959" h="355" extrusionOk="0">
                  <a:moveTo>
                    <a:pt x="851" y="0"/>
                  </a:moveTo>
                  <a:cubicBezTo>
                    <a:pt x="844" y="0"/>
                    <a:pt x="836" y="1"/>
                    <a:pt x="828" y="3"/>
                  </a:cubicBezTo>
                  <a:cubicBezTo>
                    <a:pt x="586" y="79"/>
                    <a:pt x="337" y="147"/>
                    <a:pt x="89" y="203"/>
                  </a:cubicBezTo>
                  <a:cubicBezTo>
                    <a:pt x="1" y="224"/>
                    <a:pt x="16" y="355"/>
                    <a:pt x="107" y="355"/>
                  </a:cubicBezTo>
                  <a:cubicBezTo>
                    <a:pt x="112" y="355"/>
                    <a:pt x="118" y="355"/>
                    <a:pt x="123" y="353"/>
                  </a:cubicBezTo>
                  <a:cubicBezTo>
                    <a:pt x="375" y="295"/>
                    <a:pt x="627" y="227"/>
                    <a:pt x="874" y="149"/>
                  </a:cubicBezTo>
                  <a:cubicBezTo>
                    <a:pt x="958" y="119"/>
                    <a:pt x="929" y="0"/>
                    <a:pt x="85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4"/>
            <p:cNvSpPr/>
            <p:nvPr/>
          </p:nvSpPr>
          <p:spPr>
            <a:xfrm>
              <a:off x="5205525" y="2183375"/>
              <a:ext cx="22225" cy="9025"/>
            </a:xfrm>
            <a:custGeom>
              <a:avLst/>
              <a:gdLst/>
              <a:ahLst/>
              <a:cxnLst/>
              <a:rect l="l" t="t" r="r" b="b"/>
              <a:pathLst>
                <a:path w="889" h="361" extrusionOk="0">
                  <a:moveTo>
                    <a:pt x="804" y="1"/>
                  </a:moveTo>
                  <a:cubicBezTo>
                    <a:pt x="798" y="1"/>
                    <a:pt x="793" y="1"/>
                    <a:pt x="787" y="3"/>
                  </a:cubicBezTo>
                  <a:cubicBezTo>
                    <a:pt x="547" y="56"/>
                    <a:pt x="310" y="127"/>
                    <a:pt x="80" y="212"/>
                  </a:cubicBezTo>
                  <a:cubicBezTo>
                    <a:pt x="1" y="242"/>
                    <a:pt x="21" y="361"/>
                    <a:pt x="107" y="361"/>
                  </a:cubicBezTo>
                  <a:cubicBezTo>
                    <a:pt x="116" y="361"/>
                    <a:pt x="124" y="359"/>
                    <a:pt x="134" y="355"/>
                  </a:cubicBezTo>
                  <a:cubicBezTo>
                    <a:pt x="359" y="273"/>
                    <a:pt x="587" y="205"/>
                    <a:pt x="821" y="153"/>
                  </a:cubicBezTo>
                  <a:cubicBezTo>
                    <a:pt x="863" y="143"/>
                    <a:pt x="889" y="102"/>
                    <a:pt x="879" y="61"/>
                  </a:cubicBezTo>
                  <a:cubicBezTo>
                    <a:pt x="871" y="25"/>
                    <a:pt x="839" y="1"/>
                    <a:pt x="804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4"/>
            <p:cNvSpPr/>
            <p:nvPr/>
          </p:nvSpPr>
          <p:spPr>
            <a:xfrm>
              <a:off x="5202425" y="2177600"/>
              <a:ext cx="14250" cy="6275"/>
            </a:xfrm>
            <a:custGeom>
              <a:avLst/>
              <a:gdLst/>
              <a:ahLst/>
              <a:cxnLst/>
              <a:rect l="l" t="t" r="r" b="b"/>
              <a:pathLst>
                <a:path w="570" h="251" extrusionOk="0">
                  <a:moveTo>
                    <a:pt x="488" y="0"/>
                  </a:moveTo>
                  <a:cubicBezTo>
                    <a:pt x="485" y="0"/>
                    <a:pt x="482" y="1"/>
                    <a:pt x="478" y="1"/>
                  </a:cubicBezTo>
                  <a:cubicBezTo>
                    <a:pt x="444" y="6"/>
                    <a:pt x="411" y="13"/>
                    <a:pt x="378" y="23"/>
                  </a:cubicBezTo>
                  <a:lnTo>
                    <a:pt x="87" y="99"/>
                  </a:lnTo>
                  <a:cubicBezTo>
                    <a:pt x="1" y="122"/>
                    <a:pt x="17" y="249"/>
                    <a:pt x="107" y="250"/>
                  </a:cubicBezTo>
                  <a:cubicBezTo>
                    <a:pt x="114" y="250"/>
                    <a:pt x="120" y="249"/>
                    <a:pt x="127" y="247"/>
                  </a:cubicBezTo>
                  <a:lnTo>
                    <a:pt x="418" y="172"/>
                  </a:lnTo>
                  <a:cubicBezTo>
                    <a:pt x="444" y="163"/>
                    <a:pt x="470" y="158"/>
                    <a:pt x="496" y="154"/>
                  </a:cubicBezTo>
                  <a:cubicBezTo>
                    <a:pt x="539" y="148"/>
                    <a:pt x="569" y="110"/>
                    <a:pt x="564" y="68"/>
                  </a:cubicBezTo>
                  <a:cubicBezTo>
                    <a:pt x="560" y="29"/>
                    <a:pt x="526" y="0"/>
                    <a:pt x="48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4"/>
            <p:cNvSpPr/>
            <p:nvPr/>
          </p:nvSpPr>
          <p:spPr>
            <a:xfrm>
              <a:off x="5215900" y="2171525"/>
              <a:ext cx="5200" cy="10475"/>
            </a:xfrm>
            <a:custGeom>
              <a:avLst/>
              <a:gdLst/>
              <a:ahLst/>
              <a:cxnLst/>
              <a:rect l="l" t="t" r="r" b="b"/>
              <a:pathLst>
                <a:path w="208" h="419" extrusionOk="0">
                  <a:moveTo>
                    <a:pt x="88" y="0"/>
                  </a:moveTo>
                  <a:cubicBezTo>
                    <a:pt x="45" y="0"/>
                    <a:pt x="0" y="33"/>
                    <a:pt x="11" y="91"/>
                  </a:cubicBezTo>
                  <a:lnTo>
                    <a:pt x="50" y="353"/>
                  </a:lnTo>
                  <a:cubicBezTo>
                    <a:pt x="55" y="391"/>
                    <a:pt x="88" y="419"/>
                    <a:pt x="125" y="419"/>
                  </a:cubicBezTo>
                  <a:lnTo>
                    <a:pt x="136" y="419"/>
                  </a:lnTo>
                  <a:cubicBezTo>
                    <a:pt x="179" y="412"/>
                    <a:pt x="208" y="373"/>
                    <a:pt x="201" y="331"/>
                  </a:cubicBezTo>
                  <a:lnTo>
                    <a:pt x="164" y="69"/>
                  </a:lnTo>
                  <a:cubicBezTo>
                    <a:pt x="158" y="22"/>
                    <a:pt x="123" y="0"/>
                    <a:pt x="8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4"/>
            <p:cNvSpPr/>
            <p:nvPr/>
          </p:nvSpPr>
          <p:spPr>
            <a:xfrm>
              <a:off x="5221400" y="2173425"/>
              <a:ext cx="4625" cy="11550"/>
            </a:xfrm>
            <a:custGeom>
              <a:avLst/>
              <a:gdLst/>
              <a:ahLst/>
              <a:cxnLst/>
              <a:rect l="l" t="t" r="r" b="b"/>
              <a:pathLst>
                <a:path w="185" h="462" extrusionOk="0">
                  <a:moveTo>
                    <a:pt x="84" y="0"/>
                  </a:moveTo>
                  <a:cubicBezTo>
                    <a:pt x="80" y="0"/>
                    <a:pt x="76" y="1"/>
                    <a:pt x="72" y="1"/>
                  </a:cubicBezTo>
                  <a:cubicBezTo>
                    <a:pt x="29" y="7"/>
                    <a:pt x="0" y="45"/>
                    <a:pt x="6" y="87"/>
                  </a:cubicBezTo>
                  <a:cubicBezTo>
                    <a:pt x="18" y="187"/>
                    <a:pt x="28" y="286"/>
                    <a:pt x="31" y="387"/>
                  </a:cubicBezTo>
                  <a:cubicBezTo>
                    <a:pt x="32" y="428"/>
                    <a:pt x="66" y="461"/>
                    <a:pt x="108" y="461"/>
                  </a:cubicBezTo>
                  <a:lnTo>
                    <a:pt x="109" y="461"/>
                  </a:lnTo>
                  <a:cubicBezTo>
                    <a:pt x="152" y="460"/>
                    <a:pt x="185" y="425"/>
                    <a:pt x="184" y="383"/>
                  </a:cubicBezTo>
                  <a:cubicBezTo>
                    <a:pt x="181" y="277"/>
                    <a:pt x="171" y="172"/>
                    <a:pt x="157" y="67"/>
                  </a:cubicBezTo>
                  <a:cubicBezTo>
                    <a:pt x="152" y="29"/>
                    <a:pt x="120" y="0"/>
                    <a:pt x="84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4"/>
            <p:cNvSpPr/>
            <p:nvPr/>
          </p:nvSpPr>
          <p:spPr>
            <a:xfrm>
              <a:off x="5230350" y="2178150"/>
              <a:ext cx="4225" cy="14525"/>
            </a:xfrm>
            <a:custGeom>
              <a:avLst/>
              <a:gdLst/>
              <a:ahLst/>
              <a:cxnLst/>
              <a:rect l="l" t="t" r="r" b="b"/>
              <a:pathLst>
                <a:path w="169" h="581" extrusionOk="0">
                  <a:moveTo>
                    <a:pt x="86" y="0"/>
                  </a:moveTo>
                  <a:cubicBezTo>
                    <a:pt x="83" y="0"/>
                    <a:pt x="79" y="1"/>
                    <a:pt x="76" y="1"/>
                  </a:cubicBezTo>
                  <a:cubicBezTo>
                    <a:pt x="35" y="4"/>
                    <a:pt x="3" y="40"/>
                    <a:pt x="6" y="82"/>
                  </a:cubicBezTo>
                  <a:cubicBezTo>
                    <a:pt x="14" y="221"/>
                    <a:pt x="14" y="359"/>
                    <a:pt x="3" y="498"/>
                  </a:cubicBezTo>
                  <a:cubicBezTo>
                    <a:pt x="0" y="541"/>
                    <a:pt x="32" y="577"/>
                    <a:pt x="73" y="581"/>
                  </a:cubicBezTo>
                  <a:lnTo>
                    <a:pt x="80" y="581"/>
                  </a:lnTo>
                  <a:cubicBezTo>
                    <a:pt x="120" y="581"/>
                    <a:pt x="153" y="549"/>
                    <a:pt x="156" y="509"/>
                  </a:cubicBezTo>
                  <a:cubicBezTo>
                    <a:pt x="167" y="365"/>
                    <a:pt x="168" y="219"/>
                    <a:pt x="159" y="73"/>
                  </a:cubicBezTo>
                  <a:cubicBezTo>
                    <a:pt x="158" y="32"/>
                    <a:pt x="125" y="0"/>
                    <a:pt x="86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4"/>
            <p:cNvSpPr/>
            <p:nvPr/>
          </p:nvSpPr>
          <p:spPr>
            <a:xfrm>
              <a:off x="5236350" y="2183725"/>
              <a:ext cx="4425" cy="17000"/>
            </a:xfrm>
            <a:custGeom>
              <a:avLst/>
              <a:gdLst/>
              <a:ahLst/>
              <a:cxnLst/>
              <a:rect l="l" t="t" r="r" b="b"/>
              <a:pathLst>
                <a:path w="177" h="680" extrusionOk="0">
                  <a:moveTo>
                    <a:pt x="97" y="1"/>
                  </a:moveTo>
                  <a:cubicBezTo>
                    <a:pt x="94" y="1"/>
                    <a:pt x="90" y="1"/>
                    <a:pt x="87" y="1"/>
                  </a:cubicBezTo>
                  <a:cubicBezTo>
                    <a:pt x="44" y="4"/>
                    <a:pt x="11" y="40"/>
                    <a:pt x="14" y="82"/>
                  </a:cubicBezTo>
                  <a:cubicBezTo>
                    <a:pt x="23" y="253"/>
                    <a:pt x="19" y="425"/>
                    <a:pt x="4" y="597"/>
                  </a:cubicBezTo>
                  <a:cubicBezTo>
                    <a:pt x="0" y="639"/>
                    <a:pt x="32" y="676"/>
                    <a:pt x="74" y="680"/>
                  </a:cubicBezTo>
                  <a:lnTo>
                    <a:pt x="81" y="680"/>
                  </a:lnTo>
                  <a:cubicBezTo>
                    <a:pt x="120" y="680"/>
                    <a:pt x="153" y="650"/>
                    <a:pt x="157" y="611"/>
                  </a:cubicBezTo>
                  <a:cubicBezTo>
                    <a:pt x="174" y="432"/>
                    <a:pt x="176" y="253"/>
                    <a:pt x="167" y="74"/>
                  </a:cubicBezTo>
                  <a:cubicBezTo>
                    <a:pt x="165" y="34"/>
                    <a:pt x="141" y="1"/>
                    <a:pt x="9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4"/>
            <p:cNvSpPr/>
            <p:nvPr/>
          </p:nvSpPr>
          <p:spPr>
            <a:xfrm>
              <a:off x="6012475" y="2136900"/>
              <a:ext cx="363725" cy="138300"/>
            </a:xfrm>
            <a:custGeom>
              <a:avLst/>
              <a:gdLst/>
              <a:ahLst/>
              <a:cxnLst/>
              <a:rect l="l" t="t" r="r" b="b"/>
              <a:pathLst>
                <a:path w="14549" h="5532" extrusionOk="0">
                  <a:moveTo>
                    <a:pt x="1095" y="1"/>
                  </a:moveTo>
                  <a:cubicBezTo>
                    <a:pt x="985" y="1"/>
                    <a:pt x="923" y="2"/>
                    <a:pt x="921" y="4"/>
                  </a:cubicBezTo>
                  <a:cubicBezTo>
                    <a:pt x="874" y="761"/>
                    <a:pt x="878" y="1623"/>
                    <a:pt x="800" y="1987"/>
                  </a:cubicBezTo>
                  <a:cubicBezTo>
                    <a:pt x="579" y="3006"/>
                    <a:pt x="1" y="4000"/>
                    <a:pt x="329" y="4784"/>
                  </a:cubicBezTo>
                  <a:cubicBezTo>
                    <a:pt x="490" y="5169"/>
                    <a:pt x="1778" y="5236"/>
                    <a:pt x="3177" y="5236"/>
                  </a:cubicBezTo>
                  <a:cubicBezTo>
                    <a:pt x="3929" y="5236"/>
                    <a:pt x="4713" y="5217"/>
                    <a:pt x="5371" y="5217"/>
                  </a:cubicBezTo>
                  <a:cubicBezTo>
                    <a:pt x="5979" y="5217"/>
                    <a:pt x="6480" y="5234"/>
                    <a:pt x="6749" y="5297"/>
                  </a:cubicBezTo>
                  <a:cubicBezTo>
                    <a:pt x="7730" y="5532"/>
                    <a:pt x="10571" y="5468"/>
                    <a:pt x="11837" y="5518"/>
                  </a:cubicBezTo>
                  <a:cubicBezTo>
                    <a:pt x="11954" y="5522"/>
                    <a:pt x="12073" y="5525"/>
                    <a:pt x="12192" y="5525"/>
                  </a:cubicBezTo>
                  <a:cubicBezTo>
                    <a:pt x="13358" y="5525"/>
                    <a:pt x="14548" y="5297"/>
                    <a:pt x="14412" y="4703"/>
                  </a:cubicBezTo>
                  <a:cubicBezTo>
                    <a:pt x="14262" y="4047"/>
                    <a:pt x="13215" y="4050"/>
                    <a:pt x="12487" y="3936"/>
                  </a:cubicBezTo>
                  <a:cubicBezTo>
                    <a:pt x="11758" y="3820"/>
                    <a:pt x="9204" y="3145"/>
                    <a:pt x="8641" y="2815"/>
                  </a:cubicBezTo>
                  <a:cubicBezTo>
                    <a:pt x="8077" y="2484"/>
                    <a:pt x="6505" y="2016"/>
                    <a:pt x="5940" y="719"/>
                  </a:cubicBezTo>
                  <a:cubicBezTo>
                    <a:pt x="5864" y="542"/>
                    <a:pt x="5808" y="257"/>
                    <a:pt x="5761" y="67"/>
                  </a:cubicBezTo>
                  <a:cubicBezTo>
                    <a:pt x="5764" y="61"/>
                    <a:pt x="1961" y="1"/>
                    <a:pt x="1095" y="1"/>
                  </a:cubicBez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4"/>
            <p:cNvSpPr/>
            <p:nvPr/>
          </p:nvSpPr>
          <p:spPr>
            <a:xfrm>
              <a:off x="4933375" y="1549525"/>
              <a:ext cx="1464325" cy="645750"/>
            </a:xfrm>
            <a:custGeom>
              <a:avLst/>
              <a:gdLst/>
              <a:ahLst/>
              <a:cxnLst/>
              <a:rect l="l" t="t" r="r" b="b"/>
              <a:pathLst>
                <a:path w="58573" h="25830" extrusionOk="0">
                  <a:moveTo>
                    <a:pt x="8180" y="1"/>
                  </a:moveTo>
                  <a:cubicBezTo>
                    <a:pt x="7127" y="1"/>
                    <a:pt x="6145" y="281"/>
                    <a:pt x="5270" y="911"/>
                  </a:cubicBezTo>
                  <a:cubicBezTo>
                    <a:pt x="1" y="5399"/>
                    <a:pt x="9649" y="23562"/>
                    <a:pt x="9649" y="23562"/>
                  </a:cubicBezTo>
                  <a:cubicBezTo>
                    <a:pt x="9649" y="23562"/>
                    <a:pt x="10020" y="23794"/>
                    <a:pt x="12039" y="23794"/>
                  </a:cubicBezTo>
                  <a:cubicBezTo>
                    <a:pt x="14058" y="23794"/>
                    <a:pt x="14489" y="23499"/>
                    <a:pt x="14489" y="23499"/>
                  </a:cubicBezTo>
                  <a:lnTo>
                    <a:pt x="13747" y="18332"/>
                  </a:lnTo>
                  <a:lnTo>
                    <a:pt x="13747" y="18332"/>
                  </a:lnTo>
                  <a:cubicBezTo>
                    <a:pt x="17772" y="24640"/>
                    <a:pt x="22813" y="25829"/>
                    <a:pt x="26042" y="25829"/>
                  </a:cubicBezTo>
                  <a:cubicBezTo>
                    <a:pt x="27996" y="25829"/>
                    <a:pt x="29287" y="25394"/>
                    <a:pt x="29287" y="25394"/>
                  </a:cubicBezTo>
                  <a:cubicBezTo>
                    <a:pt x="29287" y="25394"/>
                    <a:pt x="30577" y="25829"/>
                    <a:pt x="32531" y="25829"/>
                  </a:cubicBezTo>
                  <a:cubicBezTo>
                    <a:pt x="35760" y="25829"/>
                    <a:pt x="40801" y="24640"/>
                    <a:pt x="44827" y="18332"/>
                  </a:cubicBezTo>
                  <a:lnTo>
                    <a:pt x="44827" y="18332"/>
                  </a:lnTo>
                  <a:lnTo>
                    <a:pt x="44085" y="23499"/>
                  </a:lnTo>
                  <a:cubicBezTo>
                    <a:pt x="44085" y="23499"/>
                    <a:pt x="44996" y="23728"/>
                    <a:pt x="46535" y="23728"/>
                  </a:cubicBezTo>
                  <a:cubicBezTo>
                    <a:pt x="48071" y="23728"/>
                    <a:pt x="48925" y="23562"/>
                    <a:pt x="48925" y="23562"/>
                  </a:cubicBezTo>
                  <a:cubicBezTo>
                    <a:pt x="48925" y="23562"/>
                    <a:pt x="58573" y="5399"/>
                    <a:pt x="53304" y="911"/>
                  </a:cubicBezTo>
                  <a:cubicBezTo>
                    <a:pt x="52429" y="281"/>
                    <a:pt x="51447" y="1"/>
                    <a:pt x="50393" y="1"/>
                  </a:cubicBezTo>
                  <a:cubicBezTo>
                    <a:pt x="42070" y="1"/>
                    <a:pt x="29287" y="17466"/>
                    <a:pt x="29287" y="17466"/>
                  </a:cubicBezTo>
                  <a:cubicBezTo>
                    <a:pt x="29287" y="17466"/>
                    <a:pt x="16504" y="1"/>
                    <a:pt x="8180" y="1"/>
                  </a:cubicBezTo>
                  <a:close/>
                </a:path>
              </a:pathLst>
            </a:custGeom>
            <a:solidFill>
              <a:srgbClr val="FC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4"/>
            <p:cNvSpPr/>
            <p:nvPr/>
          </p:nvSpPr>
          <p:spPr>
            <a:xfrm>
              <a:off x="4933375" y="1549525"/>
              <a:ext cx="1464325" cy="645750"/>
            </a:xfrm>
            <a:custGeom>
              <a:avLst/>
              <a:gdLst/>
              <a:ahLst/>
              <a:cxnLst/>
              <a:rect l="l" t="t" r="r" b="b"/>
              <a:pathLst>
                <a:path w="58573" h="25830" extrusionOk="0">
                  <a:moveTo>
                    <a:pt x="8180" y="1"/>
                  </a:moveTo>
                  <a:cubicBezTo>
                    <a:pt x="7127" y="1"/>
                    <a:pt x="6145" y="281"/>
                    <a:pt x="5270" y="911"/>
                  </a:cubicBezTo>
                  <a:cubicBezTo>
                    <a:pt x="1" y="5399"/>
                    <a:pt x="9649" y="23562"/>
                    <a:pt x="9649" y="23562"/>
                  </a:cubicBezTo>
                  <a:cubicBezTo>
                    <a:pt x="9649" y="23562"/>
                    <a:pt x="10020" y="23794"/>
                    <a:pt x="12039" y="23794"/>
                  </a:cubicBezTo>
                  <a:cubicBezTo>
                    <a:pt x="14058" y="23794"/>
                    <a:pt x="14489" y="23499"/>
                    <a:pt x="14489" y="23499"/>
                  </a:cubicBezTo>
                  <a:lnTo>
                    <a:pt x="13747" y="18332"/>
                  </a:lnTo>
                  <a:lnTo>
                    <a:pt x="13747" y="18332"/>
                  </a:lnTo>
                  <a:cubicBezTo>
                    <a:pt x="17772" y="24640"/>
                    <a:pt x="22813" y="25829"/>
                    <a:pt x="26042" y="25829"/>
                  </a:cubicBezTo>
                  <a:cubicBezTo>
                    <a:pt x="27996" y="25829"/>
                    <a:pt x="29287" y="25394"/>
                    <a:pt x="29287" y="25394"/>
                  </a:cubicBezTo>
                  <a:cubicBezTo>
                    <a:pt x="29287" y="25394"/>
                    <a:pt x="30577" y="25829"/>
                    <a:pt x="32531" y="25829"/>
                  </a:cubicBezTo>
                  <a:cubicBezTo>
                    <a:pt x="35760" y="25829"/>
                    <a:pt x="40801" y="24640"/>
                    <a:pt x="44827" y="18332"/>
                  </a:cubicBezTo>
                  <a:lnTo>
                    <a:pt x="44827" y="18332"/>
                  </a:lnTo>
                  <a:lnTo>
                    <a:pt x="44085" y="23499"/>
                  </a:lnTo>
                  <a:cubicBezTo>
                    <a:pt x="44085" y="23499"/>
                    <a:pt x="44996" y="23728"/>
                    <a:pt x="46535" y="23728"/>
                  </a:cubicBezTo>
                  <a:cubicBezTo>
                    <a:pt x="48071" y="23728"/>
                    <a:pt x="48925" y="23562"/>
                    <a:pt x="48925" y="23562"/>
                  </a:cubicBezTo>
                  <a:cubicBezTo>
                    <a:pt x="48925" y="23562"/>
                    <a:pt x="58573" y="5399"/>
                    <a:pt x="53304" y="911"/>
                  </a:cubicBezTo>
                  <a:cubicBezTo>
                    <a:pt x="52429" y="281"/>
                    <a:pt x="51447" y="1"/>
                    <a:pt x="50393" y="1"/>
                  </a:cubicBezTo>
                  <a:cubicBezTo>
                    <a:pt x="42070" y="1"/>
                    <a:pt x="29287" y="17466"/>
                    <a:pt x="29287" y="17466"/>
                  </a:cubicBezTo>
                  <a:cubicBezTo>
                    <a:pt x="29287" y="17466"/>
                    <a:pt x="16504" y="1"/>
                    <a:pt x="8180" y="1"/>
                  </a:cubicBezTo>
                  <a:close/>
                </a:path>
              </a:pathLst>
            </a:custGeom>
            <a:solidFill>
              <a:srgbClr val="FC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4"/>
            <p:cNvSpPr/>
            <p:nvPr/>
          </p:nvSpPr>
          <p:spPr>
            <a:xfrm>
              <a:off x="5177975" y="1799225"/>
              <a:ext cx="102425" cy="211475"/>
            </a:xfrm>
            <a:custGeom>
              <a:avLst/>
              <a:gdLst/>
              <a:ahLst/>
              <a:cxnLst/>
              <a:rect l="l" t="t" r="r" b="b"/>
              <a:pathLst>
                <a:path w="4097" h="8459" extrusionOk="0">
                  <a:moveTo>
                    <a:pt x="132" y="1"/>
                  </a:moveTo>
                  <a:cubicBezTo>
                    <a:pt x="113" y="1"/>
                    <a:pt x="93" y="6"/>
                    <a:pt x="75" y="16"/>
                  </a:cubicBezTo>
                  <a:cubicBezTo>
                    <a:pt x="20" y="47"/>
                    <a:pt x="1" y="118"/>
                    <a:pt x="31" y="173"/>
                  </a:cubicBezTo>
                  <a:cubicBezTo>
                    <a:pt x="2692" y="4903"/>
                    <a:pt x="3842" y="8346"/>
                    <a:pt x="3853" y="8380"/>
                  </a:cubicBezTo>
                  <a:cubicBezTo>
                    <a:pt x="3869" y="8427"/>
                    <a:pt x="3913" y="8459"/>
                    <a:pt x="3963" y="8459"/>
                  </a:cubicBezTo>
                  <a:cubicBezTo>
                    <a:pt x="4041" y="8459"/>
                    <a:pt x="4096" y="8381"/>
                    <a:pt x="4072" y="8307"/>
                  </a:cubicBezTo>
                  <a:cubicBezTo>
                    <a:pt x="4060" y="8273"/>
                    <a:pt x="2905" y="4811"/>
                    <a:pt x="232" y="60"/>
                  </a:cubicBezTo>
                  <a:cubicBezTo>
                    <a:pt x="212" y="22"/>
                    <a:pt x="173" y="1"/>
                    <a:pt x="132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4"/>
            <p:cNvSpPr/>
            <p:nvPr/>
          </p:nvSpPr>
          <p:spPr>
            <a:xfrm>
              <a:off x="6050800" y="1799225"/>
              <a:ext cx="102300" cy="211475"/>
            </a:xfrm>
            <a:custGeom>
              <a:avLst/>
              <a:gdLst/>
              <a:ahLst/>
              <a:cxnLst/>
              <a:rect l="l" t="t" r="r" b="b"/>
              <a:pathLst>
                <a:path w="4092" h="8459" extrusionOk="0">
                  <a:moveTo>
                    <a:pt x="3960" y="1"/>
                  </a:moveTo>
                  <a:cubicBezTo>
                    <a:pt x="3920" y="1"/>
                    <a:pt x="3881" y="22"/>
                    <a:pt x="3859" y="60"/>
                  </a:cubicBezTo>
                  <a:cubicBezTo>
                    <a:pt x="1188" y="4811"/>
                    <a:pt x="32" y="8273"/>
                    <a:pt x="20" y="8307"/>
                  </a:cubicBezTo>
                  <a:cubicBezTo>
                    <a:pt x="1" y="8368"/>
                    <a:pt x="34" y="8434"/>
                    <a:pt x="94" y="8453"/>
                  </a:cubicBezTo>
                  <a:cubicBezTo>
                    <a:pt x="105" y="8457"/>
                    <a:pt x="118" y="8459"/>
                    <a:pt x="130" y="8459"/>
                  </a:cubicBezTo>
                  <a:cubicBezTo>
                    <a:pt x="180" y="8459"/>
                    <a:pt x="224" y="8427"/>
                    <a:pt x="239" y="8380"/>
                  </a:cubicBezTo>
                  <a:cubicBezTo>
                    <a:pt x="250" y="8346"/>
                    <a:pt x="1398" y="4904"/>
                    <a:pt x="4060" y="173"/>
                  </a:cubicBezTo>
                  <a:cubicBezTo>
                    <a:pt x="4092" y="118"/>
                    <a:pt x="4071" y="47"/>
                    <a:pt x="4016" y="16"/>
                  </a:cubicBezTo>
                  <a:cubicBezTo>
                    <a:pt x="3998" y="6"/>
                    <a:pt x="3979" y="1"/>
                    <a:pt x="396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4"/>
            <p:cNvSpPr/>
            <p:nvPr/>
          </p:nvSpPr>
          <p:spPr>
            <a:xfrm>
              <a:off x="5181250" y="1107625"/>
              <a:ext cx="968600" cy="913550"/>
            </a:xfrm>
            <a:custGeom>
              <a:avLst/>
              <a:gdLst/>
              <a:ahLst/>
              <a:cxnLst/>
              <a:rect l="l" t="t" r="r" b="b"/>
              <a:pathLst>
                <a:path w="38744" h="36542" extrusionOk="0">
                  <a:moveTo>
                    <a:pt x="22775" y="1"/>
                  </a:moveTo>
                  <a:lnTo>
                    <a:pt x="19372" y="1540"/>
                  </a:lnTo>
                  <a:lnTo>
                    <a:pt x="15969" y="2"/>
                  </a:lnTo>
                  <a:lnTo>
                    <a:pt x="15969" y="2899"/>
                  </a:lnTo>
                  <a:cubicBezTo>
                    <a:pt x="15969" y="2899"/>
                    <a:pt x="8694" y="4275"/>
                    <a:pt x="7396" y="5198"/>
                  </a:cubicBezTo>
                  <a:cubicBezTo>
                    <a:pt x="6021" y="6174"/>
                    <a:pt x="1" y="20387"/>
                    <a:pt x="634" y="22132"/>
                  </a:cubicBezTo>
                  <a:lnTo>
                    <a:pt x="7146" y="19672"/>
                  </a:lnTo>
                  <a:lnTo>
                    <a:pt x="10194" y="12977"/>
                  </a:lnTo>
                  <a:lnTo>
                    <a:pt x="10194" y="12977"/>
                  </a:lnTo>
                  <a:cubicBezTo>
                    <a:pt x="9743" y="15161"/>
                    <a:pt x="10276" y="18354"/>
                    <a:pt x="10276" y="18354"/>
                  </a:cubicBezTo>
                  <a:cubicBezTo>
                    <a:pt x="10276" y="18354"/>
                    <a:pt x="9093" y="20109"/>
                    <a:pt x="8828" y="24284"/>
                  </a:cubicBezTo>
                  <a:cubicBezTo>
                    <a:pt x="8494" y="34009"/>
                    <a:pt x="15988" y="36541"/>
                    <a:pt x="19372" y="36541"/>
                  </a:cubicBezTo>
                  <a:cubicBezTo>
                    <a:pt x="22755" y="36541"/>
                    <a:pt x="30248" y="34010"/>
                    <a:pt x="29916" y="24284"/>
                  </a:cubicBezTo>
                  <a:cubicBezTo>
                    <a:pt x="29649" y="20109"/>
                    <a:pt x="28467" y="18354"/>
                    <a:pt x="28467" y="18354"/>
                  </a:cubicBezTo>
                  <a:cubicBezTo>
                    <a:pt x="28467" y="18354"/>
                    <a:pt x="29000" y="15161"/>
                    <a:pt x="28550" y="12977"/>
                  </a:cubicBezTo>
                  <a:lnTo>
                    <a:pt x="28550" y="12977"/>
                  </a:lnTo>
                  <a:lnTo>
                    <a:pt x="31597" y="19672"/>
                  </a:lnTo>
                  <a:lnTo>
                    <a:pt x="38110" y="22132"/>
                  </a:lnTo>
                  <a:cubicBezTo>
                    <a:pt x="38743" y="20385"/>
                    <a:pt x="32723" y="6174"/>
                    <a:pt x="31348" y="5196"/>
                  </a:cubicBezTo>
                  <a:cubicBezTo>
                    <a:pt x="30050" y="4274"/>
                    <a:pt x="22775" y="2899"/>
                    <a:pt x="22775" y="2899"/>
                  </a:cubicBezTo>
                  <a:lnTo>
                    <a:pt x="22775" y="1"/>
                  </a:ln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4"/>
            <p:cNvSpPr/>
            <p:nvPr/>
          </p:nvSpPr>
          <p:spPr>
            <a:xfrm>
              <a:off x="6020550" y="1401150"/>
              <a:ext cx="69250" cy="67675"/>
            </a:xfrm>
            <a:custGeom>
              <a:avLst/>
              <a:gdLst/>
              <a:ahLst/>
              <a:cxnLst/>
              <a:rect l="l" t="t" r="r" b="b"/>
              <a:pathLst>
                <a:path w="2770" h="2707" extrusionOk="0">
                  <a:moveTo>
                    <a:pt x="105" y="0"/>
                  </a:moveTo>
                  <a:cubicBezTo>
                    <a:pt x="53" y="0"/>
                    <a:pt x="1" y="56"/>
                    <a:pt x="36" y="118"/>
                  </a:cubicBezTo>
                  <a:cubicBezTo>
                    <a:pt x="267" y="511"/>
                    <a:pt x="676" y="765"/>
                    <a:pt x="1048" y="962"/>
                  </a:cubicBezTo>
                  <a:lnTo>
                    <a:pt x="1220" y="1051"/>
                  </a:lnTo>
                  <a:cubicBezTo>
                    <a:pt x="1537" y="1216"/>
                    <a:pt x="1866" y="1386"/>
                    <a:pt x="2117" y="1636"/>
                  </a:cubicBezTo>
                  <a:cubicBezTo>
                    <a:pt x="2388" y="1906"/>
                    <a:pt x="2562" y="2259"/>
                    <a:pt x="2611" y="2639"/>
                  </a:cubicBezTo>
                  <a:cubicBezTo>
                    <a:pt x="2615" y="2678"/>
                    <a:pt x="2648" y="2706"/>
                    <a:pt x="2687" y="2706"/>
                  </a:cubicBezTo>
                  <a:lnTo>
                    <a:pt x="2698" y="2706"/>
                  </a:lnTo>
                  <a:cubicBezTo>
                    <a:pt x="2741" y="2701"/>
                    <a:pt x="2769" y="2662"/>
                    <a:pt x="2764" y="2620"/>
                  </a:cubicBezTo>
                  <a:cubicBezTo>
                    <a:pt x="2712" y="2207"/>
                    <a:pt x="2522" y="1821"/>
                    <a:pt x="2227" y="1528"/>
                  </a:cubicBezTo>
                  <a:cubicBezTo>
                    <a:pt x="1958" y="1261"/>
                    <a:pt x="1618" y="1086"/>
                    <a:pt x="1292" y="915"/>
                  </a:cubicBezTo>
                  <a:lnTo>
                    <a:pt x="1120" y="825"/>
                  </a:lnTo>
                  <a:cubicBezTo>
                    <a:pt x="751" y="630"/>
                    <a:pt x="379" y="400"/>
                    <a:pt x="170" y="39"/>
                  </a:cubicBezTo>
                  <a:cubicBezTo>
                    <a:pt x="153" y="12"/>
                    <a:pt x="129" y="0"/>
                    <a:pt x="10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4"/>
            <p:cNvSpPr/>
            <p:nvPr/>
          </p:nvSpPr>
          <p:spPr>
            <a:xfrm>
              <a:off x="6051775" y="1403300"/>
              <a:ext cx="39875" cy="112850"/>
            </a:xfrm>
            <a:custGeom>
              <a:avLst/>
              <a:gdLst/>
              <a:ahLst/>
              <a:cxnLst/>
              <a:rect l="l" t="t" r="r" b="b"/>
              <a:pathLst>
                <a:path w="1595" h="4514" extrusionOk="0">
                  <a:moveTo>
                    <a:pt x="419" y="1"/>
                  </a:moveTo>
                  <a:cubicBezTo>
                    <a:pt x="417" y="1"/>
                    <a:pt x="414" y="1"/>
                    <a:pt x="412" y="1"/>
                  </a:cubicBezTo>
                  <a:cubicBezTo>
                    <a:pt x="369" y="4"/>
                    <a:pt x="336" y="40"/>
                    <a:pt x="339" y="83"/>
                  </a:cubicBezTo>
                  <a:cubicBezTo>
                    <a:pt x="362" y="498"/>
                    <a:pt x="282" y="920"/>
                    <a:pt x="204" y="1329"/>
                  </a:cubicBezTo>
                  <a:cubicBezTo>
                    <a:pt x="186" y="1431"/>
                    <a:pt x="165" y="1534"/>
                    <a:pt x="149" y="1636"/>
                  </a:cubicBezTo>
                  <a:cubicBezTo>
                    <a:pt x="62" y="2134"/>
                    <a:pt x="0" y="2714"/>
                    <a:pt x="196" y="3243"/>
                  </a:cubicBezTo>
                  <a:cubicBezTo>
                    <a:pt x="303" y="3533"/>
                    <a:pt x="481" y="3784"/>
                    <a:pt x="624" y="3970"/>
                  </a:cubicBezTo>
                  <a:cubicBezTo>
                    <a:pt x="691" y="4062"/>
                    <a:pt x="767" y="4148"/>
                    <a:pt x="850" y="4226"/>
                  </a:cubicBezTo>
                  <a:cubicBezTo>
                    <a:pt x="1026" y="4383"/>
                    <a:pt x="1245" y="4484"/>
                    <a:pt x="1479" y="4514"/>
                  </a:cubicBezTo>
                  <a:lnTo>
                    <a:pt x="1489" y="4514"/>
                  </a:lnTo>
                  <a:cubicBezTo>
                    <a:pt x="1489" y="4514"/>
                    <a:pt x="1490" y="4514"/>
                    <a:pt x="1490" y="4514"/>
                  </a:cubicBezTo>
                  <a:cubicBezTo>
                    <a:pt x="1585" y="4514"/>
                    <a:pt x="1594" y="4372"/>
                    <a:pt x="1498" y="4361"/>
                  </a:cubicBezTo>
                  <a:cubicBezTo>
                    <a:pt x="1295" y="4335"/>
                    <a:pt x="1105" y="4248"/>
                    <a:pt x="953" y="4112"/>
                  </a:cubicBezTo>
                  <a:cubicBezTo>
                    <a:pt x="877" y="4039"/>
                    <a:pt x="807" y="3960"/>
                    <a:pt x="745" y="3876"/>
                  </a:cubicBezTo>
                  <a:cubicBezTo>
                    <a:pt x="609" y="3700"/>
                    <a:pt x="439" y="3460"/>
                    <a:pt x="339" y="3191"/>
                  </a:cubicBezTo>
                  <a:cubicBezTo>
                    <a:pt x="156" y="2695"/>
                    <a:pt x="216" y="2140"/>
                    <a:pt x="299" y="1662"/>
                  </a:cubicBezTo>
                  <a:cubicBezTo>
                    <a:pt x="317" y="1560"/>
                    <a:pt x="336" y="1460"/>
                    <a:pt x="355" y="1358"/>
                  </a:cubicBezTo>
                  <a:cubicBezTo>
                    <a:pt x="435" y="940"/>
                    <a:pt x="517" y="508"/>
                    <a:pt x="492" y="74"/>
                  </a:cubicBezTo>
                  <a:cubicBezTo>
                    <a:pt x="492" y="33"/>
                    <a:pt x="459" y="1"/>
                    <a:pt x="419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4"/>
            <p:cNvSpPr/>
            <p:nvPr/>
          </p:nvSpPr>
          <p:spPr>
            <a:xfrm>
              <a:off x="5996850" y="1378225"/>
              <a:ext cx="48775" cy="35900"/>
            </a:xfrm>
            <a:custGeom>
              <a:avLst/>
              <a:gdLst/>
              <a:ahLst/>
              <a:cxnLst/>
              <a:rect l="l" t="t" r="r" b="b"/>
              <a:pathLst>
                <a:path w="1951" h="1436" extrusionOk="0">
                  <a:moveTo>
                    <a:pt x="681" y="153"/>
                  </a:moveTo>
                  <a:lnTo>
                    <a:pt x="681" y="153"/>
                  </a:lnTo>
                  <a:cubicBezTo>
                    <a:pt x="736" y="164"/>
                    <a:pt x="850" y="398"/>
                    <a:pt x="918" y="637"/>
                  </a:cubicBezTo>
                  <a:cubicBezTo>
                    <a:pt x="926" y="668"/>
                    <a:pt x="955" y="692"/>
                    <a:pt x="988" y="692"/>
                  </a:cubicBezTo>
                  <a:cubicBezTo>
                    <a:pt x="990" y="692"/>
                    <a:pt x="992" y="692"/>
                    <a:pt x="994" y="692"/>
                  </a:cubicBezTo>
                  <a:cubicBezTo>
                    <a:pt x="1028" y="690"/>
                    <a:pt x="1058" y="667"/>
                    <a:pt x="1067" y="632"/>
                  </a:cubicBezTo>
                  <a:cubicBezTo>
                    <a:pt x="1123" y="403"/>
                    <a:pt x="1221" y="177"/>
                    <a:pt x="1258" y="155"/>
                  </a:cubicBezTo>
                  <a:lnTo>
                    <a:pt x="1258" y="155"/>
                  </a:lnTo>
                  <a:cubicBezTo>
                    <a:pt x="1288" y="199"/>
                    <a:pt x="1235" y="434"/>
                    <a:pt x="1145" y="649"/>
                  </a:cubicBezTo>
                  <a:cubicBezTo>
                    <a:pt x="1133" y="678"/>
                    <a:pt x="1140" y="714"/>
                    <a:pt x="1163" y="734"/>
                  </a:cubicBezTo>
                  <a:cubicBezTo>
                    <a:pt x="1178" y="748"/>
                    <a:pt x="1197" y="755"/>
                    <a:pt x="1216" y="755"/>
                  </a:cubicBezTo>
                  <a:cubicBezTo>
                    <a:pt x="1228" y="755"/>
                    <a:pt x="1240" y="753"/>
                    <a:pt x="1251" y="747"/>
                  </a:cubicBezTo>
                  <a:cubicBezTo>
                    <a:pt x="1441" y="649"/>
                    <a:pt x="1649" y="575"/>
                    <a:pt x="1737" y="569"/>
                  </a:cubicBezTo>
                  <a:lnTo>
                    <a:pt x="1737" y="569"/>
                  </a:lnTo>
                  <a:cubicBezTo>
                    <a:pt x="1653" y="643"/>
                    <a:pt x="1360" y="777"/>
                    <a:pt x="1051" y="879"/>
                  </a:cubicBezTo>
                  <a:cubicBezTo>
                    <a:pt x="1045" y="880"/>
                    <a:pt x="1039" y="883"/>
                    <a:pt x="1034" y="886"/>
                  </a:cubicBezTo>
                  <a:cubicBezTo>
                    <a:pt x="747" y="1066"/>
                    <a:pt x="399" y="1248"/>
                    <a:pt x="264" y="1278"/>
                  </a:cubicBezTo>
                  <a:cubicBezTo>
                    <a:pt x="317" y="1214"/>
                    <a:pt x="476" y="1103"/>
                    <a:pt x="641" y="1019"/>
                  </a:cubicBezTo>
                  <a:cubicBezTo>
                    <a:pt x="667" y="1006"/>
                    <a:pt x="684" y="979"/>
                    <a:pt x="684" y="951"/>
                  </a:cubicBezTo>
                  <a:cubicBezTo>
                    <a:pt x="684" y="920"/>
                    <a:pt x="666" y="894"/>
                    <a:pt x="640" y="882"/>
                  </a:cubicBezTo>
                  <a:cubicBezTo>
                    <a:pt x="429" y="781"/>
                    <a:pt x="229" y="653"/>
                    <a:pt x="174" y="587"/>
                  </a:cubicBezTo>
                  <a:lnTo>
                    <a:pt x="176" y="586"/>
                  </a:lnTo>
                  <a:cubicBezTo>
                    <a:pt x="262" y="586"/>
                    <a:pt x="487" y="663"/>
                    <a:pt x="699" y="769"/>
                  </a:cubicBezTo>
                  <a:cubicBezTo>
                    <a:pt x="710" y="774"/>
                    <a:pt x="721" y="776"/>
                    <a:pt x="732" y="776"/>
                  </a:cubicBezTo>
                  <a:cubicBezTo>
                    <a:pt x="752" y="776"/>
                    <a:pt x="771" y="769"/>
                    <a:pt x="786" y="755"/>
                  </a:cubicBezTo>
                  <a:cubicBezTo>
                    <a:pt x="809" y="733"/>
                    <a:pt x="816" y="699"/>
                    <a:pt x="804" y="670"/>
                  </a:cubicBezTo>
                  <a:cubicBezTo>
                    <a:pt x="695" y="425"/>
                    <a:pt x="651" y="186"/>
                    <a:pt x="681" y="153"/>
                  </a:cubicBezTo>
                  <a:close/>
                  <a:moveTo>
                    <a:pt x="683" y="0"/>
                  </a:moveTo>
                  <a:cubicBezTo>
                    <a:pt x="664" y="0"/>
                    <a:pt x="644" y="4"/>
                    <a:pt x="626" y="11"/>
                  </a:cubicBezTo>
                  <a:cubicBezTo>
                    <a:pt x="586" y="28"/>
                    <a:pt x="554" y="61"/>
                    <a:pt x="539" y="102"/>
                  </a:cubicBezTo>
                  <a:cubicBezTo>
                    <a:pt x="495" y="212"/>
                    <a:pt x="542" y="405"/>
                    <a:pt x="592" y="551"/>
                  </a:cubicBezTo>
                  <a:cubicBezTo>
                    <a:pt x="443" y="487"/>
                    <a:pt x="291" y="438"/>
                    <a:pt x="179" y="438"/>
                  </a:cubicBezTo>
                  <a:cubicBezTo>
                    <a:pt x="109" y="438"/>
                    <a:pt x="55" y="457"/>
                    <a:pt x="26" y="503"/>
                  </a:cubicBezTo>
                  <a:cubicBezTo>
                    <a:pt x="6" y="533"/>
                    <a:pt x="1" y="571"/>
                    <a:pt x="12" y="606"/>
                  </a:cubicBezTo>
                  <a:cubicBezTo>
                    <a:pt x="46" y="723"/>
                    <a:pt x="269" y="862"/>
                    <a:pt x="441" y="955"/>
                  </a:cubicBezTo>
                  <a:cubicBezTo>
                    <a:pt x="309" y="1032"/>
                    <a:pt x="133" y="1153"/>
                    <a:pt x="99" y="1265"/>
                  </a:cubicBezTo>
                  <a:cubicBezTo>
                    <a:pt x="86" y="1300"/>
                    <a:pt x="90" y="1340"/>
                    <a:pt x="108" y="1373"/>
                  </a:cubicBezTo>
                  <a:cubicBezTo>
                    <a:pt x="123" y="1402"/>
                    <a:pt x="149" y="1423"/>
                    <a:pt x="181" y="1431"/>
                  </a:cubicBezTo>
                  <a:cubicBezTo>
                    <a:pt x="194" y="1434"/>
                    <a:pt x="207" y="1435"/>
                    <a:pt x="220" y="1435"/>
                  </a:cubicBezTo>
                  <a:cubicBezTo>
                    <a:pt x="421" y="1435"/>
                    <a:pt x="894" y="1154"/>
                    <a:pt x="1107" y="1022"/>
                  </a:cubicBezTo>
                  <a:cubicBezTo>
                    <a:pt x="1681" y="834"/>
                    <a:pt x="1951" y="663"/>
                    <a:pt x="1907" y="515"/>
                  </a:cubicBezTo>
                  <a:cubicBezTo>
                    <a:pt x="1896" y="477"/>
                    <a:pt x="1868" y="447"/>
                    <a:pt x="1831" y="431"/>
                  </a:cubicBezTo>
                  <a:cubicBezTo>
                    <a:pt x="1809" y="422"/>
                    <a:pt x="1781" y="417"/>
                    <a:pt x="1751" y="417"/>
                  </a:cubicBezTo>
                  <a:cubicBezTo>
                    <a:pt x="1637" y="417"/>
                    <a:pt x="1478" y="475"/>
                    <a:pt x="1352" y="529"/>
                  </a:cubicBezTo>
                  <a:cubicBezTo>
                    <a:pt x="1400" y="382"/>
                    <a:pt x="1444" y="192"/>
                    <a:pt x="1397" y="91"/>
                  </a:cubicBezTo>
                  <a:cubicBezTo>
                    <a:pt x="1381" y="54"/>
                    <a:pt x="1349" y="25"/>
                    <a:pt x="1309" y="13"/>
                  </a:cubicBezTo>
                  <a:cubicBezTo>
                    <a:pt x="1296" y="9"/>
                    <a:pt x="1283" y="7"/>
                    <a:pt x="1269" y="7"/>
                  </a:cubicBezTo>
                  <a:cubicBezTo>
                    <a:pt x="1243" y="7"/>
                    <a:pt x="1217" y="14"/>
                    <a:pt x="1195" y="28"/>
                  </a:cubicBezTo>
                  <a:cubicBezTo>
                    <a:pt x="1107" y="78"/>
                    <a:pt x="1036" y="226"/>
                    <a:pt x="987" y="364"/>
                  </a:cubicBezTo>
                  <a:cubicBezTo>
                    <a:pt x="930" y="222"/>
                    <a:pt x="848" y="64"/>
                    <a:pt x="751" y="17"/>
                  </a:cubicBezTo>
                  <a:cubicBezTo>
                    <a:pt x="730" y="6"/>
                    <a:pt x="707" y="0"/>
                    <a:pt x="68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4"/>
            <p:cNvSpPr/>
            <p:nvPr/>
          </p:nvSpPr>
          <p:spPr>
            <a:xfrm>
              <a:off x="6021000" y="1418850"/>
              <a:ext cx="24700" cy="36575"/>
            </a:xfrm>
            <a:custGeom>
              <a:avLst/>
              <a:gdLst/>
              <a:ahLst/>
              <a:cxnLst/>
              <a:rect l="l" t="t" r="r" b="b"/>
              <a:pathLst>
                <a:path w="988" h="1463" extrusionOk="0">
                  <a:moveTo>
                    <a:pt x="799" y="155"/>
                  </a:moveTo>
                  <a:cubicBezTo>
                    <a:pt x="817" y="199"/>
                    <a:pt x="825" y="247"/>
                    <a:pt x="822" y="295"/>
                  </a:cubicBezTo>
                  <a:cubicBezTo>
                    <a:pt x="810" y="469"/>
                    <a:pt x="735" y="634"/>
                    <a:pt x="613" y="758"/>
                  </a:cubicBezTo>
                  <a:cubicBezTo>
                    <a:pt x="547" y="818"/>
                    <a:pt x="477" y="875"/>
                    <a:pt x="401" y="923"/>
                  </a:cubicBezTo>
                  <a:cubicBezTo>
                    <a:pt x="364" y="949"/>
                    <a:pt x="325" y="975"/>
                    <a:pt x="289" y="1003"/>
                  </a:cubicBezTo>
                  <a:cubicBezTo>
                    <a:pt x="255" y="1029"/>
                    <a:pt x="225" y="1055"/>
                    <a:pt x="196" y="1080"/>
                  </a:cubicBezTo>
                  <a:cubicBezTo>
                    <a:pt x="222" y="882"/>
                    <a:pt x="253" y="661"/>
                    <a:pt x="351" y="478"/>
                  </a:cubicBezTo>
                  <a:cubicBezTo>
                    <a:pt x="430" y="332"/>
                    <a:pt x="592" y="164"/>
                    <a:pt x="799" y="155"/>
                  </a:cubicBezTo>
                  <a:close/>
                  <a:moveTo>
                    <a:pt x="818" y="0"/>
                  </a:moveTo>
                  <a:cubicBezTo>
                    <a:pt x="583" y="0"/>
                    <a:pt x="347" y="159"/>
                    <a:pt x="215" y="407"/>
                  </a:cubicBezTo>
                  <a:cubicBezTo>
                    <a:pt x="98" y="626"/>
                    <a:pt x="66" y="878"/>
                    <a:pt x="39" y="1099"/>
                  </a:cubicBezTo>
                  <a:lnTo>
                    <a:pt x="4" y="1376"/>
                  </a:lnTo>
                  <a:cubicBezTo>
                    <a:pt x="0" y="1416"/>
                    <a:pt x="26" y="1453"/>
                    <a:pt x="65" y="1461"/>
                  </a:cubicBezTo>
                  <a:cubicBezTo>
                    <a:pt x="70" y="1463"/>
                    <a:pt x="76" y="1463"/>
                    <a:pt x="80" y="1463"/>
                  </a:cubicBezTo>
                  <a:cubicBezTo>
                    <a:pt x="114" y="1463"/>
                    <a:pt x="145" y="1441"/>
                    <a:pt x="154" y="1408"/>
                  </a:cubicBezTo>
                  <a:cubicBezTo>
                    <a:pt x="183" y="1311"/>
                    <a:pt x="255" y="1222"/>
                    <a:pt x="382" y="1125"/>
                  </a:cubicBezTo>
                  <a:cubicBezTo>
                    <a:pt x="417" y="1099"/>
                    <a:pt x="453" y="1074"/>
                    <a:pt x="489" y="1050"/>
                  </a:cubicBezTo>
                  <a:cubicBezTo>
                    <a:pt x="572" y="996"/>
                    <a:pt x="650" y="934"/>
                    <a:pt x="722" y="867"/>
                  </a:cubicBezTo>
                  <a:cubicBezTo>
                    <a:pt x="872" y="715"/>
                    <a:pt x="961" y="517"/>
                    <a:pt x="975" y="305"/>
                  </a:cubicBezTo>
                  <a:cubicBezTo>
                    <a:pt x="976" y="295"/>
                    <a:pt x="987" y="80"/>
                    <a:pt x="868" y="11"/>
                  </a:cubicBezTo>
                  <a:cubicBezTo>
                    <a:pt x="851" y="3"/>
                    <a:pt x="835" y="0"/>
                    <a:pt x="81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4"/>
            <p:cNvSpPr/>
            <p:nvPr/>
          </p:nvSpPr>
          <p:spPr>
            <a:xfrm>
              <a:off x="6020950" y="1456675"/>
              <a:ext cx="36375" cy="18275"/>
            </a:xfrm>
            <a:custGeom>
              <a:avLst/>
              <a:gdLst/>
              <a:ahLst/>
              <a:cxnLst/>
              <a:rect l="l" t="t" r="r" b="b"/>
              <a:pathLst>
                <a:path w="1455" h="731" extrusionOk="0">
                  <a:moveTo>
                    <a:pt x="348" y="154"/>
                  </a:moveTo>
                  <a:cubicBezTo>
                    <a:pt x="669" y="160"/>
                    <a:pt x="978" y="272"/>
                    <a:pt x="1228" y="474"/>
                  </a:cubicBezTo>
                  <a:cubicBezTo>
                    <a:pt x="1171" y="535"/>
                    <a:pt x="1093" y="572"/>
                    <a:pt x="1009" y="576"/>
                  </a:cubicBezTo>
                  <a:cubicBezTo>
                    <a:pt x="998" y="577"/>
                    <a:pt x="987" y="578"/>
                    <a:pt x="977" y="578"/>
                  </a:cubicBezTo>
                  <a:cubicBezTo>
                    <a:pt x="877" y="578"/>
                    <a:pt x="788" y="539"/>
                    <a:pt x="728" y="506"/>
                  </a:cubicBezTo>
                  <a:cubicBezTo>
                    <a:pt x="684" y="481"/>
                    <a:pt x="641" y="452"/>
                    <a:pt x="604" y="418"/>
                  </a:cubicBezTo>
                  <a:cubicBezTo>
                    <a:pt x="558" y="377"/>
                    <a:pt x="514" y="333"/>
                    <a:pt x="474" y="286"/>
                  </a:cubicBezTo>
                  <a:cubicBezTo>
                    <a:pt x="433" y="240"/>
                    <a:pt x="392" y="195"/>
                    <a:pt x="348" y="154"/>
                  </a:cubicBezTo>
                  <a:close/>
                  <a:moveTo>
                    <a:pt x="321" y="0"/>
                  </a:moveTo>
                  <a:cubicBezTo>
                    <a:pt x="244" y="0"/>
                    <a:pt x="166" y="6"/>
                    <a:pt x="89" y="17"/>
                  </a:cubicBezTo>
                  <a:cubicBezTo>
                    <a:pt x="8" y="30"/>
                    <a:pt x="1" y="145"/>
                    <a:pt x="81" y="167"/>
                  </a:cubicBezTo>
                  <a:cubicBezTo>
                    <a:pt x="189" y="199"/>
                    <a:pt x="273" y="291"/>
                    <a:pt x="361" y="389"/>
                  </a:cubicBezTo>
                  <a:cubicBezTo>
                    <a:pt x="406" y="440"/>
                    <a:pt x="452" y="488"/>
                    <a:pt x="502" y="534"/>
                  </a:cubicBezTo>
                  <a:cubicBezTo>
                    <a:pt x="549" y="575"/>
                    <a:pt x="600" y="611"/>
                    <a:pt x="653" y="640"/>
                  </a:cubicBezTo>
                  <a:cubicBezTo>
                    <a:pt x="754" y="698"/>
                    <a:pt x="865" y="729"/>
                    <a:pt x="981" y="731"/>
                  </a:cubicBezTo>
                  <a:cubicBezTo>
                    <a:pt x="994" y="731"/>
                    <a:pt x="1007" y="731"/>
                    <a:pt x="1021" y="729"/>
                  </a:cubicBezTo>
                  <a:cubicBezTo>
                    <a:pt x="1152" y="722"/>
                    <a:pt x="1274" y="660"/>
                    <a:pt x="1358" y="558"/>
                  </a:cubicBezTo>
                  <a:cubicBezTo>
                    <a:pt x="1426" y="554"/>
                    <a:pt x="1455" y="472"/>
                    <a:pt x="1407" y="426"/>
                  </a:cubicBezTo>
                  <a:cubicBezTo>
                    <a:pt x="1109" y="150"/>
                    <a:pt x="721" y="0"/>
                    <a:pt x="32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4"/>
            <p:cNvSpPr/>
            <p:nvPr/>
          </p:nvSpPr>
          <p:spPr>
            <a:xfrm>
              <a:off x="6060625" y="1460425"/>
              <a:ext cx="22150" cy="32500"/>
            </a:xfrm>
            <a:custGeom>
              <a:avLst/>
              <a:gdLst/>
              <a:ahLst/>
              <a:cxnLst/>
              <a:rect l="l" t="t" r="r" b="b"/>
              <a:pathLst>
                <a:path w="886" h="1300" extrusionOk="0">
                  <a:moveTo>
                    <a:pt x="636" y="271"/>
                  </a:moveTo>
                  <a:cubicBezTo>
                    <a:pt x="629" y="302"/>
                    <a:pt x="624" y="334"/>
                    <a:pt x="621" y="366"/>
                  </a:cubicBezTo>
                  <a:cubicBezTo>
                    <a:pt x="617" y="421"/>
                    <a:pt x="616" y="476"/>
                    <a:pt x="617" y="531"/>
                  </a:cubicBezTo>
                  <a:cubicBezTo>
                    <a:pt x="618" y="607"/>
                    <a:pt x="620" y="678"/>
                    <a:pt x="603" y="746"/>
                  </a:cubicBezTo>
                  <a:cubicBezTo>
                    <a:pt x="574" y="855"/>
                    <a:pt x="508" y="950"/>
                    <a:pt x="416" y="1014"/>
                  </a:cubicBezTo>
                  <a:cubicBezTo>
                    <a:pt x="342" y="1068"/>
                    <a:pt x="258" y="1107"/>
                    <a:pt x="168" y="1130"/>
                  </a:cubicBezTo>
                  <a:cubicBezTo>
                    <a:pt x="169" y="963"/>
                    <a:pt x="223" y="784"/>
                    <a:pt x="326" y="622"/>
                  </a:cubicBezTo>
                  <a:cubicBezTo>
                    <a:pt x="412" y="490"/>
                    <a:pt x="516" y="371"/>
                    <a:pt x="636" y="271"/>
                  </a:cubicBezTo>
                  <a:close/>
                  <a:moveTo>
                    <a:pt x="779" y="0"/>
                  </a:moveTo>
                  <a:cubicBezTo>
                    <a:pt x="728" y="0"/>
                    <a:pt x="686" y="31"/>
                    <a:pt x="665" y="48"/>
                  </a:cubicBezTo>
                  <a:cubicBezTo>
                    <a:pt x="457" y="209"/>
                    <a:pt x="304" y="370"/>
                    <a:pt x="197" y="539"/>
                  </a:cubicBezTo>
                  <a:cubicBezTo>
                    <a:pt x="62" y="753"/>
                    <a:pt x="0" y="991"/>
                    <a:pt x="19" y="1210"/>
                  </a:cubicBezTo>
                  <a:cubicBezTo>
                    <a:pt x="21" y="1224"/>
                    <a:pt x="26" y="1239"/>
                    <a:pt x="36" y="1250"/>
                  </a:cubicBezTo>
                  <a:cubicBezTo>
                    <a:pt x="47" y="1280"/>
                    <a:pt x="76" y="1299"/>
                    <a:pt x="107" y="1299"/>
                  </a:cubicBezTo>
                  <a:cubicBezTo>
                    <a:pt x="112" y="1299"/>
                    <a:pt x="117" y="1299"/>
                    <a:pt x="123" y="1298"/>
                  </a:cubicBezTo>
                  <a:cubicBezTo>
                    <a:pt x="262" y="1275"/>
                    <a:pt x="394" y="1220"/>
                    <a:pt x="508" y="1137"/>
                  </a:cubicBezTo>
                  <a:cubicBezTo>
                    <a:pt x="629" y="1052"/>
                    <a:pt x="716" y="925"/>
                    <a:pt x="753" y="782"/>
                  </a:cubicBezTo>
                  <a:cubicBezTo>
                    <a:pt x="774" y="696"/>
                    <a:pt x="773" y="611"/>
                    <a:pt x="771" y="528"/>
                  </a:cubicBezTo>
                  <a:cubicBezTo>
                    <a:pt x="770" y="479"/>
                    <a:pt x="771" y="429"/>
                    <a:pt x="774" y="381"/>
                  </a:cubicBezTo>
                  <a:cubicBezTo>
                    <a:pt x="784" y="287"/>
                    <a:pt x="813" y="198"/>
                    <a:pt x="859" y="117"/>
                  </a:cubicBezTo>
                  <a:cubicBezTo>
                    <a:pt x="886" y="72"/>
                    <a:pt x="859" y="15"/>
                    <a:pt x="808" y="4"/>
                  </a:cubicBezTo>
                  <a:cubicBezTo>
                    <a:pt x="798" y="1"/>
                    <a:pt x="789" y="0"/>
                    <a:pt x="779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4"/>
            <p:cNvSpPr/>
            <p:nvPr/>
          </p:nvSpPr>
          <p:spPr>
            <a:xfrm>
              <a:off x="6035425" y="1495625"/>
              <a:ext cx="33275" cy="18125"/>
            </a:xfrm>
            <a:custGeom>
              <a:avLst/>
              <a:gdLst/>
              <a:ahLst/>
              <a:cxnLst/>
              <a:rect l="l" t="t" r="r" b="b"/>
              <a:pathLst>
                <a:path w="1331" h="725" extrusionOk="0">
                  <a:moveTo>
                    <a:pt x="975" y="154"/>
                  </a:moveTo>
                  <a:cubicBezTo>
                    <a:pt x="1023" y="154"/>
                    <a:pt x="1071" y="160"/>
                    <a:pt x="1118" y="170"/>
                  </a:cubicBezTo>
                  <a:cubicBezTo>
                    <a:pt x="1018" y="310"/>
                    <a:pt x="869" y="459"/>
                    <a:pt x="669" y="515"/>
                  </a:cubicBezTo>
                  <a:cubicBezTo>
                    <a:pt x="572" y="541"/>
                    <a:pt x="467" y="546"/>
                    <a:pt x="357" y="548"/>
                  </a:cubicBezTo>
                  <a:cubicBezTo>
                    <a:pt x="321" y="550"/>
                    <a:pt x="284" y="550"/>
                    <a:pt x="245" y="552"/>
                  </a:cubicBezTo>
                  <a:cubicBezTo>
                    <a:pt x="284" y="514"/>
                    <a:pt x="325" y="477"/>
                    <a:pt x="366" y="441"/>
                  </a:cubicBezTo>
                  <a:cubicBezTo>
                    <a:pt x="456" y="364"/>
                    <a:pt x="548" y="284"/>
                    <a:pt x="650" y="232"/>
                  </a:cubicBezTo>
                  <a:cubicBezTo>
                    <a:pt x="751" y="181"/>
                    <a:pt x="862" y="154"/>
                    <a:pt x="975" y="154"/>
                  </a:cubicBezTo>
                  <a:close/>
                  <a:moveTo>
                    <a:pt x="973" y="1"/>
                  </a:moveTo>
                  <a:cubicBezTo>
                    <a:pt x="838" y="1"/>
                    <a:pt x="703" y="33"/>
                    <a:pt x="580" y="95"/>
                  </a:cubicBezTo>
                  <a:cubicBezTo>
                    <a:pt x="461" y="156"/>
                    <a:pt x="362" y="243"/>
                    <a:pt x="266" y="325"/>
                  </a:cubicBezTo>
                  <a:cubicBezTo>
                    <a:pt x="175" y="404"/>
                    <a:pt x="73" y="492"/>
                    <a:pt x="14" y="614"/>
                  </a:cubicBezTo>
                  <a:cubicBezTo>
                    <a:pt x="0" y="641"/>
                    <a:pt x="3" y="672"/>
                    <a:pt x="21" y="696"/>
                  </a:cubicBezTo>
                  <a:cubicBezTo>
                    <a:pt x="36" y="714"/>
                    <a:pt x="58" y="725"/>
                    <a:pt x="83" y="725"/>
                  </a:cubicBezTo>
                  <a:cubicBezTo>
                    <a:pt x="87" y="725"/>
                    <a:pt x="92" y="725"/>
                    <a:pt x="98" y="723"/>
                  </a:cubicBezTo>
                  <a:cubicBezTo>
                    <a:pt x="185" y="708"/>
                    <a:pt x="273" y="701"/>
                    <a:pt x="361" y="701"/>
                  </a:cubicBezTo>
                  <a:cubicBezTo>
                    <a:pt x="477" y="698"/>
                    <a:pt x="595" y="694"/>
                    <a:pt x="711" y="663"/>
                  </a:cubicBezTo>
                  <a:cubicBezTo>
                    <a:pt x="1003" y="581"/>
                    <a:pt x="1197" y="344"/>
                    <a:pt x="1308" y="160"/>
                  </a:cubicBezTo>
                  <a:cubicBezTo>
                    <a:pt x="1330" y="124"/>
                    <a:pt x="1319" y="77"/>
                    <a:pt x="1282" y="55"/>
                  </a:cubicBezTo>
                  <a:cubicBezTo>
                    <a:pt x="1271" y="47"/>
                    <a:pt x="1257" y="44"/>
                    <a:pt x="1244" y="44"/>
                  </a:cubicBezTo>
                  <a:cubicBezTo>
                    <a:pt x="1156" y="15"/>
                    <a:pt x="1064" y="1"/>
                    <a:pt x="973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4"/>
            <p:cNvSpPr/>
            <p:nvPr/>
          </p:nvSpPr>
          <p:spPr>
            <a:xfrm>
              <a:off x="5305325" y="1194325"/>
              <a:ext cx="720400" cy="512975"/>
            </a:xfrm>
            <a:custGeom>
              <a:avLst/>
              <a:gdLst/>
              <a:ahLst/>
              <a:cxnLst/>
              <a:rect l="l" t="t" r="r" b="b"/>
              <a:pathLst>
                <a:path w="28816" h="20519" extrusionOk="0">
                  <a:moveTo>
                    <a:pt x="7877" y="413"/>
                  </a:moveTo>
                  <a:lnTo>
                    <a:pt x="13913" y="4288"/>
                  </a:lnTo>
                  <a:lnTo>
                    <a:pt x="10236" y="6653"/>
                  </a:lnTo>
                  <a:cubicBezTo>
                    <a:pt x="8329" y="4630"/>
                    <a:pt x="7949" y="1435"/>
                    <a:pt x="7877" y="413"/>
                  </a:cubicBezTo>
                  <a:close/>
                  <a:moveTo>
                    <a:pt x="20942" y="413"/>
                  </a:moveTo>
                  <a:lnTo>
                    <a:pt x="20942" y="413"/>
                  </a:lnTo>
                  <a:cubicBezTo>
                    <a:pt x="20869" y="1435"/>
                    <a:pt x="20489" y="4630"/>
                    <a:pt x="18581" y="6653"/>
                  </a:cubicBezTo>
                  <a:lnTo>
                    <a:pt x="14905" y="4288"/>
                  </a:lnTo>
                  <a:lnTo>
                    <a:pt x="20942" y="413"/>
                  </a:lnTo>
                  <a:close/>
                  <a:moveTo>
                    <a:pt x="14410" y="4606"/>
                  </a:moveTo>
                  <a:lnTo>
                    <a:pt x="18189" y="7034"/>
                  </a:lnTo>
                  <a:cubicBezTo>
                    <a:pt x="17268" y="7843"/>
                    <a:pt x="16043" y="8386"/>
                    <a:pt x="14410" y="8386"/>
                  </a:cubicBezTo>
                  <a:cubicBezTo>
                    <a:pt x="12776" y="8386"/>
                    <a:pt x="11550" y="7843"/>
                    <a:pt x="10630" y="7034"/>
                  </a:cubicBezTo>
                  <a:lnTo>
                    <a:pt x="14410" y="4606"/>
                  </a:lnTo>
                  <a:close/>
                  <a:moveTo>
                    <a:pt x="8234" y="0"/>
                  </a:moveTo>
                  <a:lnTo>
                    <a:pt x="7860" y="84"/>
                  </a:lnTo>
                  <a:cubicBezTo>
                    <a:pt x="7860" y="84"/>
                    <a:pt x="3173" y="1129"/>
                    <a:pt x="2433" y="1728"/>
                  </a:cubicBezTo>
                  <a:cubicBezTo>
                    <a:pt x="1692" y="2327"/>
                    <a:pt x="1" y="4827"/>
                    <a:pt x="1" y="4827"/>
                  </a:cubicBezTo>
                  <a:lnTo>
                    <a:pt x="5231" y="9509"/>
                  </a:lnTo>
                  <a:cubicBezTo>
                    <a:pt x="4830" y="11238"/>
                    <a:pt x="4973" y="13019"/>
                    <a:pt x="5275" y="14886"/>
                  </a:cubicBezTo>
                  <a:cubicBezTo>
                    <a:pt x="4380" y="16430"/>
                    <a:pt x="3823" y="19285"/>
                    <a:pt x="3851" y="20518"/>
                  </a:cubicBezTo>
                  <a:cubicBezTo>
                    <a:pt x="3851" y="20518"/>
                    <a:pt x="8178" y="19049"/>
                    <a:pt x="14409" y="19049"/>
                  </a:cubicBezTo>
                  <a:cubicBezTo>
                    <a:pt x="20639" y="19049"/>
                    <a:pt x="24953" y="20518"/>
                    <a:pt x="24953" y="20518"/>
                  </a:cubicBezTo>
                  <a:cubicBezTo>
                    <a:pt x="24981" y="19285"/>
                    <a:pt x="24419" y="16430"/>
                    <a:pt x="23524" y="14886"/>
                  </a:cubicBezTo>
                  <a:cubicBezTo>
                    <a:pt x="23827" y="13019"/>
                    <a:pt x="23971" y="11314"/>
                    <a:pt x="23587" y="9509"/>
                  </a:cubicBezTo>
                  <a:lnTo>
                    <a:pt x="28816" y="4827"/>
                  </a:lnTo>
                  <a:cubicBezTo>
                    <a:pt x="28816" y="4827"/>
                    <a:pt x="27126" y="2329"/>
                    <a:pt x="26385" y="1728"/>
                  </a:cubicBezTo>
                  <a:cubicBezTo>
                    <a:pt x="25644" y="1128"/>
                    <a:pt x="20958" y="84"/>
                    <a:pt x="20958" y="84"/>
                  </a:cubicBezTo>
                  <a:lnTo>
                    <a:pt x="20582" y="0"/>
                  </a:lnTo>
                  <a:lnTo>
                    <a:pt x="14409" y="3969"/>
                  </a:lnTo>
                  <a:lnTo>
                    <a:pt x="8234" y="0"/>
                  </a:lnTo>
                  <a:close/>
                </a:path>
              </a:pathLst>
            </a:custGeom>
            <a:solidFill>
              <a:srgbClr val="87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4"/>
            <p:cNvSpPr/>
            <p:nvPr/>
          </p:nvSpPr>
          <p:spPr>
            <a:xfrm>
              <a:off x="5888375" y="1294750"/>
              <a:ext cx="132475" cy="125600"/>
            </a:xfrm>
            <a:custGeom>
              <a:avLst/>
              <a:gdLst/>
              <a:ahLst/>
              <a:cxnLst/>
              <a:rect l="l" t="t" r="r" b="b"/>
              <a:pathLst>
                <a:path w="5299" h="5024" extrusionOk="0">
                  <a:moveTo>
                    <a:pt x="4929" y="0"/>
                  </a:moveTo>
                  <a:lnTo>
                    <a:pt x="1" y="4414"/>
                  </a:lnTo>
                  <a:lnTo>
                    <a:pt x="149" y="5024"/>
                  </a:lnTo>
                  <a:lnTo>
                    <a:pt x="5298" y="525"/>
                  </a:lnTo>
                  <a:lnTo>
                    <a:pt x="49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4"/>
            <p:cNvSpPr/>
            <p:nvPr/>
          </p:nvSpPr>
          <p:spPr>
            <a:xfrm>
              <a:off x="5310250" y="1294750"/>
              <a:ext cx="132500" cy="125600"/>
            </a:xfrm>
            <a:custGeom>
              <a:avLst/>
              <a:gdLst/>
              <a:ahLst/>
              <a:cxnLst/>
              <a:rect l="l" t="t" r="r" b="b"/>
              <a:pathLst>
                <a:path w="5300" h="5024" extrusionOk="0">
                  <a:moveTo>
                    <a:pt x="370" y="0"/>
                  </a:moveTo>
                  <a:lnTo>
                    <a:pt x="1" y="525"/>
                  </a:lnTo>
                  <a:lnTo>
                    <a:pt x="5149" y="5024"/>
                  </a:lnTo>
                  <a:lnTo>
                    <a:pt x="5300" y="44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4"/>
            <p:cNvSpPr/>
            <p:nvPr/>
          </p:nvSpPr>
          <p:spPr>
            <a:xfrm>
              <a:off x="5879950" y="1380800"/>
              <a:ext cx="18225" cy="54150"/>
            </a:xfrm>
            <a:custGeom>
              <a:avLst/>
              <a:gdLst/>
              <a:ahLst/>
              <a:cxnLst/>
              <a:rect l="l" t="t" r="r" b="b"/>
              <a:pathLst>
                <a:path w="729" h="2166" extrusionOk="0">
                  <a:moveTo>
                    <a:pt x="127" y="0"/>
                  </a:moveTo>
                  <a:cubicBezTo>
                    <a:pt x="118" y="0"/>
                    <a:pt x="109" y="1"/>
                    <a:pt x="99" y="3"/>
                  </a:cubicBezTo>
                  <a:cubicBezTo>
                    <a:pt x="39" y="19"/>
                    <a:pt x="0" y="82"/>
                    <a:pt x="15" y="143"/>
                  </a:cubicBezTo>
                  <a:lnTo>
                    <a:pt x="490" y="2077"/>
                  </a:lnTo>
                  <a:cubicBezTo>
                    <a:pt x="503" y="2128"/>
                    <a:pt x="548" y="2164"/>
                    <a:pt x="602" y="2165"/>
                  </a:cubicBezTo>
                  <a:cubicBezTo>
                    <a:pt x="612" y="2164"/>
                    <a:pt x="620" y="2164"/>
                    <a:pt x="630" y="2161"/>
                  </a:cubicBezTo>
                  <a:cubicBezTo>
                    <a:pt x="692" y="2146"/>
                    <a:pt x="729" y="2084"/>
                    <a:pt x="714" y="2022"/>
                  </a:cubicBezTo>
                  <a:lnTo>
                    <a:pt x="240" y="89"/>
                  </a:lnTo>
                  <a:cubicBezTo>
                    <a:pt x="227" y="36"/>
                    <a:pt x="179" y="0"/>
                    <a:pt x="127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4"/>
            <p:cNvSpPr/>
            <p:nvPr/>
          </p:nvSpPr>
          <p:spPr>
            <a:xfrm>
              <a:off x="5433600" y="1380925"/>
              <a:ext cx="18175" cy="54025"/>
            </a:xfrm>
            <a:custGeom>
              <a:avLst/>
              <a:gdLst/>
              <a:ahLst/>
              <a:cxnLst/>
              <a:rect l="l" t="t" r="r" b="b"/>
              <a:pathLst>
                <a:path w="727" h="2161" extrusionOk="0">
                  <a:moveTo>
                    <a:pt x="601" y="0"/>
                  </a:moveTo>
                  <a:cubicBezTo>
                    <a:pt x="550" y="0"/>
                    <a:pt x="505" y="34"/>
                    <a:pt x="491" y="84"/>
                  </a:cubicBezTo>
                  <a:lnTo>
                    <a:pt x="16" y="2017"/>
                  </a:lnTo>
                  <a:cubicBezTo>
                    <a:pt x="1" y="2079"/>
                    <a:pt x="38" y="2141"/>
                    <a:pt x="100" y="2156"/>
                  </a:cubicBezTo>
                  <a:cubicBezTo>
                    <a:pt x="108" y="2159"/>
                    <a:pt x="118" y="2160"/>
                    <a:pt x="127" y="2160"/>
                  </a:cubicBezTo>
                  <a:cubicBezTo>
                    <a:pt x="180" y="2159"/>
                    <a:pt x="226" y="2123"/>
                    <a:pt x="239" y="2072"/>
                  </a:cubicBezTo>
                  <a:lnTo>
                    <a:pt x="714" y="138"/>
                  </a:lnTo>
                  <a:cubicBezTo>
                    <a:pt x="726" y="77"/>
                    <a:pt x="688" y="19"/>
                    <a:pt x="629" y="4"/>
                  </a:cubicBezTo>
                  <a:cubicBezTo>
                    <a:pt x="619" y="2"/>
                    <a:pt x="610" y="0"/>
                    <a:pt x="60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4"/>
            <p:cNvSpPr/>
            <p:nvPr/>
          </p:nvSpPr>
          <p:spPr>
            <a:xfrm>
              <a:off x="5642125" y="1901550"/>
              <a:ext cx="45975" cy="13625"/>
            </a:xfrm>
            <a:custGeom>
              <a:avLst/>
              <a:gdLst/>
              <a:ahLst/>
              <a:cxnLst/>
              <a:rect l="l" t="t" r="r" b="b"/>
              <a:pathLst>
                <a:path w="1839" h="545" extrusionOk="0">
                  <a:moveTo>
                    <a:pt x="906" y="1"/>
                  </a:moveTo>
                  <a:cubicBezTo>
                    <a:pt x="648" y="1"/>
                    <a:pt x="360" y="85"/>
                    <a:pt x="79" y="343"/>
                  </a:cubicBezTo>
                  <a:cubicBezTo>
                    <a:pt x="0" y="415"/>
                    <a:pt x="51" y="543"/>
                    <a:pt x="156" y="544"/>
                  </a:cubicBezTo>
                  <a:cubicBezTo>
                    <a:pt x="185" y="544"/>
                    <a:pt x="213" y="533"/>
                    <a:pt x="235" y="514"/>
                  </a:cubicBezTo>
                  <a:cubicBezTo>
                    <a:pt x="468" y="300"/>
                    <a:pt x="705" y="230"/>
                    <a:pt x="917" y="230"/>
                  </a:cubicBezTo>
                  <a:cubicBezTo>
                    <a:pt x="1312" y="230"/>
                    <a:pt x="1617" y="473"/>
                    <a:pt x="1636" y="489"/>
                  </a:cubicBezTo>
                  <a:cubicBezTo>
                    <a:pt x="1658" y="507"/>
                    <a:pt x="1683" y="515"/>
                    <a:pt x="1709" y="515"/>
                  </a:cubicBezTo>
                  <a:cubicBezTo>
                    <a:pt x="1742" y="515"/>
                    <a:pt x="1775" y="501"/>
                    <a:pt x="1798" y="474"/>
                  </a:cubicBezTo>
                  <a:cubicBezTo>
                    <a:pt x="1839" y="424"/>
                    <a:pt x="1832" y="351"/>
                    <a:pt x="1782" y="311"/>
                  </a:cubicBezTo>
                  <a:cubicBezTo>
                    <a:pt x="1776" y="307"/>
                    <a:pt x="1397" y="1"/>
                    <a:pt x="90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4"/>
            <p:cNvSpPr/>
            <p:nvPr/>
          </p:nvSpPr>
          <p:spPr>
            <a:xfrm>
              <a:off x="5807050" y="926800"/>
              <a:ext cx="86975" cy="116175"/>
            </a:xfrm>
            <a:custGeom>
              <a:avLst/>
              <a:gdLst/>
              <a:ahLst/>
              <a:cxnLst/>
              <a:rect l="l" t="t" r="r" b="b"/>
              <a:pathLst>
                <a:path w="3479" h="4647" extrusionOk="0">
                  <a:moveTo>
                    <a:pt x="1808" y="1"/>
                  </a:moveTo>
                  <a:cubicBezTo>
                    <a:pt x="1550" y="1"/>
                    <a:pt x="1295" y="69"/>
                    <a:pt x="1081" y="213"/>
                  </a:cubicBezTo>
                  <a:lnTo>
                    <a:pt x="1" y="4343"/>
                  </a:lnTo>
                  <a:cubicBezTo>
                    <a:pt x="285" y="4550"/>
                    <a:pt x="635" y="4647"/>
                    <a:pt x="988" y="4647"/>
                  </a:cubicBezTo>
                  <a:cubicBezTo>
                    <a:pt x="1253" y="4647"/>
                    <a:pt x="1521" y="4592"/>
                    <a:pt x="1764" y="4488"/>
                  </a:cubicBezTo>
                  <a:cubicBezTo>
                    <a:pt x="2331" y="4245"/>
                    <a:pt x="2774" y="3766"/>
                    <a:pt x="3066" y="3222"/>
                  </a:cubicBezTo>
                  <a:cubicBezTo>
                    <a:pt x="3327" y="2739"/>
                    <a:pt x="3478" y="2184"/>
                    <a:pt x="3424" y="1637"/>
                  </a:cubicBezTo>
                  <a:cubicBezTo>
                    <a:pt x="3371" y="1089"/>
                    <a:pt x="3094" y="552"/>
                    <a:pt x="2635" y="248"/>
                  </a:cubicBezTo>
                  <a:cubicBezTo>
                    <a:pt x="2393" y="87"/>
                    <a:pt x="2099" y="1"/>
                    <a:pt x="1808" y="1"/>
                  </a:cubicBez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4"/>
            <p:cNvSpPr/>
            <p:nvPr/>
          </p:nvSpPr>
          <p:spPr>
            <a:xfrm>
              <a:off x="5868825" y="934250"/>
              <a:ext cx="21575" cy="17375"/>
            </a:xfrm>
            <a:custGeom>
              <a:avLst/>
              <a:gdLst/>
              <a:ahLst/>
              <a:cxnLst/>
              <a:rect l="l" t="t" r="r" b="b"/>
              <a:pathLst>
                <a:path w="863" h="695" extrusionOk="0">
                  <a:moveTo>
                    <a:pt x="689" y="1"/>
                  </a:moveTo>
                  <a:cubicBezTo>
                    <a:pt x="655" y="1"/>
                    <a:pt x="620" y="13"/>
                    <a:pt x="591" y="37"/>
                  </a:cubicBezTo>
                  <a:lnTo>
                    <a:pt x="113" y="422"/>
                  </a:lnTo>
                  <a:cubicBezTo>
                    <a:pt x="0" y="513"/>
                    <a:pt x="65" y="695"/>
                    <a:pt x="210" y="695"/>
                  </a:cubicBezTo>
                  <a:cubicBezTo>
                    <a:pt x="246" y="695"/>
                    <a:pt x="279" y="682"/>
                    <a:pt x="306" y="660"/>
                  </a:cubicBezTo>
                  <a:lnTo>
                    <a:pt x="784" y="276"/>
                  </a:lnTo>
                  <a:cubicBezTo>
                    <a:pt x="851" y="224"/>
                    <a:pt x="862" y="125"/>
                    <a:pt x="809" y="59"/>
                  </a:cubicBezTo>
                  <a:cubicBezTo>
                    <a:pt x="778" y="20"/>
                    <a:pt x="734" y="1"/>
                    <a:pt x="6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4"/>
            <p:cNvSpPr/>
            <p:nvPr/>
          </p:nvSpPr>
          <p:spPr>
            <a:xfrm>
              <a:off x="5872575" y="950500"/>
              <a:ext cx="24300" cy="12150"/>
            </a:xfrm>
            <a:custGeom>
              <a:avLst/>
              <a:gdLst/>
              <a:ahLst/>
              <a:cxnLst/>
              <a:rect l="l" t="t" r="r" b="b"/>
              <a:pathLst>
                <a:path w="972" h="486" extrusionOk="0">
                  <a:moveTo>
                    <a:pt x="802" y="1"/>
                  </a:moveTo>
                  <a:cubicBezTo>
                    <a:pt x="787" y="1"/>
                    <a:pt x="772" y="3"/>
                    <a:pt x="757" y="8"/>
                  </a:cubicBezTo>
                  <a:lnTo>
                    <a:pt x="169" y="185"/>
                  </a:lnTo>
                  <a:cubicBezTo>
                    <a:pt x="1" y="236"/>
                    <a:pt x="36" y="485"/>
                    <a:pt x="214" y="485"/>
                  </a:cubicBezTo>
                  <a:cubicBezTo>
                    <a:pt x="228" y="485"/>
                    <a:pt x="243" y="483"/>
                    <a:pt x="258" y="479"/>
                  </a:cubicBezTo>
                  <a:lnTo>
                    <a:pt x="845" y="301"/>
                  </a:lnTo>
                  <a:cubicBezTo>
                    <a:pt x="926" y="276"/>
                    <a:pt x="971" y="191"/>
                    <a:pt x="948" y="109"/>
                  </a:cubicBezTo>
                  <a:cubicBezTo>
                    <a:pt x="928" y="43"/>
                    <a:pt x="867" y="1"/>
                    <a:pt x="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4"/>
            <p:cNvSpPr/>
            <p:nvPr/>
          </p:nvSpPr>
          <p:spPr>
            <a:xfrm>
              <a:off x="5437050" y="926800"/>
              <a:ext cx="86950" cy="116175"/>
            </a:xfrm>
            <a:custGeom>
              <a:avLst/>
              <a:gdLst/>
              <a:ahLst/>
              <a:cxnLst/>
              <a:rect l="l" t="t" r="r" b="b"/>
              <a:pathLst>
                <a:path w="3478" h="4647" extrusionOk="0">
                  <a:moveTo>
                    <a:pt x="1670" y="1"/>
                  </a:moveTo>
                  <a:cubicBezTo>
                    <a:pt x="1379" y="1"/>
                    <a:pt x="1085" y="87"/>
                    <a:pt x="842" y="248"/>
                  </a:cubicBezTo>
                  <a:cubicBezTo>
                    <a:pt x="385" y="552"/>
                    <a:pt x="108" y="1089"/>
                    <a:pt x="54" y="1637"/>
                  </a:cubicBezTo>
                  <a:cubicBezTo>
                    <a:pt x="0" y="2184"/>
                    <a:pt x="152" y="2739"/>
                    <a:pt x="411" y="3222"/>
                  </a:cubicBezTo>
                  <a:cubicBezTo>
                    <a:pt x="703" y="3766"/>
                    <a:pt x="1146" y="4245"/>
                    <a:pt x="1713" y="4488"/>
                  </a:cubicBezTo>
                  <a:cubicBezTo>
                    <a:pt x="1957" y="4592"/>
                    <a:pt x="2225" y="4647"/>
                    <a:pt x="2490" y="4647"/>
                  </a:cubicBezTo>
                  <a:cubicBezTo>
                    <a:pt x="2843" y="4647"/>
                    <a:pt x="3193" y="4550"/>
                    <a:pt x="3477" y="4343"/>
                  </a:cubicBezTo>
                  <a:lnTo>
                    <a:pt x="2398" y="213"/>
                  </a:lnTo>
                  <a:cubicBezTo>
                    <a:pt x="2183" y="69"/>
                    <a:pt x="1928" y="1"/>
                    <a:pt x="1670" y="1"/>
                  </a:cubicBez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4"/>
            <p:cNvSpPr/>
            <p:nvPr/>
          </p:nvSpPr>
          <p:spPr>
            <a:xfrm>
              <a:off x="5432750" y="993700"/>
              <a:ext cx="24175" cy="12750"/>
            </a:xfrm>
            <a:custGeom>
              <a:avLst/>
              <a:gdLst/>
              <a:ahLst/>
              <a:cxnLst/>
              <a:rect l="l" t="t" r="r" b="b"/>
              <a:pathLst>
                <a:path w="967" h="510" extrusionOk="0">
                  <a:moveTo>
                    <a:pt x="793" y="1"/>
                  </a:moveTo>
                  <a:cubicBezTo>
                    <a:pt x="776" y="1"/>
                    <a:pt x="759" y="4"/>
                    <a:pt x="742" y="9"/>
                  </a:cubicBezTo>
                  <a:lnTo>
                    <a:pt x="164" y="210"/>
                  </a:lnTo>
                  <a:cubicBezTo>
                    <a:pt x="0" y="267"/>
                    <a:pt x="41" y="509"/>
                    <a:pt x="215" y="509"/>
                  </a:cubicBezTo>
                  <a:cubicBezTo>
                    <a:pt x="232" y="509"/>
                    <a:pt x="248" y="506"/>
                    <a:pt x="265" y="501"/>
                  </a:cubicBezTo>
                  <a:lnTo>
                    <a:pt x="844" y="300"/>
                  </a:lnTo>
                  <a:cubicBezTo>
                    <a:pt x="924" y="272"/>
                    <a:pt x="967" y="184"/>
                    <a:pt x="939" y="104"/>
                  </a:cubicBezTo>
                  <a:cubicBezTo>
                    <a:pt x="917" y="41"/>
                    <a:pt x="857" y="1"/>
                    <a:pt x="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4"/>
            <p:cNvSpPr/>
            <p:nvPr/>
          </p:nvSpPr>
          <p:spPr>
            <a:xfrm>
              <a:off x="5466650" y="659850"/>
              <a:ext cx="397800" cy="486300"/>
            </a:xfrm>
            <a:custGeom>
              <a:avLst/>
              <a:gdLst/>
              <a:ahLst/>
              <a:cxnLst/>
              <a:rect l="l" t="t" r="r" b="b"/>
              <a:pathLst>
                <a:path w="15912" h="19452" extrusionOk="0">
                  <a:moveTo>
                    <a:pt x="7956" y="0"/>
                  </a:moveTo>
                  <a:cubicBezTo>
                    <a:pt x="5035" y="0"/>
                    <a:pt x="1" y="2104"/>
                    <a:pt x="1" y="7600"/>
                  </a:cubicBezTo>
                  <a:cubicBezTo>
                    <a:pt x="1" y="13096"/>
                    <a:pt x="1886" y="19451"/>
                    <a:pt x="7956" y="19451"/>
                  </a:cubicBezTo>
                  <a:cubicBezTo>
                    <a:pt x="14025" y="19451"/>
                    <a:pt x="15911" y="13095"/>
                    <a:pt x="15911" y="7599"/>
                  </a:cubicBezTo>
                  <a:cubicBezTo>
                    <a:pt x="15911" y="2103"/>
                    <a:pt x="10877" y="0"/>
                    <a:pt x="7956" y="0"/>
                  </a:cubicBez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4"/>
            <p:cNvSpPr/>
            <p:nvPr/>
          </p:nvSpPr>
          <p:spPr>
            <a:xfrm>
              <a:off x="5712500" y="912300"/>
              <a:ext cx="69900" cy="40750"/>
            </a:xfrm>
            <a:custGeom>
              <a:avLst/>
              <a:gdLst/>
              <a:ahLst/>
              <a:cxnLst/>
              <a:rect l="l" t="t" r="r" b="b"/>
              <a:pathLst>
                <a:path w="2796" h="1630" extrusionOk="0">
                  <a:moveTo>
                    <a:pt x="172" y="1"/>
                  </a:moveTo>
                  <a:cubicBezTo>
                    <a:pt x="113" y="1"/>
                    <a:pt x="62" y="46"/>
                    <a:pt x="57" y="108"/>
                  </a:cubicBezTo>
                  <a:cubicBezTo>
                    <a:pt x="0" y="602"/>
                    <a:pt x="237" y="1121"/>
                    <a:pt x="650" y="1401"/>
                  </a:cubicBezTo>
                  <a:cubicBezTo>
                    <a:pt x="877" y="1549"/>
                    <a:pt x="1143" y="1629"/>
                    <a:pt x="1413" y="1629"/>
                  </a:cubicBezTo>
                  <a:cubicBezTo>
                    <a:pt x="1415" y="1629"/>
                    <a:pt x="1418" y="1629"/>
                    <a:pt x="1420" y="1629"/>
                  </a:cubicBezTo>
                  <a:cubicBezTo>
                    <a:pt x="1423" y="1629"/>
                    <a:pt x="1425" y="1629"/>
                    <a:pt x="1428" y="1629"/>
                  </a:cubicBezTo>
                  <a:cubicBezTo>
                    <a:pt x="1653" y="1629"/>
                    <a:pt x="1874" y="1574"/>
                    <a:pt x="2071" y="1468"/>
                  </a:cubicBezTo>
                  <a:cubicBezTo>
                    <a:pt x="2509" y="1230"/>
                    <a:pt x="2796" y="736"/>
                    <a:pt x="2786" y="238"/>
                  </a:cubicBezTo>
                  <a:cubicBezTo>
                    <a:pt x="2785" y="175"/>
                    <a:pt x="2732" y="125"/>
                    <a:pt x="2670" y="125"/>
                  </a:cubicBezTo>
                  <a:lnTo>
                    <a:pt x="2668" y="125"/>
                  </a:lnTo>
                  <a:cubicBezTo>
                    <a:pt x="2604" y="127"/>
                    <a:pt x="2553" y="179"/>
                    <a:pt x="2555" y="243"/>
                  </a:cubicBezTo>
                  <a:cubicBezTo>
                    <a:pt x="2563" y="657"/>
                    <a:pt x="2325" y="1067"/>
                    <a:pt x="1961" y="1266"/>
                  </a:cubicBezTo>
                  <a:cubicBezTo>
                    <a:pt x="1796" y="1356"/>
                    <a:pt x="1608" y="1400"/>
                    <a:pt x="1419" y="1400"/>
                  </a:cubicBezTo>
                  <a:cubicBezTo>
                    <a:pt x="1193" y="1400"/>
                    <a:pt x="967" y="1336"/>
                    <a:pt x="780" y="1209"/>
                  </a:cubicBezTo>
                  <a:cubicBezTo>
                    <a:pt x="437" y="978"/>
                    <a:pt x="238" y="545"/>
                    <a:pt x="285" y="134"/>
                  </a:cubicBezTo>
                  <a:cubicBezTo>
                    <a:pt x="296" y="69"/>
                    <a:pt x="249" y="10"/>
                    <a:pt x="185" y="2"/>
                  </a:cubicBezTo>
                  <a:cubicBezTo>
                    <a:pt x="180" y="1"/>
                    <a:pt x="176" y="1"/>
                    <a:pt x="172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4"/>
            <p:cNvSpPr/>
            <p:nvPr/>
          </p:nvSpPr>
          <p:spPr>
            <a:xfrm>
              <a:off x="5771775" y="932375"/>
              <a:ext cx="24875" cy="7100"/>
            </a:xfrm>
            <a:custGeom>
              <a:avLst/>
              <a:gdLst/>
              <a:ahLst/>
              <a:cxnLst/>
              <a:rect l="l" t="t" r="r" b="b"/>
              <a:pathLst>
                <a:path w="995" h="284" extrusionOk="0">
                  <a:moveTo>
                    <a:pt x="868" y="0"/>
                  </a:moveTo>
                  <a:cubicBezTo>
                    <a:pt x="858" y="0"/>
                    <a:pt x="848" y="1"/>
                    <a:pt x="838" y="4"/>
                  </a:cubicBezTo>
                  <a:cubicBezTo>
                    <a:pt x="708" y="37"/>
                    <a:pt x="575" y="54"/>
                    <a:pt x="441" y="54"/>
                  </a:cubicBezTo>
                  <a:cubicBezTo>
                    <a:pt x="342" y="54"/>
                    <a:pt x="242" y="44"/>
                    <a:pt x="144" y="26"/>
                  </a:cubicBezTo>
                  <a:cubicBezTo>
                    <a:pt x="137" y="25"/>
                    <a:pt x="130" y="24"/>
                    <a:pt x="124" y="24"/>
                  </a:cubicBezTo>
                  <a:cubicBezTo>
                    <a:pt x="70" y="24"/>
                    <a:pt x="23" y="63"/>
                    <a:pt x="12" y="118"/>
                  </a:cubicBezTo>
                  <a:cubicBezTo>
                    <a:pt x="1" y="179"/>
                    <a:pt x="39" y="238"/>
                    <a:pt x="101" y="252"/>
                  </a:cubicBezTo>
                  <a:cubicBezTo>
                    <a:pt x="213" y="273"/>
                    <a:pt x="327" y="284"/>
                    <a:pt x="441" y="284"/>
                  </a:cubicBezTo>
                  <a:cubicBezTo>
                    <a:pt x="594" y="284"/>
                    <a:pt x="747" y="266"/>
                    <a:pt x="896" y="227"/>
                  </a:cubicBezTo>
                  <a:cubicBezTo>
                    <a:pt x="958" y="212"/>
                    <a:pt x="995" y="149"/>
                    <a:pt x="980" y="87"/>
                  </a:cubicBezTo>
                  <a:cubicBezTo>
                    <a:pt x="966" y="35"/>
                    <a:pt x="919" y="0"/>
                    <a:pt x="86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4"/>
            <p:cNvSpPr/>
            <p:nvPr/>
          </p:nvSpPr>
          <p:spPr>
            <a:xfrm>
              <a:off x="5717275" y="845175"/>
              <a:ext cx="77425" cy="18675"/>
            </a:xfrm>
            <a:custGeom>
              <a:avLst/>
              <a:gdLst/>
              <a:ahLst/>
              <a:cxnLst/>
              <a:rect l="l" t="t" r="r" b="b"/>
              <a:pathLst>
                <a:path w="3097" h="747" extrusionOk="0">
                  <a:moveTo>
                    <a:pt x="1121" y="1"/>
                  </a:moveTo>
                  <a:cubicBezTo>
                    <a:pt x="766" y="1"/>
                    <a:pt x="414" y="50"/>
                    <a:pt x="91" y="151"/>
                  </a:cubicBezTo>
                  <a:cubicBezTo>
                    <a:pt x="32" y="172"/>
                    <a:pt x="1" y="235"/>
                    <a:pt x="19" y="296"/>
                  </a:cubicBezTo>
                  <a:cubicBezTo>
                    <a:pt x="34" y="345"/>
                    <a:pt x="80" y="376"/>
                    <a:pt x="129" y="376"/>
                  </a:cubicBezTo>
                  <a:cubicBezTo>
                    <a:pt x="140" y="376"/>
                    <a:pt x="151" y="375"/>
                    <a:pt x="162" y="372"/>
                  </a:cubicBezTo>
                  <a:cubicBezTo>
                    <a:pt x="464" y="276"/>
                    <a:pt x="795" y="230"/>
                    <a:pt x="1127" y="230"/>
                  </a:cubicBezTo>
                  <a:cubicBezTo>
                    <a:pt x="1772" y="230"/>
                    <a:pt x="2422" y="404"/>
                    <a:pt x="2872" y="724"/>
                  </a:cubicBezTo>
                  <a:cubicBezTo>
                    <a:pt x="2891" y="739"/>
                    <a:pt x="2914" y="746"/>
                    <a:pt x="2939" y="746"/>
                  </a:cubicBezTo>
                  <a:cubicBezTo>
                    <a:pt x="3051" y="746"/>
                    <a:pt x="3096" y="603"/>
                    <a:pt x="3007" y="537"/>
                  </a:cubicBezTo>
                  <a:cubicBezTo>
                    <a:pt x="2520" y="189"/>
                    <a:pt x="1817" y="1"/>
                    <a:pt x="1121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4"/>
            <p:cNvSpPr/>
            <p:nvPr/>
          </p:nvSpPr>
          <p:spPr>
            <a:xfrm>
              <a:off x="5548700" y="912400"/>
              <a:ext cx="69925" cy="40650"/>
            </a:xfrm>
            <a:custGeom>
              <a:avLst/>
              <a:gdLst/>
              <a:ahLst/>
              <a:cxnLst/>
              <a:rect l="l" t="t" r="r" b="b"/>
              <a:pathLst>
                <a:path w="2797" h="1626" extrusionOk="0">
                  <a:moveTo>
                    <a:pt x="2628" y="0"/>
                  </a:moveTo>
                  <a:cubicBezTo>
                    <a:pt x="2622" y="0"/>
                    <a:pt x="2617" y="1"/>
                    <a:pt x="2611" y="2"/>
                  </a:cubicBezTo>
                  <a:cubicBezTo>
                    <a:pt x="2548" y="10"/>
                    <a:pt x="2502" y="66"/>
                    <a:pt x="2509" y="130"/>
                  </a:cubicBezTo>
                  <a:cubicBezTo>
                    <a:pt x="2557" y="541"/>
                    <a:pt x="2359" y="974"/>
                    <a:pt x="2016" y="1205"/>
                  </a:cubicBezTo>
                  <a:cubicBezTo>
                    <a:pt x="1829" y="1332"/>
                    <a:pt x="1602" y="1396"/>
                    <a:pt x="1375" y="1396"/>
                  </a:cubicBezTo>
                  <a:cubicBezTo>
                    <a:pt x="1187" y="1396"/>
                    <a:pt x="1000" y="1352"/>
                    <a:pt x="835" y="1262"/>
                  </a:cubicBezTo>
                  <a:cubicBezTo>
                    <a:pt x="471" y="1063"/>
                    <a:pt x="231" y="652"/>
                    <a:pt x="240" y="239"/>
                  </a:cubicBezTo>
                  <a:cubicBezTo>
                    <a:pt x="241" y="175"/>
                    <a:pt x="192" y="123"/>
                    <a:pt x="128" y="121"/>
                  </a:cubicBezTo>
                  <a:lnTo>
                    <a:pt x="125" y="121"/>
                  </a:lnTo>
                  <a:cubicBezTo>
                    <a:pt x="62" y="121"/>
                    <a:pt x="11" y="171"/>
                    <a:pt x="10" y="234"/>
                  </a:cubicBezTo>
                  <a:cubicBezTo>
                    <a:pt x="0" y="732"/>
                    <a:pt x="287" y="1226"/>
                    <a:pt x="724" y="1464"/>
                  </a:cubicBezTo>
                  <a:cubicBezTo>
                    <a:pt x="922" y="1570"/>
                    <a:pt x="1142" y="1625"/>
                    <a:pt x="1366" y="1625"/>
                  </a:cubicBezTo>
                  <a:cubicBezTo>
                    <a:pt x="1369" y="1625"/>
                    <a:pt x="1372" y="1625"/>
                    <a:pt x="1374" y="1625"/>
                  </a:cubicBezTo>
                  <a:cubicBezTo>
                    <a:pt x="1377" y="1625"/>
                    <a:pt x="1379" y="1625"/>
                    <a:pt x="1381" y="1625"/>
                  </a:cubicBezTo>
                  <a:cubicBezTo>
                    <a:pt x="1653" y="1625"/>
                    <a:pt x="1919" y="1545"/>
                    <a:pt x="2146" y="1397"/>
                  </a:cubicBezTo>
                  <a:cubicBezTo>
                    <a:pt x="2559" y="1117"/>
                    <a:pt x="2797" y="598"/>
                    <a:pt x="2738" y="104"/>
                  </a:cubicBezTo>
                  <a:cubicBezTo>
                    <a:pt x="2733" y="45"/>
                    <a:pt x="2684" y="0"/>
                    <a:pt x="262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4"/>
            <p:cNvSpPr/>
            <p:nvPr/>
          </p:nvSpPr>
          <p:spPr>
            <a:xfrm>
              <a:off x="5534450" y="932350"/>
              <a:ext cx="24975" cy="7125"/>
            </a:xfrm>
            <a:custGeom>
              <a:avLst/>
              <a:gdLst/>
              <a:ahLst/>
              <a:cxnLst/>
              <a:rect l="l" t="t" r="r" b="b"/>
              <a:pathLst>
                <a:path w="999" h="285" extrusionOk="0">
                  <a:moveTo>
                    <a:pt x="129" y="0"/>
                  </a:moveTo>
                  <a:cubicBezTo>
                    <a:pt x="77" y="0"/>
                    <a:pt x="29" y="35"/>
                    <a:pt x="17" y="88"/>
                  </a:cubicBezTo>
                  <a:cubicBezTo>
                    <a:pt x="0" y="148"/>
                    <a:pt x="37" y="212"/>
                    <a:pt x="99" y="228"/>
                  </a:cubicBezTo>
                  <a:cubicBezTo>
                    <a:pt x="248" y="265"/>
                    <a:pt x="401" y="285"/>
                    <a:pt x="554" y="285"/>
                  </a:cubicBezTo>
                  <a:cubicBezTo>
                    <a:pt x="668" y="285"/>
                    <a:pt x="782" y="274"/>
                    <a:pt x="895" y="253"/>
                  </a:cubicBezTo>
                  <a:cubicBezTo>
                    <a:pt x="957" y="241"/>
                    <a:pt x="998" y="180"/>
                    <a:pt x="986" y="118"/>
                  </a:cubicBezTo>
                  <a:cubicBezTo>
                    <a:pt x="976" y="62"/>
                    <a:pt x="928" y="24"/>
                    <a:pt x="874" y="24"/>
                  </a:cubicBezTo>
                  <a:cubicBezTo>
                    <a:pt x="866" y="24"/>
                    <a:pt x="859" y="24"/>
                    <a:pt x="851" y="26"/>
                  </a:cubicBezTo>
                  <a:cubicBezTo>
                    <a:pt x="753" y="45"/>
                    <a:pt x="654" y="54"/>
                    <a:pt x="555" y="54"/>
                  </a:cubicBezTo>
                  <a:cubicBezTo>
                    <a:pt x="421" y="54"/>
                    <a:pt x="287" y="37"/>
                    <a:pt x="157" y="4"/>
                  </a:cubicBezTo>
                  <a:cubicBezTo>
                    <a:pt x="148" y="1"/>
                    <a:pt x="138" y="0"/>
                    <a:pt x="129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4"/>
            <p:cNvSpPr/>
            <p:nvPr/>
          </p:nvSpPr>
          <p:spPr>
            <a:xfrm>
              <a:off x="5536375" y="845200"/>
              <a:ext cx="77675" cy="18650"/>
            </a:xfrm>
            <a:custGeom>
              <a:avLst/>
              <a:gdLst/>
              <a:ahLst/>
              <a:cxnLst/>
              <a:rect l="l" t="t" r="r" b="b"/>
              <a:pathLst>
                <a:path w="3107" h="746" extrusionOk="0">
                  <a:moveTo>
                    <a:pt x="1976" y="0"/>
                  </a:moveTo>
                  <a:cubicBezTo>
                    <a:pt x="1280" y="0"/>
                    <a:pt x="578" y="188"/>
                    <a:pt x="91" y="536"/>
                  </a:cubicBezTo>
                  <a:cubicBezTo>
                    <a:pt x="0" y="601"/>
                    <a:pt x="46" y="745"/>
                    <a:pt x="159" y="745"/>
                  </a:cubicBezTo>
                  <a:cubicBezTo>
                    <a:pt x="182" y="745"/>
                    <a:pt x="207" y="738"/>
                    <a:pt x="226" y="723"/>
                  </a:cubicBezTo>
                  <a:cubicBezTo>
                    <a:pt x="674" y="402"/>
                    <a:pt x="1324" y="229"/>
                    <a:pt x="1969" y="229"/>
                  </a:cubicBezTo>
                  <a:cubicBezTo>
                    <a:pt x="2302" y="229"/>
                    <a:pt x="2634" y="275"/>
                    <a:pt x="2936" y="371"/>
                  </a:cubicBezTo>
                  <a:cubicBezTo>
                    <a:pt x="2949" y="375"/>
                    <a:pt x="2962" y="377"/>
                    <a:pt x="2975" y="377"/>
                  </a:cubicBezTo>
                  <a:cubicBezTo>
                    <a:pt x="3025" y="377"/>
                    <a:pt x="3071" y="346"/>
                    <a:pt x="3086" y="296"/>
                  </a:cubicBezTo>
                  <a:cubicBezTo>
                    <a:pt x="3107" y="234"/>
                    <a:pt x="3070" y="167"/>
                    <a:pt x="3005" y="150"/>
                  </a:cubicBezTo>
                  <a:cubicBezTo>
                    <a:pt x="2683" y="49"/>
                    <a:pt x="2330" y="0"/>
                    <a:pt x="1976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4"/>
            <p:cNvSpPr/>
            <p:nvPr/>
          </p:nvSpPr>
          <p:spPr>
            <a:xfrm>
              <a:off x="5634300" y="947275"/>
              <a:ext cx="62725" cy="34925"/>
            </a:xfrm>
            <a:custGeom>
              <a:avLst/>
              <a:gdLst/>
              <a:ahLst/>
              <a:cxnLst/>
              <a:rect l="l" t="t" r="r" b="b"/>
              <a:pathLst>
                <a:path w="2509" h="1397" extrusionOk="0">
                  <a:moveTo>
                    <a:pt x="1250" y="0"/>
                  </a:moveTo>
                  <a:cubicBezTo>
                    <a:pt x="439" y="0"/>
                    <a:pt x="38" y="1193"/>
                    <a:pt x="22" y="1245"/>
                  </a:cubicBezTo>
                  <a:cubicBezTo>
                    <a:pt x="1" y="1306"/>
                    <a:pt x="34" y="1370"/>
                    <a:pt x="95" y="1390"/>
                  </a:cubicBezTo>
                  <a:cubicBezTo>
                    <a:pt x="107" y="1394"/>
                    <a:pt x="119" y="1396"/>
                    <a:pt x="131" y="1396"/>
                  </a:cubicBezTo>
                  <a:cubicBezTo>
                    <a:pt x="180" y="1396"/>
                    <a:pt x="224" y="1365"/>
                    <a:pt x="240" y="1317"/>
                  </a:cubicBezTo>
                  <a:cubicBezTo>
                    <a:pt x="243" y="1306"/>
                    <a:pt x="605" y="232"/>
                    <a:pt x="1250" y="232"/>
                  </a:cubicBezTo>
                  <a:cubicBezTo>
                    <a:pt x="1894" y="232"/>
                    <a:pt x="2266" y="1307"/>
                    <a:pt x="2270" y="1318"/>
                  </a:cubicBezTo>
                  <a:cubicBezTo>
                    <a:pt x="2285" y="1365"/>
                    <a:pt x="2330" y="1397"/>
                    <a:pt x="2379" y="1397"/>
                  </a:cubicBezTo>
                  <a:cubicBezTo>
                    <a:pt x="2391" y="1397"/>
                    <a:pt x="2404" y="1394"/>
                    <a:pt x="2416" y="1390"/>
                  </a:cubicBezTo>
                  <a:cubicBezTo>
                    <a:pt x="2477" y="1369"/>
                    <a:pt x="2509" y="1304"/>
                    <a:pt x="2488" y="1244"/>
                  </a:cubicBezTo>
                  <a:cubicBezTo>
                    <a:pt x="2473" y="1193"/>
                    <a:pt x="2061" y="0"/>
                    <a:pt x="125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4"/>
            <p:cNvSpPr/>
            <p:nvPr/>
          </p:nvSpPr>
          <p:spPr>
            <a:xfrm>
              <a:off x="5602500" y="1004925"/>
              <a:ext cx="126125" cy="32700"/>
            </a:xfrm>
            <a:custGeom>
              <a:avLst/>
              <a:gdLst/>
              <a:ahLst/>
              <a:cxnLst/>
              <a:rect l="l" t="t" r="r" b="b"/>
              <a:pathLst>
                <a:path w="5045" h="1308" extrusionOk="0">
                  <a:moveTo>
                    <a:pt x="4918" y="0"/>
                  </a:moveTo>
                  <a:cubicBezTo>
                    <a:pt x="4887" y="0"/>
                    <a:pt x="4857" y="13"/>
                    <a:pt x="4834" y="37"/>
                  </a:cubicBezTo>
                  <a:cubicBezTo>
                    <a:pt x="4824" y="46"/>
                    <a:pt x="3836" y="1058"/>
                    <a:pt x="2503" y="1076"/>
                  </a:cubicBezTo>
                  <a:cubicBezTo>
                    <a:pt x="2490" y="1077"/>
                    <a:pt x="2478" y="1077"/>
                    <a:pt x="2466" y="1077"/>
                  </a:cubicBezTo>
                  <a:cubicBezTo>
                    <a:pt x="1685" y="1077"/>
                    <a:pt x="914" y="727"/>
                    <a:pt x="208" y="34"/>
                  </a:cubicBezTo>
                  <a:cubicBezTo>
                    <a:pt x="186" y="12"/>
                    <a:pt x="157" y="1"/>
                    <a:pt x="127" y="1"/>
                  </a:cubicBezTo>
                  <a:cubicBezTo>
                    <a:pt x="98" y="1"/>
                    <a:pt x="68" y="12"/>
                    <a:pt x="46" y="35"/>
                  </a:cubicBezTo>
                  <a:cubicBezTo>
                    <a:pt x="0" y="81"/>
                    <a:pt x="2" y="154"/>
                    <a:pt x="47" y="198"/>
                  </a:cubicBezTo>
                  <a:cubicBezTo>
                    <a:pt x="796" y="934"/>
                    <a:pt x="1610" y="1308"/>
                    <a:pt x="2465" y="1308"/>
                  </a:cubicBezTo>
                  <a:lnTo>
                    <a:pt x="2509" y="1306"/>
                  </a:lnTo>
                  <a:cubicBezTo>
                    <a:pt x="3938" y="1286"/>
                    <a:pt x="4958" y="240"/>
                    <a:pt x="5001" y="196"/>
                  </a:cubicBezTo>
                  <a:cubicBezTo>
                    <a:pt x="5045" y="150"/>
                    <a:pt x="5043" y="77"/>
                    <a:pt x="4998" y="33"/>
                  </a:cubicBezTo>
                  <a:cubicBezTo>
                    <a:pt x="4975" y="11"/>
                    <a:pt x="4946" y="0"/>
                    <a:pt x="491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4"/>
            <p:cNvSpPr/>
            <p:nvPr/>
          </p:nvSpPr>
          <p:spPr>
            <a:xfrm>
              <a:off x="5469175" y="927050"/>
              <a:ext cx="34450" cy="106800"/>
            </a:xfrm>
            <a:custGeom>
              <a:avLst/>
              <a:gdLst/>
              <a:ahLst/>
              <a:cxnLst/>
              <a:rect l="l" t="t" r="r" b="b"/>
              <a:pathLst>
                <a:path w="1378" h="4272" extrusionOk="0">
                  <a:moveTo>
                    <a:pt x="125" y="1"/>
                  </a:moveTo>
                  <a:cubicBezTo>
                    <a:pt x="119" y="1"/>
                    <a:pt x="113" y="1"/>
                    <a:pt x="108" y="2"/>
                  </a:cubicBezTo>
                  <a:cubicBezTo>
                    <a:pt x="44" y="11"/>
                    <a:pt x="0" y="70"/>
                    <a:pt x="10" y="133"/>
                  </a:cubicBezTo>
                  <a:cubicBezTo>
                    <a:pt x="231" y="1659"/>
                    <a:pt x="609" y="3028"/>
                    <a:pt x="1132" y="4202"/>
                  </a:cubicBezTo>
                  <a:cubicBezTo>
                    <a:pt x="1150" y="4244"/>
                    <a:pt x="1191" y="4270"/>
                    <a:pt x="1237" y="4271"/>
                  </a:cubicBezTo>
                  <a:lnTo>
                    <a:pt x="1237" y="4270"/>
                  </a:lnTo>
                  <a:cubicBezTo>
                    <a:pt x="1321" y="4270"/>
                    <a:pt x="1377" y="4184"/>
                    <a:pt x="1343" y="4107"/>
                  </a:cubicBezTo>
                  <a:cubicBezTo>
                    <a:pt x="828" y="2953"/>
                    <a:pt x="456" y="1605"/>
                    <a:pt x="238" y="99"/>
                  </a:cubicBezTo>
                  <a:cubicBezTo>
                    <a:pt x="230" y="42"/>
                    <a:pt x="181" y="1"/>
                    <a:pt x="125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4"/>
            <p:cNvSpPr/>
            <p:nvPr/>
          </p:nvSpPr>
          <p:spPr>
            <a:xfrm>
              <a:off x="5830000" y="927125"/>
              <a:ext cx="31900" cy="101425"/>
            </a:xfrm>
            <a:custGeom>
              <a:avLst/>
              <a:gdLst/>
              <a:ahLst/>
              <a:cxnLst/>
              <a:rect l="l" t="t" r="r" b="b"/>
              <a:pathLst>
                <a:path w="1276" h="4057" extrusionOk="0">
                  <a:moveTo>
                    <a:pt x="1151" y="1"/>
                  </a:moveTo>
                  <a:cubicBezTo>
                    <a:pt x="1095" y="1"/>
                    <a:pt x="1047" y="41"/>
                    <a:pt x="1038" y="98"/>
                  </a:cubicBezTo>
                  <a:cubicBezTo>
                    <a:pt x="833" y="1511"/>
                    <a:pt x="492" y="2789"/>
                    <a:pt x="25" y="3896"/>
                  </a:cubicBezTo>
                  <a:cubicBezTo>
                    <a:pt x="0" y="3956"/>
                    <a:pt x="28" y="4023"/>
                    <a:pt x="87" y="4048"/>
                  </a:cubicBezTo>
                  <a:cubicBezTo>
                    <a:pt x="101" y="4053"/>
                    <a:pt x="116" y="4056"/>
                    <a:pt x="131" y="4056"/>
                  </a:cubicBezTo>
                  <a:cubicBezTo>
                    <a:pt x="178" y="4056"/>
                    <a:pt x="219" y="4029"/>
                    <a:pt x="237" y="3987"/>
                  </a:cubicBezTo>
                  <a:cubicBezTo>
                    <a:pt x="712" y="2861"/>
                    <a:pt x="1058" y="1564"/>
                    <a:pt x="1267" y="131"/>
                  </a:cubicBezTo>
                  <a:cubicBezTo>
                    <a:pt x="1275" y="68"/>
                    <a:pt x="1231" y="12"/>
                    <a:pt x="1169" y="2"/>
                  </a:cubicBezTo>
                  <a:cubicBezTo>
                    <a:pt x="1163" y="1"/>
                    <a:pt x="1157" y="1"/>
                    <a:pt x="1151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4"/>
            <p:cNvSpPr/>
            <p:nvPr/>
          </p:nvSpPr>
          <p:spPr>
            <a:xfrm>
              <a:off x="5750600" y="964725"/>
              <a:ext cx="60075" cy="57800"/>
            </a:xfrm>
            <a:custGeom>
              <a:avLst/>
              <a:gdLst/>
              <a:ahLst/>
              <a:cxnLst/>
              <a:rect l="l" t="t" r="r" b="b"/>
              <a:pathLst>
                <a:path w="2403" h="2312" extrusionOk="0">
                  <a:moveTo>
                    <a:pt x="1156" y="0"/>
                  </a:moveTo>
                  <a:cubicBezTo>
                    <a:pt x="518" y="0"/>
                    <a:pt x="1" y="518"/>
                    <a:pt x="1" y="1156"/>
                  </a:cubicBezTo>
                  <a:cubicBezTo>
                    <a:pt x="1" y="1623"/>
                    <a:pt x="282" y="2044"/>
                    <a:pt x="714" y="2223"/>
                  </a:cubicBezTo>
                  <a:cubicBezTo>
                    <a:pt x="857" y="2282"/>
                    <a:pt x="1007" y="2311"/>
                    <a:pt x="1156" y="2311"/>
                  </a:cubicBezTo>
                  <a:cubicBezTo>
                    <a:pt x="1456" y="2311"/>
                    <a:pt x="1751" y="2193"/>
                    <a:pt x="1973" y="1972"/>
                  </a:cubicBezTo>
                  <a:cubicBezTo>
                    <a:pt x="2303" y="1642"/>
                    <a:pt x="2402" y="1145"/>
                    <a:pt x="2223" y="714"/>
                  </a:cubicBezTo>
                  <a:cubicBezTo>
                    <a:pt x="2044" y="281"/>
                    <a:pt x="1623" y="0"/>
                    <a:pt x="1156" y="0"/>
                  </a:cubicBez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4"/>
            <p:cNvSpPr/>
            <p:nvPr/>
          </p:nvSpPr>
          <p:spPr>
            <a:xfrm>
              <a:off x="5520425" y="964725"/>
              <a:ext cx="60075" cy="57800"/>
            </a:xfrm>
            <a:custGeom>
              <a:avLst/>
              <a:gdLst/>
              <a:ahLst/>
              <a:cxnLst/>
              <a:rect l="l" t="t" r="r" b="b"/>
              <a:pathLst>
                <a:path w="2403" h="2312" extrusionOk="0">
                  <a:moveTo>
                    <a:pt x="1247" y="0"/>
                  </a:moveTo>
                  <a:cubicBezTo>
                    <a:pt x="779" y="0"/>
                    <a:pt x="357" y="281"/>
                    <a:pt x="178" y="714"/>
                  </a:cubicBezTo>
                  <a:cubicBezTo>
                    <a:pt x="1" y="1146"/>
                    <a:pt x="98" y="1642"/>
                    <a:pt x="429" y="1972"/>
                  </a:cubicBezTo>
                  <a:cubicBezTo>
                    <a:pt x="650" y="2193"/>
                    <a:pt x="946" y="2311"/>
                    <a:pt x="1247" y="2311"/>
                  </a:cubicBezTo>
                  <a:cubicBezTo>
                    <a:pt x="1396" y="2311"/>
                    <a:pt x="1546" y="2282"/>
                    <a:pt x="1689" y="2223"/>
                  </a:cubicBezTo>
                  <a:cubicBezTo>
                    <a:pt x="2120" y="2044"/>
                    <a:pt x="2402" y="1624"/>
                    <a:pt x="2402" y="1156"/>
                  </a:cubicBezTo>
                  <a:cubicBezTo>
                    <a:pt x="2402" y="518"/>
                    <a:pt x="1884" y="0"/>
                    <a:pt x="1247" y="0"/>
                  </a:cubicBez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4"/>
            <p:cNvSpPr/>
            <p:nvPr/>
          </p:nvSpPr>
          <p:spPr>
            <a:xfrm>
              <a:off x="5443650" y="654850"/>
              <a:ext cx="439275" cy="270375"/>
            </a:xfrm>
            <a:custGeom>
              <a:avLst/>
              <a:gdLst/>
              <a:ahLst/>
              <a:cxnLst/>
              <a:rect l="l" t="t" r="r" b="b"/>
              <a:pathLst>
                <a:path w="17571" h="10815" extrusionOk="0">
                  <a:moveTo>
                    <a:pt x="9011" y="0"/>
                  </a:moveTo>
                  <a:cubicBezTo>
                    <a:pt x="2990" y="0"/>
                    <a:pt x="991" y="4447"/>
                    <a:pt x="641" y="6645"/>
                  </a:cubicBezTo>
                  <a:cubicBezTo>
                    <a:pt x="1" y="9925"/>
                    <a:pt x="1118" y="10815"/>
                    <a:pt x="1118" y="10815"/>
                  </a:cubicBezTo>
                  <a:cubicBezTo>
                    <a:pt x="1778" y="8514"/>
                    <a:pt x="3539" y="6754"/>
                    <a:pt x="3540" y="6754"/>
                  </a:cubicBezTo>
                  <a:lnTo>
                    <a:pt x="3540" y="6754"/>
                  </a:lnTo>
                  <a:lnTo>
                    <a:pt x="3212" y="7386"/>
                  </a:lnTo>
                  <a:cubicBezTo>
                    <a:pt x="4961" y="7169"/>
                    <a:pt x="6262" y="5587"/>
                    <a:pt x="6262" y="5587"/>
                  </a:cubicBezTo>
                  <a:lnTo>
                    <a:pt x="6262" y="5587"/>
                  </a:lnTo>
                  <a:cubicBezTo>
                    <a:pt x="6112" y="6120"/>
                    <a:pt x="5472" y="7237"/>
                    <a:pt x="5472" y="7237"/>
                  </a:cubicBezTo>
                  <a:cubicBezTo>
                    <a:pt x="7080" y="6970"/>
                    <a:pt x="8260" y="5522"/>
                    <a:pt x="8260" y="5521"/>
                  </a:cubicBezTo>
                  <a:lnTo>
                    <a:pt x="8260" y="5521"/>
                  </a:lnTo>
                  <a:lnTo>
                    <a:pt x="7277" y="7136"/>
                  </a:lnTo>
                  <a:cubicBezTo>
                    <a:pt x="9311" y="6787"/>
                    <a:pt x="11408" y="5122"/>
                    <a:pt x="11408" y="5122"/>
                  </a:cubicBezTo>
                  <a:lnTo>
                    <a:pt x="11408" y="5122"/>
                  </a:lnTo>
                  <a:lnTo>
                    <a:pt x="9810" y="6645"/>
                  </a:lnTo>
                  <a:cubicBezTo>
                    <a:pt x="13424" y="6645"/>
                    <a:pt x="14589" y="4521"/>
                    <a:pt x="14589" y="4521"/>
                  </a:cubicBezTo>
                  <a:cubicBezTo>
                    <a:pt x="15568" y="6383"/>
                    <a:pt x="16443" y="8456"/>
                    <a:pt x="16607" y="10751"/>
                  </a:cubicBezTo>
                  <a:cubicBezTo>
                    <a:pt x="16607" y="10751"/>
                    <a:pt x="17571" y="9552"/>
                    <a:pt x="17217" y="6471"/>
                  </a:cubicBezTo>
                  <a:cubicBezTo>
                    <a:pt x="17018" y="4797"/>
                    <a:pt x="15031" y="0"/>
                    <a:pt x="9011" y="0"/>
                  </a:cubicBezTo>
                  <a:close/>
                </a:path>
              </a:pathLst>
            </a:custGeom>
            <a:solidFill>
              <a:srgbClr val="FC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4"/>
            <p:cNvSpPr/>
            <p:nvPr/>
          </p:nvSpPr>
          <p:spPr>
            <a:xfrm>
              <a:off x="5466650" y="661525"/>
              <a:ext cx="395900" cy="172575"/>
            </a:xfrm>
            <a:custGeom>
              <a:avLst/>
              <a:gdLst/>
              <a:ahLst/>
              <a:cxnLst/>
              <a:rect l="l" t="t" r="r" b="b"/>
              <a:pathLst>
                <a:path w="15836" h="6903" extrusionOk="0">
                  <a:moveTo>
                    <a:pt x="7879" y="1"/>
                  </a:moveTo>
                  <a:lnTo>
                    <a:pt x="7160" y="39"/>
                  </a:lnTo>
                  <a:cubicBezTo>
                    <a:pt x="6919" y="47"/>
                    <a:pt x="6682" y="105"/>
                    <a:pt x="6444" y="136"/>
                  </a:cubicBezTo>
                  <a:lnTo>
                    <a:pt x="6087" y="191"/>
                  </a:lnTo>
                  <a:cubicBezTo>
                    <a:pt x="5969" y="210"/>
                    <a:pt x="5853" y="250"/>
                    <a:pt x="5736" y="279"/>
                  </a:cubicBezTo>
                  <a:cubicBezTo>
                    <a:pt x="5505" y="345"/>
                    <a:pt x="5265" y="393"/>
                    <a:pt x="5039" y="478"/>
                  </a:cubicBezTo>
                  <a:cubicBezTo>
                    <a:pt x="4122" y="794"/>
                    <a:pt x="3277" y="1288"/>
                    <a:pt x="2552" y="1933"/>
                  </a:cubicBezTo>
                  <a:cubicBezTo>
                    <a:pt x="1106" y="3215"/>
                    <a:pt x="211" y="5038"/>
                    <a:pt x="1" y="6902"/>
                  </a:cubicBezTo>
                  <a:cubicBezTo>
                    <a:pt x="217" y="5991"/>
                    <a:pt x="551" y="5111"/>
                    <a:pt x="1042" y="4326"/>
                  </a:cubicBezTo>
                  <a:cubicBezTo>
                    <a:pt x="1515" y="3533"/>
                    <a:pt x="2116" y="2824"/>
                    <a:pt x="2821" y="2248"/>
                  </a:cubicBezTo>
                  <a:cubicBezTo>
                    <a:pt x="3531" y="1679"/>
                    <a:pt x="4331" y="1225"/>
                    <a:pt x="5200" y="956"/>
                  </a:cubicBezTo>
                  <a:cubicBezTo>
                    <a:pt x="5415" y="883"/>
                    <a:pt x="5640" y="841"/>
                    <a:pt x="5859" y="779"/>
                  </a:cubicBezTo>
                  <a:cubicBezTo>
                    <a:pt x="5969" y="752"/>
                    <a:pt x="6076" y="717"/>
                    <a:pt x="6189" y="699"/>
                  </a:cubicBezTo>
                  <a:lnTo>
                    <a:pt x="6528" y="649"/>
                  </a:lnTo>
                  <a:cubicBezTo>
                    <a:pt x="6754" y="623"/>
                    <a:pt x="6975" y="569"/>
                    <a:pt x="7205" y="564"/>
                  </a:cubicBezTo>
                  <a:lnTo>
                    <a:pt x="7890" y="534"/>
                  </a:lnTo>
                  <a:cubicBezTo>
                    <a:pt x="7980" y="531"/>
                    <a:pt x="8069" y="530"/>
                    <a:pt x="8159" y="530"/>
                  </a:cubicBezTo>
                  <a:cubicBezTo>
                    <a:pt x="9893" y="530"/>
                    <a:pt x="11629" y="1024"/>
                    <a:pt x="12996" y="2098"/>
                  </a:cubicBezTo>
                  <a:cubicBezTo>
                    <a:pt x="13712" y="2660"/>
                    <a:pt x="14319" y="3365"/>
                    <a:pt x="14797" y="4154"/>
                  </a:cubicBezTo>
                  <a:cubicBezTo>
                    <a:pt x="15280" y="4940"/>
                    <a:pt x="15650" y="5808"/>
                    <a:pt x="15835" y="6728"/>
                  </a:cubicBezTo>
                  <a:cubicBezTo>
                    <a:pt x="15809" y="6258"/>
                    <a:pt x="15698" y="5795"/>
                    <a:pt x="15560" y="5344"/>
                  </a:cubicBezTo>
                  <a:lnTo>
                    <a:pt x="15450" y="5005"/>
                  </a:lnTo>
                  <a:cubicBezTo>
                    <a:pt x="15410" y="4893"/>
                    <a:pt x="15363" y="4785"/>
                    <a:pt x="15320" y="4674"/>
                  </a:cubicBezTo>
                  <a:cubicBezTo>
                    <a:pt x="15238" y="4451"/>
                    <a:pt x="15128" y="4241"/>
                    <a:pt x="15024" y="4026"/>
                  </a:cubicBezTo>
                  <a:cubicBezTo>
                    <a:pt x="14586" y="3180"/>
                    <a:pt x="13996" y="2402"/>
                    <a:pt x="13259" y="1777"/>
                  </a:cubicBezTo>
                  <a:cubicBezTo>
                    <a:pt x="12528" y="1144"/>
                    <a:pt x="11652" y="685"/>
                    <a:pt x="10733" y="389"/>
                  </a:cubicBezTo>
                  <a:cubicBezTo>
                    <a:pt x="9811" y="79"/>
                    <a:pt x="8836" y="5"/>
                    <a:pt x="7879" y="1"/>
                  </a:cubicBezTo>
                  <a:close/>
                </a:path>
              </a:pathLst>
            </a:custGeom>
            <a:solidFill>
              <a:srgbClr val="87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4"/>
            <p:cNvSpPr/>
            <p:nvPr/>
          </p:nvSpPr>
          <p:spPr>
            <a:xfrm>
              <a:off x="5579875" y="1123825"/>
              <a:ext cx="171350" cy="25175"/>
            </a:xfrm>
            <a:custGeom>
              <a:avLst/>
              <a:gdLst/>
              <a:ahLst/>
              <a:cxnLst/>
              <a:rect l="l" t="t" r="r" b="b"/>
              <a:pathLst>
                <a:path w="6854" h="1007" extrusionOk="0">
                  <a:moveTo>
                    <a:pt x="6721" y="1"/>
                  </a:moveTo>
                  <a:cubicBezTo>
                    <a:pt x="6703" y="1"/>
                    <a:pt x="6685" y="5"/>
                    <a:pt x="6668" y="14"/>
                  </a:cubicBezTo>
                  <a:cubicBezTo>
                    <a:pt x="5720" y="519"/>
                    <a:pt x="4629" y="777"/>
                    <a:pt x="3427" y="777"/>
                  </a:cubicBezTo>
                  <a:cubicBezTo>
                    <a:pt x="2225" y="777"/>
                    <a:pt x="1134" y="519"/>
                    <a:pt x="185" y="14"/>
                  </a:cubicBezTo>
                  <a:cubicBezTo>
                    <a:pt x="168" y="5"/>
                    <a:pt x="150" y="1"/>
                    <a:pt x="133" y="1"/>
                  </a:cubicBezTo>
                  <a:cubicBezTo>
                    <a:pt x="91" y="1"/>
                    <a:pt x="51" y="23"/>
                    <a:pt x="31" y="62"/>
                  </a:cubicBezTo>
                  <a:cubicBezTo>
                    <a:pt x="1" y="117"/>
                    <a:pt x="21" y="187"/>
                    <a:pt x="76" y="217"/>
                  </a:cubicBezTo>
                  <a:cubicBezTo>
                    <a:pt x="1060" y="741"/>
                    <a:pt x="2186" y="1006"/>
                    <a:pt x="3427" y="1006"/>
                  </a:cubicBezTo>
                  <a:cubicBezTo>
                    <a:pt x="4668" y="1006"/>
                    <a:pt x="5794" y="741"/>
                    <a:pt x="6777" y="217"/>
                  </a:cubicBezTo>
                  <a:cubicBezTo>
                    <a:pt x="6832" y="187"/>
                    <a:pt x="6853" y="117"/>
                    <a:pt x="6823" y="62"/>
                  </a:cubicBezTo>
                  <a:cubicBezTo>
                    <a:pt x="6803" y="23"/>
                    <a:pt x="6763" y="1"/>
                    <a:pt x="6721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4"/>
            <p:cNvSpPr/>
            <p:nvPr/>
          </p:nvSpPr>
          <p:spPr>
            <a:xfrm>
              <a:off x="5190725" y="1588450"/>
              <a:ext cx="377850" cy="112425"/>
            </a:xfrm>
            <a:custGeom>
              <a:avLst/>
              <a:gdLst/>
              <a:ahLst/>
              <a:cxnLst/>
              <a:rect l="l" t="t" r="r" b="b"/>
              <a:pathLst>
                <a:path w="15114" h="4497" extrusionOk="0">
                  <a:moveTo>
                    <a:pt x="9171" y="1"/>
                  </a:moveTo>
                  <a:cubicBezTo>
                    <a:pt x="6458" y="1"/>
                    <a:pt x="3674" y="69"/>
                    <a:pt x="2907" y="328"/>
                  </a:cubicBezTo>
                  <a:cubicBezTo>
                    <a:pt x="1291" y="874"/>
                    <a:pt x="0" y="1988"/>
                    <a:pt x="146" y="2897"/>
                  </a:cubicBezTo>
                  <a:cubicBezTo>
                    <a:pt x="345" y="4134"/>
                    <a:pt x="2249" y="4497"/>
                    <a:pt x="4414" y="4497"/>
                  </a:cubicBezTo>
                  <a:cubicBezTo>
                    <a:pt x="7486" y="4497"/>
                    <a:pt x="11086" y="3766"/>
                    <a:pt x="11086" y="3766"/>
                  </a:cubicBezTo>
                  <a:lnTo>
                    <a:pt x="15114" y="2684"/>
                  </a:lnTo>
                  <a:lnTo>
                    <a:pt x="15085" y="84"/>
                  </a:lnTo>
                  <a:cubicBezTo>
                    <a:pt x="15085" y="84"/>
                    <a:pt x="12172" y="1"/>
                    <a:pt x="9171" y="1"/>
                  </a:cubicBez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4"/>
            <p:cNvSpPr/>
            <p:nvPr/>
          </p:nvSpPr>
          <p:spPr>
            <a:xfrm>
              <a:off x="5560600" y="1412775"/>
              <a:ext cx="105775" cy="244400"/>
            </a:xfrm>
            <a:custGeom>
              <a:avLst/>
              <a:gdLst/>
              <a:ahLst/>
              <a:cxnLst/>
              <a:rect l="l" t="t" r="r" b="b"/>
              <a:pathLst>
                <a:path w="4231" h="9776" extrusionOk="0">
                  <a:moveTo>
                    <a:pt x="4201" y="1"/>
                  </a:moveTo>
                  <a:cubicBezTo>
                    <a:pt x="4201" y="1"/>
                    <a:pt x="3384" y="450"/>
                    <a:pt x="2780" y="2173"/>
                  </a:cubicBezTo>
                  <a:cubicBezTo>
                    <a:pt x="2174" y="3897"/>
                    <a:pt x="1785" y="6179"/>
                    <a:pt x="1623" y="7050"/>
                  </a:cubicBezTo>
                  <a:lnTo>
                    <a:pt x="126" y="7137"/>
                  </a:lnTo>
                  <a:lnTo>
                    <a:pt x="1" y="9775"/>
                  </a:lnTo>
                  <a:cubicBezTo>
                    <a:pt x="1" y="9775"/>
                    <a:pt x="3299" y="9565"/>
                    <a:pt x="3764" y="8828"/>
                  </a:cubicBezTo>
                  <a:cubicBezTo>
                    <a:pt x="4231" y="8091"/>
                    <a:pt x="4221" y="6170"/>
                    <a:pt x="4221" y="6170"/>
                  </a:cubicBezTo>
                  <a:lnTo>
                    <a:pt x="4201" y="1034"/>
                  </a:lnTo>
                  <a:lnTo>
                    <a:pt x="4201" y="1"/>
                  </a:ln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4"/>
            <p:cNvSpPr/>
            <p:nvPr/>
          </p:nvSpPr>
          <p:spPr>
            <a:xfrm>
              <a:off x="5637075" y="1442800"/>
              <a:ext cx="32575" cy="81150"/>
            </a:xfrm>
            <a:custGeom>
              <a:avLst/>
              <a:gdLst/>
              <a:ahLst/>
              <a:cxnLst/>
              <a:rect l="l" t="t" r="r" b="b"/>
              <a:pathLst>
                <a:path w="1303" h="3246" extrusionOk="0">
                  <a:moveTo>
                    <a:pt x="1139" y="0"/>
                  </a:moveTo>
                  <a:cubicBezTo>
                    <a:pt x="1111" y="0"/>
                    <a:pt x="1082" y="12"/>
                    <a:pt x="1056" y="38"/>
                  </a:cubicBezTo>
                  <a:cubicBezTo>
                    <a:pt x="454" y="692"/>
                    <a:pt x="154" y="2072"/>
                    <a:pt x="8" y="3114"/>
                  </a:cubicBezTo>
                  <a:cubicBezTo>
                    <a:pt x="0" y="3176"/>
                    <a:pt x="44" y="3236"/>
                    <a:pt x="107" y="3244"/>
                  </a:cubicBezTo>
                  <a:cubicBezTo>
                    <a:pt x="112" y="3245"/>
                    <a:pt x="117" y="3245"/>
                    <a:pt x="123" y="3245"/>
                  </a:cubicBezTo>
                  <a:cubicBezTo>
                    <a:pt x="180" y="3245"/>
                    <a:pt x="229" y="3202"/>
                    <a:pt x="237" y="3146"/>
                  </a:cubicBezTo>
                  <a:cubicBezTo>
                    <a:pt x="437" y="1718"/>
                    <a:pt x="788" y="670"/>
                    <a:pt x="1227" y="194"/>
                  </a:cubicBezTo>
                  <a:cubicBezTo>
                    <a:pt x="1302" y="108"/>
                    <a:pt x="1226" y="0"/>
                    <a:pt x="1139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4"/>
            <p:cNvSpPr/>
            <p:nvPr/>
          </p:nvSpPr>
          <p:spPr>
            <a:xfrm>
              <a:off x="5622050" y="1422375"/>
              <a:ext cx="46925" cy="96150"/>
            </a:xfrm>
            <a:custGeom>
              <a:avLst/>
              <a:gdLst/>
              <a:ahLst/>
              <a:cxnLst/>
              <a:rect l="l" t="t" r="r" b="b"/>
              <a:pathLst>
                <a:path w="1877" h="3846" extrusionOk="0">
                  <a:moveTo>
                    <a:pt x="1745" y="0"/>
                  </a:moveTo>
                  <a:cubicBezTo>
                    <a:pt x="1725" y="0"/>
                    <a:pt x="1705" y="5"/>
                    <a:pt x="1686" y="16"/>
                  </a:cubicBezTo>
                  <a:cubicBezTo>
                    <a:pt x="1637" y="44"/>
                    <a:pt x="463" y="727"/>
                    <a:pt x="10" y="3712"/>
                  </a:cubicBezTo>
                  <a:cubicBezTo>
                    <a:pt x="1" y="3776"/>
                    <a:pt x="45" y="3835"/>
                    <a:pt x="107" y="3845"/>
                  </a:cubicBezTo>
                  <a:cubicBezTo>
                    <a:pt x="112" y="3845"/>
                    <a:pt x="118" y="3846"/>
                    <a:pt x="125" y="3846"/>
                  </a:cubicBezTo>
                  <a:cubicBezTo>
                    <a:pt x="181" y="3846"/>
                    <a:pt x="229" y="3803"/>
                    <a:pt x="239" y="3748"/>
                  </a:cubicBezTo>
                  <a:cubicBezTo>
                    <a:pt x="671" y="891"/>
                    <a:pt x="1788" y="223"/>
                    <a:pt x="1799" y="216"/>
                  </a:cubicBezTo>
                  <a:cubicBezTo>
                    <a:pt x="1856" y="186"/>
                    <a:pt x="1876" y="115"/>
                    <a:pt x="1845" y="59"/>
                  </a:cubicBezTo>
                  <a:cubicBezTo>
                    <a:pt x="1824" y="21"/>
                    <a:pt x="1786" y="0"/>
                    <a:pt x="174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4"/>
            <p:cNvSpPr/>
            <p:nvPr/>
          </p:nvSpPr>
          <p:spPr>
            <a:xfrm>
              <a:off x="5244775" y="1583375"/>
              <a:ext cx="120825" cy="21850"/>
            </a:xfrm>
            <a:custGeom>
              <a:avLst/>
              <a:gdLst/>
              <a:ahLst/>
              <a:cxnLst/>
              <a:rect l="l" t="t" r="r" b="b"/>
              <a:pathLst>
                <a:path w="4833" h="874" extrusionOk="0">
                  <a:moveTo>
                    <a:pt x="2948" y="0"/>
                  </a:moveTo>
                  <a:cubicBezTo>
                    <a:pt x="2318" y="0"/>
                    <a:pt x="1660" y="42"/>
                    <a:pt x="1232" y="184"/>
                  </a:cubicBezTo>
                  <a:cubicBezTo>
                    <a:pt x="839" y="302"/>
                    <a:pt x="460" y="462"/>
                    <a:pt x="102" y="659"/>
                  </a:cubicBezTo>
                  <a:cubicBezTo>
                    <a:pt x="0" y="718"/>
                    <a:pt x="42" y="873"/>
                    <a:pt x="160" y="873"/>
                  </a:cubicBezTo>
                  <a:cubicBezTo>
                    <a:pt x="179" y="873"/>
                    <a:pt x="200" y="869"/>
                    <a:pt x="217" y="858"/>
                  </a:cubicBezTo>
                  <a:cubicBezTo>
                    <a:pt x="561" y="670"/>
                    <a:pt x="924" y="518"/>
                    <a:pt x="1300" y="404"/>
                  </a:cubicBezTo>
                  <a:cubicBezTo>
                    <a:pt x="1701" y="271"/>
                    <a:pt x="2332" y="232"/>
                    <a:pt x="2942" y="232"/>
                  </a:cubicBezTo>
                  <a:cubicBezTo>
                    <a:pt x="3836" y="232"/>
                    <a:pt x="4686" y="317"/>
                    <a:pt x="4700" y="318"/>
                  </a:cubicBezTo>
                  <a:cubicBezTo>
                    <a:pt x="4704" y="319"/>
                    <a:pt x="4709" y="319"/>
                    <a:pt x="4713" y="319"/>
                  </a:cubicBezTo>
                  <a:cubicBezTo>
                    <a:pt x="4771" y="319"/>
                    <a:pt x="4820" y="274"/>
                    <a:pt x="4826" y="215"/>
                  </a:cubicBezTo>
                  <a:cubicBezTo>
                    <a:pt x="4833" y="152"/>
                    <a:pt x="4787" y="95"/>
                    <a:pt x="4724" y="90"/>
                  </a:cubicBezTo>
                  <a:cubicBezTo>
                    <a:pt x="4665" y="83"/>
                    <a:pt x="3834" y="0"/>
                    <a:pt x="294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4"/>
            <p:cNvSpPr/>
            <p:nvPr/>
          </p:nvSpPr>
          <p:spPr>
            <a:xfrm>
              <a:off x="5497400" y="1608375"/>
              <a:ext cx="76475" cy="34300"/>
            </a:xfrm>
            <a:custGeom>
              <a:avLst/>
              <a:gdLst/>
              <a:ahLst/>
              <a:cxnLst/>
              <a:rect l="l" t="t" r="r" b="b"/>
              <a:pathLst>
                <a:path w="3059" h="1372" extrusionOk="0">
                  <a:moveTo>
                    <a:pt x="1903" y="154"/>
                  </a:moveTo>
                  <a:cubicBezTo>
                    <a:pt x="1945" y="156"/>
                    <a:pt x="1983" y="178"/>
                    <a:pt x="2007" y="212"/>
                  </a:cubicBezTo>
                  <a:cubicBezTo>
                    <a:pt x="2029" y="253"/>
                    <a:pt x="2026" y="310"/>
                    <a:pt x="1998" y="380"/>
                  </a:cubicBezTo>
                  <a:cubicBezTo>
                    <a:pt x="1994" y="391"/>
                    <a:pt x="1989" y="404"/>
                    <a:pt x="1983" y="415"/>
                  </a:cubicBezTo>
                  <a:cubicBezTo>
                    <a:pt x="1925" y="372"/>
                    <a:pt x="1870" y="331"/>
                    <a:pt x="1841" y="281"/>
                  </a:cubicBezTo>
                  <a:cubicBezTo>
                    <a:pt x="1828" y="256"/>
                    <a:pt x="1825" y="226"/>
                    <a:pt x="1835" y="200"/>
                  </a:cubicBezTo>
                  <a:cubicBezTo>
                    <a:pt x="1840" y="182"/>
                    <a:pt x="1854" y="167"/>
                    <a:pt x="1873" y="160"/>
                  </a:cubicBezTo>
                  <a:cubicBezTo>
                    <a:pt x="1881" y="158"/>
                    <a:pt x="1889" y="155"/>
                    <a:pt x="1897" y="155"/>
                  </a:cubicBezTo>
                  <a:cubicBezTo>
                    <a:pt x="1899" y="155"/>
                    <a:pt x="1901" y="155"/>
                    <a:pt x="1903" y="156"/>
                  </a:cubicBezTo>
                  <a:lnTo>
                    <a:pt x="1903" y="154"/>
                  </a:lnTo>
                  <a:close/>
                  <a:moveTo>
                    <a:pt x="860" y="259"/>
                  </a:moveTo>
                  <a:cubicBezTo>
                    <a:pt x="868" y="259"/>
                    <a:pt x="875" y="260"/>
                    <a:pt x="882" y="265"/>
                  </a:cubicBezTo>
                  <a:cubicBezTo>
                    <a:pt x="891" y="269"/>
                    <a:pt x="897" y="276"/>
                    <a:pt x="898" y="285"/>
                  </a:cubicBezTo>
                  <a:cubicBezTo>
                    <a:pt x="904" y="315"/>
                    <a:pt x="880" y="369"/>
                    <a:pt x="844" y="409"/>
                  </a:cubicBezTo>
                  <a:cubicBezTo>
                    <a:pt x="833" y="421"/>
                    <a:pt x="822" y="433"/>
                    <a:pt x="811" y="444"/>
                  </a:cubicBezTo>
                  <a:cubicBezTo>
                    <a:pt x="788" y="417"/>
                    <a:pt x="771" y="384"/>
                    <a:pt x="766" y="349"/>
                  </a:cubicBezTo>
                  <a:cubicBezTo>
                    <a:pt x="763" y="326"/>
                    <a:pt x="784" y="295"/>
                    <a:pt x="813" y="276"/>
                  </a:cubicBezTo>
                  <a:cubicBezTo>
                    <a:pt x="827" y="266"/>
                    <a:pt x="843" y="260"/>
                    <a:pt x="860" y="259"/>
                  </a:cubicBezTo>
                  <a:close/>
                  <a:moveTo>
                    <a:pt x="1382" y="255"/>
                  </a:moveTo>
                  <a:cubicBezTo>
                    <a:pt x="1393" y="255"/>
                    <a:pt x="1403" y="257"/>
                    <a:pt x="1412" y="262"/>
                  </a:cubicBezTo>
                  <a:cubicBezTo>
                    <a:pt x="1445" y="351"/>
                    <a:pt x="1401" y="450"/>
                    <a:pt x="1358" y="518"/>
                  </a:cubicBezTo>
                  <a:cubicBezTo>
                    <a:pt x="1342" y="504"/>
                    <a:pt x="1325" y="488"/>
                    <a:pt x="1310" y="471"/>
                  </a:cubicBezTo>
                  <a:cubicBezTo>
                    <a:pt x="1273" y="427"/>
                    <a:pt x="1240" y="358"/>
                    <a:pt x="1271" y="304"/>
                  </a:cubicBezTo>
                  <a:cubicBezTo>
                    <a:pt x="1291" y="278"/>
                    <a:pt x="1321" y="260"/>
                    <a:pt x="1354" y="256"/>
                  </a:cubicBezTo>
                  <a:cubicBezTo>
                    <a:pt x="1361" y="255"/>
                    <a:pt x="1369" y="255"/>
                    <a:pt x="1376" y="255"/>
                  </a:cubicBezTo>
                  <a:cubicBezTo>
                    <a:pt x="1378" y="255"/>
                    <a:pt x="1380" y="255"/>
                    <a:pt x="1382" y="255"/>
                  </a:cubicBezTo>
                  <a:close/>
                  <a:moveTo>
                    <a:pt x="2197" y="857"/>
                  </a:moveTo>
                  <a:lnTo>
                    <a:pt x="2197" y="857"/>
                  </a:lnTo>
                  <a:cubicBezTo>
                    <a:pt x="2213" y="887"/>
                    <a:pt x="2216" y="919"/>
                    <a:pt x="2195" y="923"/>
                  </a:cubicBezTo>
                  <a:cubicBezTo>
                    <a:pt x="2190" y="919"/>
                    <a:pt x="2186" y="913"/>
                    <a:pt x="2183" y="906"/>
                  </a:cubicBezTo>
                  <a:cubicBezTo>
                    <a:pt x="2183" y="890"/>
                    <a:pt x="2187" y="872"/>
                    <a:pt x="2197" y="857"/>
                  </a:cubicBezTo>
                  <a:close/>
                  <a:moveTo>
                    <a:pt x="1660" y="949"/>
                  </a:moveTo>
                  <a:cubicBezTo>
                    <a:pt x="1661" y="950"/>
                    <a:pt x="1661" y="952"/>
                    <a:pt x="1662" y="953"/>
                  </a:cubicBezTo>
                  <a:cubicBezTo>
                    <a:pt x="1706" y="998"/>
                    <a:pt x="1738" y="1059"/>
                    <a:pt x="1733" y="1094"/>
                  </a:cubicBezTo>
                  <a:cubicBezTo>
                    <a:pt x="1733" y="1100"/>
                    <a:pt x="1730" y="1109"/>
                    <a:pt x="1716" y="1116"/>
                  </a:cubicBezTo>
                  <a:cubicBezTo>
                    <a:pt x="1707" y="1120"/>
                    <a:pt x="1697" y="1122"/>
                    <a:pt x="1687" y="1122"/>
                  </a:cubicBezTo>
                  <a:cubicBezTo>
                    <a:pt x="1676" y="1122"/>
                    <a:pt x="1666" y="1119"/>
                    <a:pt x="1656" y="1114"/>
                  </a:cubicBezTo>
                  <a:cubicBezTo>
                    <a:pt x="1636" y="1107"/>
                    <a:pt x="1620" y="1094"/>
                    <a:pt x="1610" y="1074"/>
                  </a:cubicBezTo>
                  <a:cubicBezTo>
                    <a:pt x="1598" y="1034"/>
                    <a:pt x="1625" y="986"/>
                    <a:pt x="1660" y="949"/>
                  </a:cubicBezTo>
                  <a:close/>
                  <a:moveTo>
                    <a:pt x="1113" y="1021"/>
                  </a:moveTo>
                  <a:cubicBezTo>
                    <a:pt x="1125" y="1041"/>
                    <a:pt x="1139" y="1062"/>
                    <a:pt x="1152" y="1082"/>
                  </a:cubicBezTo>
                  <a:cubicBezTo>
                    <a:pt x="1153" y="1087"/>
                    <a:pt x="1211" y="1184"/>
                    <a:pt x="1169" y="1211"/>
                  </a:cubicBezTo>
                  <a:cubicBezTo>
                    <a:pt x="1160" y="1215"/>
                    <a:pt x="1150" y="1217"/>
                    <a:pt x="1140" y="1217"/>
                  </a:cubicBezTo>
                  <a:cubicBezTo>
                    <a:pt x="1132" y="1217"/>
                    <a:pt x="1123" y="1216"/>
                    <a:pt x="1116" y="1212"/>
                  </a:cubicBezTo>
                  <a:cubicBezTo>
                    <a:pt x="1094" y="1206"/>
                    <a:pt x="1074" y="1191"/>
                    <a:pt x="1063" y="1171"/>
                  </a:cubicBezTo>
                  <a:cubicBezTo>
                    <a:pt x="1048" y="1124"/>
                    <a:pt x="1081" y="1065"/>
                    <a:pt x="1113" y="1021"/>
                  </a:cubicBezTo>
                  <a:close/>
                  <a:moveTo>
                    <a:pt x="1901" y="0"/>
                  </a:moveTo>
                  <a:cubicBezTo>
                    <a:pt x="1873" y="0"/>
                    <a:pt x="1844" y="5"/>
                    <a:pt x="1817" y="15"/>
                  </a:cubicBezTo>
                  <a:cubicBezTo>
                    <a:pt x="1756" y="37"/>
                    <a:pt x="1709" y="85"/>
                    <a:pt x="1689" y="146"/>
                  </a:cubicBezTo>
                  <a:cubicBezTo>
                    <a:pt x="1664" y="215"/>
                    <a:pt x="1671" y="291"/>
                    <a:pt x="1706" y="354"/>
                  </a:cubicBezTo>
                  <a:cubicBezTo>
                    <a:pt x="1751" y="433"/>
                    <a:pt x="1822" y="486"/>
                    <a:pt x="1892" y="539"/>
                  </a:cubicBezTo>
                  <a:lnTo>
                    <a:pt x="1901" y="545"/>
                  </a:lnTo>
                  <a:cubicBezTo>
                    <a:pt x="1863" y="591"/>
                    <a:pt x="1822" y="631"/>
                    <a:pt x="1775" y="667"/>
                  </a:cubicBezTo>
                  <a:cubicBezTo>
                    <a:pt x="1752" y="686"/>
                    <a:pt x="1726" y="702"/>
                    <a:pt x="1700" y="720"/>
                  </a:cubicBezTo>
                  <a:lnTo>
                    <a:pt x="1664" y="745"/>
                  </a:lnTo>
                  <a:cubicBezTo>
                    <a:pt x="1621" y="709"/>
                    <a:pt x="1576" y="673"/>
                    <a:pt x="1529" y="640"/>
                  </a:cubicBezTo>
                  <a:lnTo>
                    <a:pt x="1481" y="607"/>
                  </a:lnTo>
                  <a:cubicBezTo>
                    <a:pt x="1581" y="457"/>
                    <a:pt x="1603" y="303"/>
                    <a:pt x="1541" y="175"/>
                  </a:cubicBezTo>
                  <a:cubicBezTo>
                    <a:pt x="1537" y="165"/>
                    <a:pt x="1530" y="157"/>
                    <a:pt x="1522" y="150"/>
                  </a:cubicBezTo>
                  <a:cubicBezTo>
                    <a:pt x="1479" y="117"/>
                    <a:pt x="1427" y="99"/>
                    <a:pt x="1374" y="99"/>
                  </a:cubicBezTo>
                  <a:cubicBezTo>
                    <a:pt x="1359" y="99"/>
                    <a:pt x="1343" y="100"/>
                    <a:pt x="1328" y="103"/>
                  </a:cubicBezTo>
                  <a:cubicBezTo>
                    <a:pt x="1245" y="117"/>
                    <a:pt x="1172" y="164"/>
                    <a:pt x="1136" y="226"/>
                  </a:cubicBezTo>
                  <a:cubicBezTo>
                    <a:pt x="1077" y="328"/>
                    <a:pt x="1099" y="463"/>
                    <a:pt x="1191" y="570"/>
                  </a:cubicBezTo>
                  <a:cubicBezTo>
                    <a:pt x="1213" y="594"/>
                    <a:pt x="1237" y="617"/>
                    <a:pt x="1260" y="638"/>
                  </a:cubicBezTo>
                  <a:cubicBezTo>
                    <a:pt x="1231" y="668"/>
                    <a:pt x="1201" y="698"/>
                    <a:pt x="1171" y="727"/>
                  </a:cubicBezTo>
                  <a:lnTo>
                    <a:pt x="1124" y="774"/>
                  </a:lnTo>
                  <a:cubicBezTo>
                    <a:pt x="1063" y="698"/>
                    <a:pt x="997" y="627"/>
                    <a:pt x="926" y="559"/>
                  </a:cubicBezTo>
                  <a:lnTo>
                    <a:pt x="917" y="552"/>
                  </a:lnTo>
                  <a:cubicBezTo>
                    <a:pt x="931" y="539"/>
                    <a:pt x="945" y="525"/>
                    <a:pt x="957" y="511"/>
                  </a:cubicBezTo>
                  <a:cubicBezTo>
                    <a:pt x="1011" y="450"/>
                    <a:pt x="1065" y="353"/>
                    <a:pt x="1048" y="259"/>
                  </a:cubicBezTo>
                  <a:cubicBezTo>
                    <a:pt x="1039" y="204"/>
                    <a:pt x="1004" y="156"/>
                    <a:pt x="955" y="130"/>
                  </a:cubicBezTo>
                  <a:cubicBezTo>
                    <a:pt x="925" y="113"/>
                    <a:pt x="892" y="105"/>
                    <a:pt x="858" y="105"/>
                  </a:cubicBezTo>
                  <a:cubicBezTo>
                    <a:pt x="814" y="105"/>
                    <a:pt x="769" y="119"/>
                    <a:pt x="727" y="146"/>
                  </a:cubicBezTo>
                  <a:cubicBezTo>
                    <a:pt x="649" y="198"/>
                    <a:pt x="603" y="284"/>
                    <a:pt x="612" y="364"/>
                  </a:cubicBezTo>
                  <a:cubicBezTo>
                    <a:pt x="620" y="428"/>
                    <a:pt x="648" y="490"/>
                    <a:pt x="692" y="541"/>
                  </a:cubicBezTo>
                  <a:cubicBezTo>
                    <a:pt x="645" y="573"/>
                    <a:pt x="594" y="601"/>
                    <a:pt x="541" y="624"/>
                  </a:cubicBezTo>
                  <a:cubicBezTo>
                    <a:pt x="503" y="642"/>
                    <a:pt x="463" y="657"/>
                    <a:pt x="423" y="672"/>
                  </a:cubicBezTo>
                  <a:cubicBezTo>
                    <a:pt x="357" y="696"/>
                    <a:pt x="292" y="723"/>
                    <a:pt x="230" y="755"/>
                  </a:cubicBezTo>
                  <a:cubicBezTo>
                    <a:pt x="95" y="829"/>
                    <a:pt x="13" y="935"/>
                    <a:pt x="7" y="1047"/>
                  </a:cubicBezTo>
                  <a:cubicBezTo>
                    <a:pt x="0" y="1131"/>
                    <a:pt x="50" y="1208"/>
                    <a:pt x="127" y="1238"/>
                  </a:cubicBezTo>
                  <a:cubicBezTo>
                    <a:pt x="152" y="1247"/>
                    <a:pt x="179" y="1251"/>
                    <a:pt x="204" y="1251"/>
                  </a:cubicBezTo>
                  <a:cubicBezTo>
                    <a:pt x="211" y="1251"/>
                    <a:pt x="217" y="1251"/>
                    <a:pt x="223" y="1250"/>
                  </a:cubicBezTo>
                  <a:cubicBezTo>
                    <a:pt x="349" y="1250"/>
                    <a:pt x="441" y="1224"/>
                    <a:pt x="504" y="1169"/>
                  </a:cubicBezTo>
                  <a:cubicBezTo>
                    <a:pt x="555" y="1125"/>
                    <a:pt x="581" y="1056"/>
                    <a:pt x="570" y="989"/>
                  </a:cubicBezTo>
                  <a:cubicBezTo>
                    <a:pt x="562" y="931"/>
                    <a:pt x="522" y="881"/>
                    <a:pt x="467" y="859"/>
                  </a:cubicBezTo>
                  <a:cubicBezTo>
                    <a:pt x="459" y="856"/>
                    <a:pt x="450" y="854"/>
                    <a:pt x="442" y="854"/>
                  </a:cubicBezTo>
                  <a:cubicBezTo>
                    <a:pt x="412" y="854"/>
                    <a:pt x="385" y="877"/>
                    <a:pt x="372" y="908"/>
                  </a:cubicBezTo>
                  <a:cubicBezTo>
                    <a:pt x="358" y="950"/>
                    <a:pt x="379" y="996"/>
                    <a:pt x="419" y="1014"/>
                  </a:cubicBezTo>
                  <a:cubicBezTo>
                    <a:pt x="420" y="1029"/>
                    <a:pt x="415" y="1044"/>
                    <a:pt x="404" y="1054"/>
                  </a:cubicBezTo>
                  <a:cubicBezTo>
                    <a:pt x="369" y="1082"/>
                    <a:pt x="309" y="1098"/>
                    <a:pt x="223" y="1098"/>
                  </a:cubicBezTo>
                  <a:cubicBezTo>
                    <a:pt x="208" y="1098"/>
                    <a:pt x="194" y="1096"/>
                    <a:pt x="179" y="1094"/>
                  </a:cubicBezTo>
                  <a:cubicBezTo>
                    <a:pt x="164" y="1088"/>
                    <a:pt x="163" y="1066"/>
                    <a:pt x="163" y="1055"/>
                  </a:cubicBezTo>
                  <a:cubicBezTo>
                    <a:pt x="166" y="1000"/>
                    <a:pt x="219" y="937"/>
                    <a:pt x="306" y="890"/>
                  </a:cubicBezTo>
                  <a:cubicBezTo>
                    <a:pt x="361" y="861"/>
                    <a:pt x="419" y="836"/>
                    <a:pt x="478" y="815"/>
                  </a:cubicBezTo>
                  <a:cubicBezTo>
                    <a:pt x="521" y="799"/>
                    <a:pt x="564" y="782"/>
                    <a:pt x="606" y="764"/>
                  </a:cubicBezTo>
                  <a:cubicBezTo>
                    <a:pt x="675" y="733"/>
                    <a:pt x="740" y="696"/>
                    <a:pt x="800" y="651"/>
                  </a:cubicBezTo>
                  <a:lnTo>
                    <a:pt x="803" y="653"/>
                  </a:lnTo>
                  <a:lnTo>
                    <a:pt x="821" y="671"/>
                  </a:lnTo>
                  <a:cubicBezTo>
                    <a:pt x="894" y="738"/>
                    <a:pt x="960" y="811"/>
                    <a:pt x="1021" y="888"/>
                  </a:cubicBezTo>
                  <a:cubicBezTo>
                    <a:pt x="1011" y="899"/>
                    <a:pt x="1003" y="912"/>
                    <a:pt x="993" y="923"/>
                  </a:cubicBezTo>
                  <a:cubicBezTo>
                    <a:pt x="913" y="1030"/>
                    <a:pt x="887" y="1131"/>
                    <a:pt x="919" y="1220"/>
                  </a:cubicBezTo>
                  <a:cubicBezTo>
                    <a:pt x="944" y="1286"/>
                    <a:pt x="999" y="1336"/>
                    <a:pt x="1065" y="1358"/>
                  </a:cubicBezTo>
                  <a:cubicBezTo>
                    <a:pt x="1091" y="1366"/>
                    <a:pt x="1117" y="1372"/>
                    <a:pt x="1145" y="1372"/>
                  </a:cubicBezTo>
                  <a:cubicBezTo>
                    <a:pt x="1182" y="1372"/>
                    <a:pt x="1219" y="1361"/>
                    <a:pt x="1251" y="1340"/>
                  </a:cubicBezTo>
                  <a:cubicBezTo>
                    <a:pt x="1351" y="1275"/>
                    <a:pt x="1364" y="1147"/>
                    <a:pt x="1281" y="1005"/>
                  </a:cubicBezTo>
                  <a:cubicBezTo>
                    <a:pt x="1260" y="970"/>
                    <a:pt x="1238" y="935"/>
                    <a:pt x="1215" y="901"/>
                  </a:cubicBezTo>
                  <a:cubicBezTo>
                    <a:pt x="1236" y="880"/>
                    <a:pt x="1256" y="859"/>
                    <a:pt x="1278" y="837"/>
                  </a:cubicBezTo>
                  <a:cubicBezTo>
                    <a:pt x="1314" y="803"/>
                    <a:pt x="1350" y="767"/>
                    <a:pt x="1384" y="730"/>
                  </a:cubicBezTo>
                  <a:lnTo>
                    <a:pt x="1390" y="733"/>
                  </a:lnTo>
                  <a:lnTo>
                    <a:pt x="1441" y="767"/>
                  </a:lnTo>
                  <a:cubicBezTo>
                    <a:pt x="1477" y="792"/>
                    <a:pt x="1511" y="818"/>
                    <a:pt x="1544" y="846"/>
                  </a:cubicBezTo>
                  <a:cubicBezTo>
                    <a:pt x="1464" y="932"/>
                    <a:pt x="1434" y="1033"/>
                    <a:pt x="1463" y="1121"/>
                  </a:cubicBezTo>
                  <a:cubicBezTo>
                    <a:pt x="1485" y="1183"/>
                    <a:pt x="1534" y="1233"/>
                    <a:pt x="1596" y="1256"/>
                  </a:cubicBezTo>
                  <a:cubicBezTo>
                    <a:pt x="1625" y="1268"/>
                    <a:pt x="1655" y="1274"/>
                    <a:pt x="1685" y="1274"/>
                  </a:cubicBezTo>
                  <a:cubicBezTo>
                    <a:pt x="1719" y="1274"/>
                    <a:pt x="1754" y="1267"/>
                    <a:pt x="1785" y="1250"/>
                  </a:cubicBezTo>
                  <a:cubicBezTo>
                    <a:pt x="1839" y="1224"/>
                    <a:pt x="1874" y="1175"/>
                    <a:pt x="1884" y="1117"/>
                  </a:cubicBezTo>
                  <a:cubicBezTo>
                    <a:pt x="1899" y="1019"/>
                    <a:pt x="1841" y="919"/>
                    <a:pt x="1779" y="853"/>
                  </a:cubicBezTo>
                  <a:cubicBezTo>
                    <a:pt x="1782" y="851"/>
                    <a:pt x="1785" y="848"/>
                    <a:pt x="1788" y="847"/>
                  </a:cubicBezTo>
                  <a:cubicBezTo>
                    <a:pt x="1815" y="828"/>
                    <a:pt x="1843" y="808"/>
                    <a:pt x="1869" y="789"/>
                  </a:cubicBezTo>
                  <a:cubicBezTo>
                    <a:pt x="1924" y="746"/>
                    <a:pt x="1975" y="697"/>
                    <a:pt x="2019" y="643"/>
                  </a:cubicBezTo>
                  <a:cubicBezTo>
                    <a:pt x="2045" y="668"/>
                    <a:pt x="2070" y="694"/>
                    <a:pt x="2095" y="722"/>
                  </a:cubicBezTo>
                  <a:cubicBezTo>
                    <a:pt x="2092" y="724"/>
                    <a:pt x="2091" y="727"/>
                    <a:pt x="2089" y="730"/>
                  </a:cubicBezTo>
                  <a:cubicBezTo>
                    <a:pt x="2059" y="780"/>
                    <a:pt x="2019" y="847"/>
                    <a:pt x="2029" y="926"/>
                  </a:cubicBezTo>
                  <a:cubicBezTo>
                    <a:pt x="2037" y="976"/>
                    <a:pt x="2066" y="1021"/>
                    <a:pt x="2109" y="1049"/>
                  </a:cubicBezTo>
                  <a:cubicBezTo>
                    <a:pt x="2138" y="1069"/>
                    <a:pt x="2172" y="1080"/>
                    <a:pt x="2206" y="1080"/>
                  </a:cubicBezTo>
                  <a:cubicBezTo>
                    <a:pt x="2220" y="1080"/>
                    <a:pt x="2234" y="1078"/>
                    <a:pt x="2248" y="1074"/>
                  </a:cubicBezTo>
                  <a:cubicBezTo>
                    <a:pt x="2296" y="1062"/>
                    <a:pt x="2336" y="1029"/>
                    <a:pt x="2354" y="982"/>
                  </a:cubicBezTo>
                  <a:cubicBezTo>
                    <a:pt x="2383" y="909"/>
                    <a:pt x="2354" y="819"/>
                    <a:pt x="2321" y="769"/>
                  </a:cubicBezTo>
                  <a:cubicBezTo>
                    <a:pt x="2308" y="749"/>
                    <a:pt x="2296" y="730"/>
                    <a:pt x="2282" y="711"/>
                  </a:cubicBezTo>
                  <a:cubicBezTo>
                    <a:pt x="2318" y="654"/>
                    <a:pt x="2359" y="602"/>
                    <a:pt x="2407" y="556"/>
                  </a:cubicBezTo>
                  <a:cubicBezTo>
                    <a:pt x="2490" y="481"/>
                    <a:pt x="2589" y="437"/>
                    <a:pt x="2687" y="435"/>
                  </a:cubicBezTo>
                  <a:cubicBezTo>
                    <a:pt x="2689" y="435"/>
                    <a:pt x="2692" y="435"/>
                    <a:pt x="2694" y="435"/>
                  </a:cubicBezTo>
                  <a:cubicBezTo>
                    <a:pt x="2788" y="435"/>
                    <a:pt x="2877" y="486"/>
                    <a:pt x="2894" y="547"/>
                  </a:cubicBezTo>
                  <a:cubicBezTo>
                    <a:pt x="2898" y="573"/>
                    <a:pt x="2889" y="599"/>
                    <a:pt x="2870" y="618"/>
                  </a:cubicBezTo>
                  <a:cubicBezTo>
                    <a:pt x="2846" y="647"/>
                    <a:pt x="2811" y="663"/>
                    <a:pt x="2773" y="663"/>
                  </a:cubicBezTo>
                  <a:cubicBezTo>
                    <a:pt x="2772" y="663"/>
                    <a:pt x="2770" y="663"/>
                    <a:pt x="2768" y="662"/>
                  </a:cubicBezTo>
                  <a:cubicBezTo>
                    <a:pt x="2756" y="661"/>
                    <a:pt x="2746" y="658"/>
                    <a:pt x="2738" y="657"/>
                  </a:cubicBezTo>
                  <a:cubicBezTo>
                    <a:pt x="2816" y="621"/>
                    <a:pt x="2786" y="510"/>
                    <a:pt x="2708" y="510"/>
                  </a:cubicBezTo>
                  <a:cubicBezTo>
                    <a:pt x="2702" y="510"/>
                    <a:pt x="2696" y="511"/>
                    <a:pt x="2690" y="512"/>
                  </a:cubicBezTo>
                  <a:cubicBezTo>
                    <a:pt x="2647" y="522"/>
                    <a:pt x="2610" y="550"/>
                    <a:pt x="2591" y="589"/>
                  </a:cubicBezTo>
                  <a:cubicBezTo>
                    <a:pt x="2571" y="628"/>
                    <a:pt x="2570" y="672"/>
                    <a:pt x="2588" y="711"/>
                  </a:cubicBezTo>
                  <a:cubicBezTo>
                    <a:pt x="2614" y="769"/>
                    <a:pt x="2677" y="808"/>
                    <a:pt x="2754" y="815"/>
                  </a:cubicBezTo>
                  <a:cubicBezTo>
                    <a:pt x="2763" y="816"/>
                    <a:pt x="2771" y="816"/>
                    <a:pt x="2779" y="816"/>
                  </a:cubicBezTo>
                  <a:cubicBezTo>
                    <a:pt x="2860" y="816"/>
                    <a:pt x="2936" y="780"/>
                    <a:pt x="2987" y="718"/>
                  </a:cubicBezTo>
                  <a:cubicBezTo>
                    <a:pt x="3038" y="661"/>
                    <a:pt x="3059" y="583"/>
                    <a:pt x="3042" y="508"/>
                  </a:cubicBezTo>
                  <a:cubicBezTo>
                    <a:pt x="3008" y="377"/>
                    <a:pt x="2858" y="281"/>
                    <a:pt x="2691" y="281"/>
                  </a:cubicBezTo>
                  <a:lnTo>
                    <a:pt x="2684" y="281"/>
                  </a:lnTo>
                  <a:cubicBezTo>
                    <a:pt x="2549" y="284"/>
                    <a:pt x="2414" y="340"/>
                    <a:pt x="2304" y="444"/>
                  </a:cubicBezTo>
                  <a:cubicBezTo>
                    <a:pt x="2257" y="486"/>
                    <a:pt x="2216" y="534"/>
                    <a:pt x="2180" y="587"/>
                  </a:cubicBezTo>
                  <a:cubicBezTo>
                    <a:pt x="2155" y="562"/>
                    <a:pt x="2131" y="537"/>
                    <a:pt x="2103" y="512"/>
                  </a:cubicBezTo>
                  <a:cubicBezTo>
                    <a:pt x="2117" y="488"/>
                    <a:pt x="2129" y="460"/>
                    <a:pt x="2140" y="434"/>
                  </a:cubicBezTo>
                  <a:cubicBezTo>
                    <a:pt x="2184" y="320"/>
                    <a:pt x="2183" y="220"/>
                    <a:pt x="2140" y="139"/>
                  </a:cubicBezTo>
                  <a:cubicBezTo>
                    <a:pt x="2098" y="62"/>
                    <a:pt x="2001" y="0"/>
                    <a:pt x="190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4"/>
            <p:cNvSpPr/>
            <p:nvPr/>
          </p:nvSpPr>
          <p:spPr>
            <a:xfrm>
              <a:off x="5762675" y="1588450"/>
              <a:ext cx="377825" cy="112425"/>
            </a:xfrm>
            <a:custGeom>
              <a:avLst/>
              <a:gdLst/>
              <a:ahLst/>
              <a:cxnLst/>
              <a:rect l="l" t="t" r="r" b="b"/>
              <a:pathLst>
                <a:path w="15113" h="4497" extrusionOk="0">
                  <a:moveTo>
                    <a:pt x="5942" y="1"/>
                  </a:moveTo>
                  <a:cubicBezTo>
                    <a:pt x="2942" y="1"/>
                    <a:pt x="29" y="84"/>
                    <a:pt x="29" y="84"/>
                  </a:cubicBezTo>
                  <a:lnTo>
                    <a:pt x="1" y="2684"/>
                  </a:lnTo>
                  <a:lnTo>
                    <a:pt x="4029" y="3766"/>
                  </a:lnTo>
                  <a:cubicBezTo>
                    <a:pt x="4029" y="3766"/>
                    <a:pt x="7628" y="4497"/>
                    <a:pt x="10700" y="4497"/>
                  </a:cubicBezTo>
                  <a:cubicBezTo>
                    <a:pt x="12865" y="4497"/>
                    <a:pt x="14768" y="4134"/>
                    <a:pt x="14967" y="2897"/>
                  </a:cubicBezTo>
                  <a:cubicBezTo>
                    <a:pt x="15113" y="1988"/>
                    <a:pt x="13824" y="874"/>
                    <a:pt x="12207" y="328"/>
                  </a:cubicBezTo>
                  <a:cubicBezTo>
                    <a:pt x="11440" y="69"/>
                    <a:pt x="8655" y="1"/>
                    <a:pt x="5942" y="1"/>
                  </a:cubicBez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4"/>
            <p:cNvSpPr/>
            <p:nvPr/>
          </p:nvSpPr>
          <p:spPr>
            <a:xfrm>
              <a:off x="5664850" y="1412775"/>
              <a:ext cx="105775" cy="244400"/>
            </a:xfrm>
            <a:custGeom>
              <a:avLst/>
              <a:gdLst/>
              <a:ahLst/>
              <a:cxnLst/>
              <a:rect l="l" t="t" r="r" b="b"/>
              <a:pathLst>
                <a:path w="4231" h="9776" extrusionOk="0">
                  <a:moveTo>
                    <a:pt x="31" y="1"/>
                  </a:moveTo>
                  <a:lnTo>
                    <a:pt x="31" y="1034"/>
                  </a:lnTo>
                  <a:lnTo>
                    <a:pt x="10" y="6170"/>
                  </a:lnTo>
                  <a:cubicBezTo>
                    <a:pt x="10" y="6170"/>
                    <a:pt x="0" y="8091"/>
                    <a:pt x="467" y="8828"/>
                  </a:cubicBezTo>
                  <a:cubicBezTo>
                    <a:pt x="933" y="9565"/>
                    <a:pt x="4231" y="9775"/>
                    <a:pt x="4231" y="9775"/>
                  </a:cubicBezTo>
                  <a:lnTo>
                    <a:pt x="4105" y="7137"/>
                  </a:lnTo>
                  <a:lnTo>
                    <a:pt x="2609" y="7050"/>
                  </a:lnTo>
                  <a:cubicBezTo>
                    <a:pt x="2446" y="6179"/>
                    <a:pt x="2058" y="3897"/>
                    <a:pt x="1452" y="2173"/>
                  </a:cubicBezTo>
                  <a:cubicBezTo>
                    <a:pt x="847" y="450"/>
                    <a:pt x="31" y="1"/>
                    <a:pt x="31" y="1"/>
                  </a:cubicBez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4"/>
            <p:cNvSpPr/>
            <p:nvPr/>
          </p:nvSpPr>
          <p:spPr>
            <a:xfrm>
              <a:off x="5661600" y="1442800"/>
              <a:ext cx="32575" cy="81150"/>
            </a:xfrm>
            <a:custGeom>
              <a:avLst/>
              <a:gdLst/>
              <a:ahLst/>
              <a:cxnLst/>
              <a:rect l="l" t="t" r="r" b="b"/>
              <a:pathLst>
                <a:path w="1303" h="3246" extrusionOk="0">
                  <a:moveTo>
                    <a:pt x="164" y="0"/>
                  </a:moveTo>
                  <a:cubicBezTo>
                    <a:pt x="77" y="0"/>
                    <a:pt x="0" y="108"/>
                    <a:pt x="75" y="194"/>
                  </a:cubicBezTo>
                  <a:cubicBezTo>
                    <a:pt x="515" y="670"/>
                    <a:pt x="866" y="1719"/>
                    <a:pt x="1065" y="3146"/>
                  </a:cubicBezTo>
                  <a:cubicBezTo>
                    <a:pt x="1074" y="3202"/>
                    <a:pt x="1122" y="3245"/>
                    <a:pt x="1180" y="3245"/>
                  </a:cubicBezTo>
                  <a:cubicBezTo>
                    <a:pt x="1185" y="3245"/>
                    <a:pt x="1189" y="3245"/>
                    <a:pt x="1195" y="3244"/>
                  </a:cubicBezTo>
                  <a:cubicBezTo>
                    <a:pt x="1258" y="3236"/>
                    <a:pt x="1302" y="3176"/>
                    <a:pt x="1294" y="3114"/>
                  </a:cubicBezTo>
                  <a:cubicBezTo>
                    <a:pt x="1148" y="2072"/>
                    <a:pt x="848" y="692"/>
                    <a:pt x="246" y="38"/>
                  </a:cubicBezTo>
                  <a:cubicBezTo>
                    <a:pt x="221" y="12"/>
                    <a:pt x="192" y="0"/>
                    <a:pt x="164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4"/>
            <p:cNvSpPr/>
            <p:nvPr/>
          </p:nvSpPr>
          <p:spPr>
            <a:xfrm>
              <a:off x="5662400" y="1422425"/>
              <a:ext cx="46775" cy="96100"/>
            </a:xfrm>
            <a:custGeom>
              <a:avLst/>
              <a:gdLst/>
              <a:ahLst/>
              <a:cxnLst/>
              <a:rect l="l" t="t" r="r" b="b"/>
              <a:pathLst>
                <a:path w="1871" h="3844" extrusionOk="0">
                  <a:moveTo>
                    <a:pt x="133" y="1"/>
                  </a:moveTo>
                  <a:cubicBezTo>
                    <a:pt x="92" y="1"/>
                    <a:pt x="52" y="22"/>
                    <a:pt x="31" y="60"/>
                  </a:cubicBezTo>
                  <a:cubicBezTo>
                    <a:pt x="1" y="113"/>
                    <a:pt x="18" y="182"/>
                    <a:pt x="72" y="214"/>
                  </a:cubicBezTo>
                  <a:cubicBezTo>
                    <a:pt x="83" y="221"/>
                    <a:pt x="1200" y="889"/>
                    <a:pt x="1632" y="3746"/>
                  </a:cubicBezTo>
                  <a:cubicBezTo>
                    <a:pt x="1642" y="3801"/>
                    <a:pt x="1690" y="3844"/>
                    <a:pt x="1747" y="3844"/>
                  </a:cubicBezTo>
                  <a:cubicBezTo>
                    <a:pt x="1752" y="3844"/>
                    <a:pt x="1759" y="3843"/>
                    <a:pt x="1765" y="3843"/>
                  </a:cubicBezTo>
                  <a:cubicBezTo>
                    <a:pt x="1827" y="3833"/>
                    <a:pt x="1871" y="3774"/>
                    <a:pt x="1861" y="3710"/>
                  </a:cubicBezTo>
                  <a:cubicBezTo>
                    <a:pt x="1408" y="725"/>
                    <a:pt x="235" y="40"/>
                    <a:pt x="185" y="13"/>
                  </a:cubicBezTo>
                  <a:cubicBezTo>
                    <a:pt x="169" y="5"/>
                    <a:pt x="151" y="1"/>
                    <a:pt x="133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4"/>
            <p:cNvSpPr/>
            <p:nvPr/>
          </p:nvSpPr>
          <p:spPr>
            <a:xfrm>
              <a:off x="5964850" y="1585575"/>
              <a:ext cx="137250" cy="27625"/>
            </a:xfrm>
            <a:custGeom>
              <a:avLst/>
              <a:gdLst/>
              <a:ahLst/>
              <a:cxnLst/>
              <a:rect l="l" t="t" r="r" b="b"/>
              <a:pathLst>
                <a:path w="5490" h="1105" extrusionOk="0">
                  <a:moveTo>
                    <a:pt x="116" y="0"/>
                  </a:moveTo>
                  <a:cubicBezTo>
                    <a:pt x="54" y="0"/>
                    <a:pt x="3" y="51"/>
                    <a:pt x="1" y="113"/>
                  </a:cubicBezTo>
                  <a:cubicBezTo>
                    <a:pt x="0" y="177"/>
                    <a:pt x="50" y="230"/>
                    <a:pt x="114" y="232"/>
                  </a:cubicBezTo>
                  <a:cubicBezTo>
                    <a:pt x="2103" y="275"/>
                    <a:pt x="3625" y="397"/>
                    <a:pt x="4083" y="551"/>
                  </a:cubicBezTo>
                  <a:cubicBezTo>
                    <a:pt x="4496" y="690"/>
                    <a:pt x="4894" y="871"/>
                    <a:pt x="5270" y="1090"/>
                  </a:cubicBezTo>
                  <a:cubicBezTo>
                    <a:pt x="5288" y="1099"/>
                    <a:pt x="5309" y="1105"/>
                    <a:pt x="5329" y="1105"/>
                  </a:cubicBezTo>
                  <a:cubicBezTo>
                    <a:pt x="5446" y="1105"/>
                    <a:pt x="5489" y="949"/>
                    <a:pt x="5387" y="890"/>
                  </a:cubicBezTo>
                  <a:cubicBezTo>
                    <a:pt x="4996" y="664"/>
                    <a:pt x="4584" y="477"/>
                    <a:pt x="4157" y="334"/>
                  </a:cubicBezTo>
                  <a:cubicBezTo>
                    <a:pt x="3583" y="140"/>
                    <a:pt x="1695" y="35"/>
                    <a:pt x="119" y="0"/>
                  </a:cubicBezTo>
                  <a:cubicBezTo>
                    <a:pt x="118" y="0"/>
                    <a:pt x="117" y="0"/>
                    <a:pt x="116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4"/>
            <p:cNvSpPr/>
            <p:nvPr/>
          </p:nvSpPr>
          <p:spPr>
            <a:xfrm>
              <a:off x="5662650" y="1412500"/>
              <a:ext cx="5800" cy="164725"/>
            </a:xfrm>
            <a:custGeom>
              <a:avLst/>
              <a:gdLst/>
              <a:ahLst/>
              <a:cxnLst/>
              <a:rect l="l" t="t" r="r" b="b"/>
              <a:pathLst>
                <a:path w="232" h="6589" extrusionOk="0">
                  <a:moveTo>
                    <a:pt x="116" y="1"/>
                  </a:moveTo>
                  <a:cubicBezTo>
                    <a:pt x="54" y="1"/>
                    <a:pt x="3" y="49"/>
                    <a:pt x="0" y="111"/>
                  </a:cubicBezTo>
                  <a:lnTo>
                    <a:pt x="0" y="6473"/>
                  </a:lnTo>
                  <a:cubicBezTo>
                    <a:pt x="0" y="6537"/>
                    <a:pt x="53" y="6589"/>
                    <a:pt x="116" y="6589"/>
                  </a:cubicBezTo>
                  <a:cubicBezTo>
                    <a:pt x="179" y="6589"/>
                    <a:pt x="232" y="6537"/>
                    <a:pt x="232" y="6473"/>
                  </a:cubicBezTo>
                  <a:lnTo>
                    <a:pt x="232" y="111"/>
                  </a:lnTo>
                  <a:cubicBezTo>
                    <a:pt x="229" y="49"/>
                    <a:pt x="178" y="1"/>
                    <a:pt x="11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3" y="621557"/>
            <a:ext cx="7644718" cy="4300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42"/>
          <p:cNvSpPr txBox="1">
            <a:spLocks noGrp="1"/>
          </p:cNvSpPr>
          <p:nvPr>
            <p:ph type="title"/>
          </p:nvPr>
        </p:nvSpPr>
        <p:spPr>
          <a:xfrm>
            <a:off x="1105983" y="2239618"/>
            <a:ext cx="2955878" cy="3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4400" dirty="0" smtClean="0"/>
              <a:t>Activity Diagram</a:t>
            </a:r>
            <a:endParaRPr sz="4400" dirty="0"/>
          </a:p>
        </p:txBody>
      </p:sp>
      <p:grpSp>
        <p:nvGrpSpPr>
          <p:cNvPr id="1427" name="Google Shape;1427;p42"/>
          <p:cNvGrpSpPr/>
          <p:nvPr/>
        </p:nvGrpSpPr>
        <p:grpSpPr>
          <a:xfrm>
            <a:off x="4315641" y="3023428"/>
            <a:ext cx="4572691" cy="2120168"/>
            <a:chOff x="4325151" y="3025571"/>
            <a:chExt cx="4171782" cy="1934283"/>
          </a:xfrm>
        </p:grpSpPr>
        <p:sp>
          <p:nvSpPr>
            <p:cNvPr id="1428" name="Google Shape;1428;p42"/>
            <p:cNvSpPr/>
            <p:nvPr/>
          </p:nvSpPr>
          <p:spPr>
            <a:xfrm>
              <a:off x="4325151" y="4707450"/>
              <a:ext cx="4171782" cy="252404"/>
            </a:xfrm>
            <a:custGeom>
              <a:avLst/>
              <a:gdLst/>
              <a:ahLst/>
              <a:cxnLst/>
              <a:rect l="l" t="t" r="r" b="b"/>
              <a:pathLst>
                <a:path w="132668" h="7253" extrusionOk="0">
                  <a:moveTo>
                    <a:pt x="66334" y="1"/>
                  </a:moveTo>
                  <a:cubicBezTo>
                    <a:pt x="29695" y="1"/>
                    <a:pt x="0" y="1616"/>
                    <a:pt x="0" y="3610"/>
                  </a:cubicBezTo>
                  <a:cubicBezTo>
                    <a:pt x="0" y="5637"/>
                    <a:pt x="29695" y="7253"/>
                    <a:pt x="66334" y="7253"/>
                  </a:cubicBezTo>
                  <a:cubicBezTo>
                    <a:pt x="102972" y="7253"/>
                    <a:pt x="132667" y="5637"/>
                    <a:pt x="132667" y="3610"/>
                  </a:cubicBezTo>
                  <a:cubicBezTo>
                    <a:pt x="132667" y="1616"/>
                    <a:pt x="102972" y="1"/>
                    <a:pt x="66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2"/>
            <p:cNvSpPr/>
            <p:nvPr/>
          </p:nvSpPr>
          <p:spPr>
            <a:xfrm>
              <a:off x="5299943" y="4548384"/>
              <a:ext cx="2593087" cy="276312"/>
            </a:xfrm>
            <a:custGeom>
              <a:avLst/>
              <a:gdLst/>
              <a:ahLst/>
              <a:cxnLst/>
              <a:rect l="l" t="t" r="r" b="b"/>
              <a:pathLst>
                <a:path w="74514" h="7940" extrusionOk="0">
                  <a:moveTo>
                    <a:pt x="37257" y="1"/>
                  </a:moveTo>
                  <a:cubicBezTo>
                    <a:pt x="31311" y="1"/>
                    <a:pt x="23922" y="2063"/>
                    <a:pt x="23922" y="2063"/>
                  </a:cubicBezTo>
                  <a:cubicBezTo>
                    <a:pt x="21340" y="1023"/>
                    <a:pt x="18868" y="612"/>
                    <a:pt x="16572" y="612"/>
                  </a:cubicBezTo>
                  <a:cubicBezTo>
                    <a:pt x="7862" y="612"/>
                    <a:pt x="1684" y="6531"/>
                    <a:pt x="1684" y="6531"/>
                  </a:cubicBezTo>
                  <a:cubicBezTo>
                    <a:pt x="1684" y="6531"/>
                    <a:pt x="0" y="6531"/>
                    <a:pt x="0" y="7150"/>
                  </a:cubicBezTo>
                  <a:cubicBezTo>
                    <a:pt x="0" y="7768"/>
                    <a:pt x="1684" y="7940"/>
                    <a:pt x="1684" y="7940"/>
                  </a:cubicBezTo>
                  <a:lnTo>
                    <a:pt x="72830" y="7940"/>
                  </a:lnTo>
                  <a:cubicBezTo>
                    <a:pt x="72830" y="7940"/>
                    <a:pt x="74514" y="7768"/>
                    <a:pt x="74514" y="7150"/>
                  </a:cubicBezTo>
                  <a:cubicBezTo>
                    <a:pt x="74514" y="6531"/>
                    <a:pt x="72830" y="6531"/>
                    <a:pt x="72830" y="6531"/>
                  </a:cubicBezTo>
                  <a:cubicBezTo>
                    <a:pt x="72830" y="6531"/>
                    <a:pt x="66674" y="612"/>
                    <a:pt x="57990" y="612"/>
                  </a:cubicBezTo>
                  <a:cubicBezTo>
                    <a:pt x="55701" y="612"/>
                    <a:pt x="53236" y="1023"/>
                    <a:pt x="50661" y="2063"/>
                  </a:cubicBezTo>
                  <a:cubicBezTo>
                    <a:pt x="50661" y="2063"/>
                    <a:pt x="43203" y="1"/>
                    <a:pt x="37257" y="1"/>
                  </a:cubicBezTo>
                  <a:close/>
                </a:path>
              </a:pathLst>
            </a:custGeom>
            <a:solidFill>
              <a:srgbClr val="EA5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2"/>
            <p:cNvSpPr/>
            <p:nvPr/>
          </p:nvSpPr>
          <p:spPr>
            <a:xfrm>
              <a:off x="7363165" y="3158403"/>
              <a:ext cx="558575" cy="556835"/>
            </a:xfrm>
            <a:custGeom>
              <a:avLst/>
              <a:gdLst/>
              <a:ahLst/>
              <a:cxnLst/>
              <a:rect l="l" t="t" r="r" b="b"/>
              <a:pathLst>
                <a:path w="16051" h="16001" extrusionOk="0">
                  <a:moveTo>
                    <a:pt x="7512" y="0"/>
                  </a:moveTo>
                  <a:cubicBezTo>
                    <a:pt x="6032" y="0"/>
                    <a:pt x="4572" y="483"/>
                    <a:pt x="3368" y="1552"/>
                  </a:cubicBezTo>
                  <a:cubicBezTo>
                    <a:pt x="1925" y="2755"/>
                    <a:pt x="928" y="4473"/>
                    <a:pt x="584" y="6329"/>
                  </a:cubicBezTo>
                  <a:cubicBezTo>
                    <a:pt x="0" y="8872"/>
                    <a:pt x="1856" y="14887"/>
                    <a:pt x="3265" y="15712"/>
                  </a:cubicBezTo>
                  <a:cubicBezTo>
                    <a:pt x="3548" y="15924"/>
                    <a:pt x="3996" y="16000"/>
                    <a:pt x="4457" y="16000"/>
                  </a:cubicBezTo>
                  <a:cubicBezTo>
                    <a:pt x="4891" y="16000"/>
                    <a:pt x="5338" y="15933"/>
                    <a:pt x="5671" y="15850"/>
                  </a:cubicBezTo>
                  <a:lnTo>
                    <a:pt x="7424" y="15471"/>
                  </a:lnTo>
                  <a:cubicBezTo>
                    <a:pt x="7424" y="15471"/>
                    <a:pt x="8040" y="15779"/>
                    <a:pt x="8445" y="15779"/>
                  </a:cubicBezTo>
                  <a:cubicBezTo>
                    <a:pt x="8546" y="15779"/>
                    <a:pt x="8634" y="15760"/>
                    <a:pt x="8696" y="15712"/>
                  </a:cubicBezTo>
                  <a:cubicBezTo>
                    <a:pt x="9005" y="15471"/>
                    <a:pt x="9108" y="14475"/>
                    <a:pt x="9108" y="14475"/>
                  </a:cubicBezTo>
                  <a:cubicBezTo>
                    <a:pt x="9211" y="14440"/>
                    <a:pt x="11926" y="13684"/>
                    <a:pt x="13679" y="12103"/>
                  </a:cubicBezTo>
                  <a:cubicBezTo>
                    <a:pt x="15432" y="10522"/>
                    <a:pt x="16051" y="6123"/>
                    <a:pt x="13645" y="3064"/>
                  </a:cubicBezTo>
                  <a:cubicBezTo>
                    <a:pt x="12123" y="1147"/>
                    <a:pt x="9793" y="0"/>
                    <a:pt x="7512" y="0"/>
                  </a:cubicBezTo>
                  <a:close/>
                </a:path>
              </a:pathLst>
            </a:custGeom>
            <a:solidFill>
              <a:srgbClr val="FC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2"/>
            <p:cNvSpPr/>
            <p:nvPr/>
          </p:nvSpPr>
          <p:spPr>
            <a:xfrm>
              <a:off x="7717186" y="3561630"/>
              <a:ext cx="23942" cy="73010"/>
            </a:xfrm>
            <a:custGeom>
              <a:avLst/>
              <a:gdLst/>
              <a:ahLst/>
              <a:cxnLst/>
              <a:rect l="l" t="t" r="r" b="b"/>
              <a:pathLst>
                <a:path w="688" h="2098" fill="none" extrusionOk="0">
                  <a:moveTo>
                    <a:pt x="310" y="2097"/>
                  </a:moveTo>
                  <a:cubicBezTo>
                    <a:pt x="310" y="2097"/>
                    <a:pt x="1" y="2029"/>
                    <a:pt x="172" y="1513"/>
                  </a:cubicBezTo>
                  <a:cubicBezTo>
                    <a:pt x="344" y="997"/>
                    <a:pt x="688" y="516"/>
                    <a:pt x="654" y="1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2"/>
            <p:cNvSpPr/>
            <p:nvPr/>
          </p:nvSpPr>
          <p:spPr>
            <a:xfrm>
              <a:off x="7664568" y="3592742"/>
              <a:ext cx="32329" cy="50251"/>
            </a:xfrm>
            <a:custGeom>
              <a:avLst/>
              <a:gdLst/>
              <a:ahLst/>
              <a:cxnLst/>
              <a:rect l="l" t="t" r="r" b="b"/>
              <a:pathLst>
                <a:path w="929" h="1444" fill="none" extrusionOk="0">
                  <a:moveTo>
                    <a:pt x="860" y="0"/>
                  </a:moveTo>
                  <a:cubicBezTo>
                    <a:pt x="928" y="481"/>
                    <a:pt x="860" y="997"/>
                    <a:pt x="653" y="1444"/>
                  </a:cubicBezTo>
                  <a:cubicBezTo>
                    <a:pt x="447" y="1066"/>
                    <a:pt x="241" y="722"/>
                    <a:pt x="0" y="378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2"/>
            <p:cNvSpPr/>
            <p:nvPr/>
          </p:nvSpPr>
          <p:spPr>
            <a:xfrm>
              <a:off x="7574854" y="3638190"/>
              <a:ext cx="17992" cy="64624"/>
            </a:xfrm>
            <a:custGeom>
              <a:avLst/>
              <a:gdLst/>
              <a:ahLst/>
              <a:cxnLst/>
              <a:rect l="l" t="t" r="r" b="b"/>
              <a:pathLst>
                <a:path w="517" h="1857" fill="none" extrusionOk="0">
                  <a:moveTo>
                    <a:pt x="172" y="1856"/>
                  </a:moveTo>
                  <a:cubicBezTo>
                    <a:pt x="35" y="1684"/>
                    <a:pt x="1" y="1478"/>
                    <a:pt x="104" y="1306"/>
                  </a:cubicBezTo>
                  <a:cubicBezTo>
                    <a:pt x="172" y="1135"/>
                    <a:pt x="344" y="963"/>
                    <a:pt x="447" y="791"/>
                  </a:cubicBezTo>
                  <a:cubicBezTo>
                    <a:pt x="516" y="516"/>
                    <a:pt x="482" y="275"/>
                    <a:pt x="413" y="0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2"/>
            <p:cNvSpPr/>
            <p:nvPr/>
          </p:nvSpPr>
          <p:spPr>
            <a:xfrm>
              <a:off x="7351542" y="3151060"/>
              <a:ext cx="555860" cy="377128"/>
            </a:xfrm>
            <a:custGeom>
              <a:avLst/>
              <a:gdLst/>
              <a:ahLst/>
              <a:cxnLst/>
              <a:rect l="l" t="t" r="r" b="b"/>
              <a:pathLst>
                <a:path w="15973" h="10837" extrusionOk="0">
                  <a:moveTo>
                    <a:pt x="7816" y="1"/>
                  </a:moveTo>
                  <a:cubicBezTo>
                    <a:pt x="2657" y="1"/>
                    <a:pt x="1" y="5085"/>
                    <a:pt x="850" y="8121"/>
                  </a:cubicBezTo>
                  <a:lnTo>
                    <a:pt x="4012" y="10836"/>
                  </a:lnTo>
                  <a:lnTo>
                    <a:pt x="5627" y="8568"/>
                  </a:lnTo>
                  <a:lnTo>
                    <a:pt x="7242" y="9255"/>
                  </a:lnTo>
                  <a:cubicBezTo>
                    <a:pt x="7242" y="9255"/>
                    <a:pt x="8414" y="8997"/>
                    <a:pt x="9954" y="8997"/>
                  </a:cubicBezTo>
                  <a:cubicBezTo>
                    <a:pt x="11590" y="8997"/>
                    <a:pt x="13643" y="9289"/>
                    <a:pt x="15147" y="10493"/>
                  </a:cubicBezTo>
                  <a:cubicBezTo>
                    <a:pt x="15147" y="10493"/>
                    <a:pt x="15972" y="9633"/>
                    <a:pt x="15972" y="7571"/>
                  </a:cubicBezTo>
                  <a:cubicBezTo>
                    <a:pt x="15766" y="3584"/>
                    <a:pt x="12639" y="354"/>
                    <a:pt x="8652" y="44"/>
                  </a:cubicBezTo>
                  <a:cubicBezTo>
                    <a:pt x="8366" y="15"/>
                    <a:pt x="8088" y="1"/>
                    <a:pt x="7816" y="1"/>
                  </a:cubicBezTo>
                  <a:close/>
                </a:path>
              </a:pathLst>
            </a:custGeom>
            <a:solidFill>
              <a:srgbClr val="87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2"/>
            <p:cNvSpPr/>
            <p:nvPr/>
          </p:nvSpPr>
          <p:spPr>
            <a:xfrm>
              <a:off x="7468400" y="3383385"/>
              <a:ext cx="148352" cy="144803"/>
            </a:xfrm>
            <a:custGeom>
              <a:avLst/>
              <a:gdLst/>
              <a:ahLst/>
              <a:cxnLst/>
              <a:rect l="l" t="t" r="r" b="b"/>
              <a:pathLst>
                <a:path w="4263" h="4161" extrusionOk="0">
                  <a:moveTo>
                    <a:pt x="2404" y="0"/>
                  </a:moveTo>
                  <a:cubicBezTo>
                    <a:pt x="2161" y="0"/>
                    <a:pt x="1917" y="46"/>
                    <a:pt x="1685" y="139"/>
                  </a:cubicBezTo>
                  <a:cubicBezTo>
                    <a:pt x="997" y="414"/>
                    <a:pt x="482" y="998"/>
                    <a:pt x="276" y="1686"/>
                  </a:cubicBezTo>
                  <a:cubicBezTo>
                    <a:pt x="1" y="2511"/>
                    <a:pt x="138" y="3439"/>
                    <a:pt x="619" y="4160"/>
                  </a:cubicBezTo>
                  <a:lnTo>
                    <a:pt x="3884" y="2579"/>
                  </a:lnTo>
                  <a:cubicBezTo>
                    <a:pt x="4263" y="1926"/>
                    <a:pt x="4194" y="1067"/>
                    <a:pt x="3713" y="517"/>
                  </a:cubicBezTo>
                  <a:cubicBezTo>
                    <a:pt x="3349" y="176"/>
                    <a:pt x="2879" y="0"/>
                    <a:pt x="2404" y="0"/>
                  </a:cubicBezTo>
                  <a:close/>
                </a:path>
              </a:pathLst>
            </a:custGeom>
            <a:solidFill>
              <a:srgbClr val="FC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2"/>
            <p:cNvSpPr/>
            <p:nvPr/>
          </p:nvSpPr>
          <p:spPr>
            <a:xfrm>
              <a:off x="7517434" y="3395391"/>
              <a:ext cx="82580" cy="94517"/>
            </a:xfrm>
            <a:custGeom>
              <a:avLst/>
              <a:gdLst/>
              <a:ahLst/>
              <a:cxnLst/>
              <a:rect l="l" t="t" r="r" b="b"/>
              <a:pathLst>
                <a:path w="2373" h="2716" fill="none" extrusionOk="0">
                  <a:moveTo>
                    <a:pt x="310" y="585"/>
                  </a:moveTo>
                  <a:cubicBezTo>
                    <a:pt x="379" y="585"/>
                    <a:pt x="1547" y="0"/>
                    <a:pt x="1960" y="825"/>
                  </a:cubicBezTo>
                  <a:cubicBezTo>
                    <a:pt x="2372" y="1822"/>
                    <a:pt x="1101" y="2303"/>
                    <a:pt x="1101" y="2303"/>
                  </a:cubicBezTo>
                  <a:cubicBezTo>
                    <a:pt x="1101" y="2303"/>
                    <a:pt x="688" y="1891"/>
                    <a:pt x="345" y="2062"/>
                  </a:cubicBezTo>
                  <a:cubicBezTo>
                    <a:pt x="1" y="2200"/>
                    <a:pt x="138" y="2716"/>
                    <a:pt x="138" y="2716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2"/>
            <p:cNvSpPr/>
            <p:nvPr/>
          </p:nvSpPr>
          <p:spPr>
            <a:xfrm>
              <a:off x="7611950" y="3113128"/>
              <a:ext cx="141149" cy="61979"/>
            </a:xfrm>
            <a:custGeom>
              <a:avLst/>
              <a:gdLst/>
              <a:ahLst/>
              <a:cxnLst/>
              <a:rect l="l" t="t" r="r" b="b"/>
              <a:pathLst>
                <a:path w="4056" h="1781" extrusionOk="0">
                  <a:moveTo>
                    <a:pt x="481" y="0"/>
                  </a:moveTo>
                  <a:cubicBezTo>
                    <a:pt x="69" y="378"/>
                    <a:pt x="0" y="997"/>
                    <a:pt x="344" y="1444"/>
                  </a:cubicBezTo>
                  <a:cubicBezTo>
                    <a:pt x="512" y="1612"/>
                    <a:pt x="2078" y="1780"/>
                    <a:pt x="2909" y="1780"/>
                  </a:cubicBezTo>
                  <a:cubicBezTo>
                    <a:pt x="3096" y="1780"/>
                    <a:pt x="3246" y="1772"/>
                    <a:pt x="3334" y="1753"/>
                  </a:cubicBezTo>
                  <a:cubicBezTo>
                    <a:pt x="3815" y="1650"/>
                    <a:pt x="4056" y="722"/>
                    <a:pt x="3678" y="275"/>
                  </a:cubicBezTo>
                  <a:lnTo>
                    <a:pt x="481" y="0"/>
                  </a:lnTo>
                  <a:close/>
                </a:path>
              </a:pathLst>
            </a:custGeom>
            <a:solidFill>
              <a:srgbClr val="EA5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2"/>
            <p:cNvSpPr/>
            <p:nvPr/>
          </p:nvSpPr>
          <p:spPr>
            <a:xfrm>
              <a:off x="7383488" y="3025571"/>
              <a:ext cx="366026" cy="405733"/>
            </a:xfrm>
            <a:custGeom>
              <a:avLst/>
              <a:gdLst/>
              <a:ahLst/>
              <a:cxnLst/>
              <a:rect l="l" t="t" r="r" b="b"/>
              <a:pathLst>
                <a:path w="10518" h="11659" extrusionOk="0">
                  <a:moveTo>
                    <a:pt x="7479" y="1"/>
                  </a:moveTo>
                  <a:cubicBezTo>
                    <a:pt x="7073" y="1"/>
                    <a:pt x="6670" y="73"/>
                    <a:pt x="6290" y="213"/>
                  </a:cubicBezTo>
                  <a:cubicBezTo>
                    <a:pt x="5431" y="591"/>
                    <a:pt x="4675" y="1141"/>
                    <a:pt x="4090" y="1897"/>
                  </a:cubicBezTo>
                  <a:cubicBezTo>
                    <a:pt x="3472" y="2585"/>
                    <a:pt x="2956" y="3375"/>
                    <a:pt x="2406" y="4097"/>
                  </a:cubicBezTo>
                  <a:cubicBezTo>
                    <a:pt x="2406" y="4097"/>
                    <a:pt x="1391" y="5450"/>
                    <a:pt x="408" y="5450"/>
                  </a:cubicBezTo>
                  <a:cubicBezTo>
                    <a:pt x="306" y="5450"/>
                    <a:pt x="204" y="5436"/>
                    <a:pt x="104" y="5403"/>
                  </a:cubicBezTo>
                  <a:lnTo>
                    <a:pt x="104" y="5403"/>
                  </a:lnTo>
                  <a:cubicBezTo>
                    <a:pt x="374" y="5614"/>
                    <a:pt x="724" y="5719"/>
                    <a:pt x="1060" y="5719"/>
                  </a:cubicBezTo>
                  <a:cubicBezTo>
                    <a:pt x="1108" y="5719"/>
                    <a:pt x="1156" y="5717"/>
                    <a:pt x="1203" y="5712"/>
                  </a:cubicBezTo>
                  <a:lnTo>
                    <a:pt x="1203" y="5712"/>
                  </a:lnTo>
                  <a:cubicBezTo>
                    <a:pt x="928" y="6091"/>
                    <a:pt x="722" y="6537"/>
                    <a:pt x="550" y="6984"/>
                  </a:cubicBezTo>
                  <a:cubicBezTo>
                    <a:pt x="0" y="8634"/>
                    <a:pt x="447" y="10455"/>
                    <a:pt x="1719" y="11658"/>
                  </a:cubicBezTo>
                  <a:cubicBezTo>
                    <a:pt x="1547" y="10387"/>
                    <a:pt x="1788" y="9081"/>
                    <a:pt x="2406" y="7946"/>
                  </a:cubicBezTo>
                  <a:lnTo>
                    <a:pt x="2406" y="7946"/>
                  </a:lnTo>
                  <a:cubicBezTo>
                    <a:pt x="2234" y="8496"/>
                    <a:pt x="2406" y="9115"/>
                    <a:pt x="2853" y="9562"/>
                  </a:cubicBezTo>
                  <a:cubicBezTo>
                    <a:pt x="2784" y="8393"/>
                    <a:pt x="3266" y="7293"/>
                    <a:pt x="4125" y="6503"/>
                  </a:cubicBezTo>
                  <a:cubicBezTo>
                    <a:pt x="4984" y="5747"/>
                    <a:pt x="5946" y="5128"/>
                    <a:pt x="6977" y="4647"/>
                  </a:cubicBezTo>
                  <a:cubicBezTo>
                    <a:pt x="7974" y="4131"/>
                    <a:pt x="9796" y="3719"/>
                    <a:pt x="10208" y="2860"/>
                  </a:cubicBezTo>
                  <a:cubicBezTo>
                    <a:pt x="10518" y="2001"/>
                    <a:pt x="9933" y="935"/>
                    <a:pt x="9177" y="454"/>
                  </a:cubicBezTo>
                  <a:cubicBezTo>
                    <a:pt x="8650" y="150"/>
                    <a:pt x="8062" y="1"/>
                    <a:pt x="7479" y="1"/>
                  </a:cubicBezTo>
                  <a:close/>
                </a:path>
              </a:pathLst>
            </a:custGeom>
            <a:solidFill>
              <a:srgbClr val="87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2"/>
            <p:cNvSpPr/>
            <p:nvPr/>
          </p:nvSpPr>
          <p:spPr>
            <a:xfrm>
              <a:off x="7394242" y="3164528"/>
              <a:ext cx="288283" cy="266777"/>
            </a:xfrm>
            <a:custGeom>
              <a:avLst/>
              <a:gdLst/>
              <a:ahLst/>
              <a:cxnLst/>
              <a:rect l="l" t="t" r="r" b="b"/>
              <a:pathLst>
                <a:path w="8284" h="7666" fill="none" extrusionOk="0">
                  <a:moveTo>
                    <a:pt x="1" y="4641"/>
                  </a:moveTo>
                  <a:cubicBezTo>
                    <a:pt x="69" y="5809"/>
                    <a:pt x="585" y="6875"/>
                    <a:pt x="1410" y="7665"/>
                  </a:cubicBezTo>
                  <a:cubicBezTo>
                    <a:pt x="1238" y="6394"/>
                    <a:pt x="1479" y="5088"/>
                    <a:pt x="2097" y="3953"/>
                  </a:cubicBezTo>
                  <a:cubicBezTo>
                    <a:pt x="1925" y="4503"/>
                    <a:pt x="2097" y="5122"/>
                    <a:pt x="2544" y="5569"/>
                  </a:cubicBezTo>
                  <a:cubicBezTo>
                    <a:pt x="2475" y="4400"/>
                    <a:pt x="2957" y="3300"/>
                    <a:pt x="3816" y="2510"/>
                  </a:cubicBezTo>
                  <a:cubicBezTo>
                    <a:pt x="4675" y="1754"/>
                    <a:pt x="5637" y="1135"/>
                    <a:pt x="6668" y="654"/>
                  </a:cubicBezTo>
                  <a:cubicBezTo>
                    <a:pt x="7081" y="448"/>
                    <a:pt x="7700" y="242"/>
                    <a:pt x="8284" y="1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2"/>
            <p:cNvSpPr/>
            <p:nvPr/>
          </p:nvSpPr>
          <p:spPr>
            <a:xfrm>
              <a:off x="5124098" y="3422639"/>
              <a:ext cx="2321612" cy="1435674"/>
            </a:xfrm>
            <a:custGeom>
              <a:avLst/>
              <a:gdLst/>
              <a:ahLst/>
              <a:cxnLst/>
              <a:rect l="l" t="t" r="r" b="b"/>
              <a:pathLst>
                <a:path w="66713" h="41255" extrusionOk="0">
                  <a:moveTo>
                    <a:pt x="60246" y="0"/>
                  </a:moveTo>
                  <a:cubicBezTo>
                    <a:pt x="59983" y="0"/>
                    <a:pt x="59720" y="14"/>
                    <a:pt x="59461" y="42"/>
                  </a:cubicBezTo>
                  <a:cubicBezTo>
                    <a:pt x="58203" y="246"/>
                    <a:pt x="43323" y="4890"/>
                    <a:pt x="38943" y="4890"/>
                  </a:cubicBezTo>
                  <a:cubicBezTo>
                    <a:pt x="38896" y="4890"/>
                    <a:pt x="38849" y="4889"/>
                    <a:pt x="38804" y="4888"/>
                  </a:cubicBezTo>
                  <a:cubicBezTo>
                    <a:pt x="36096" y="4799"/>
                    <a:pt x="32756" y="3004"/>
                    <a:pt x="28896" y="3004"/>
                  </a:cubicBezTo>
                  <a:cubicBezTo>
                    <a:pt x="26781" y="3004"/>
                    <a:pt x="24510" y="3543"/>
                    <a:pt x="22101" y="5198"/>
                  </a:cubicBezTo>
                  <a:cubicBezTo>
                    <a:pt x="15261" y="9872"/>
                    <a:pt x="20382" y="33690"/>
                    <a:pt x="20382" y="33690"/>
                  </a:cubicBezTo>
                  <a:cubicBezTo>
                    <a:pt x="20382" y="33690"/>
                    <a:pt x="16980" y="32728"/>
                    <a:pt x="14849" y="32659"/>
                  </a:cubicBezTo>
                  <a:cubicBezTo>
                    <a:pt x="14800" y="32657"/>
                    <a:pt x="14746" y="32655"/>
                    <a:pt x="14687" y="32655"/>
                  </a:cubicBezTo>
                  <a:cubicBezTo>
                    <a:pt x="12174" y="32655"/>
                    <a:pt x="706" y="34755"/>
                    <a:pt x="1" y="34755"/>
                  </a:cubicBezTo>
                  <a:lnTo>
                    <a:pt x="1" y="39773"/>
                  </a:lnTo>
                  <a:cubicBezTo>
                    <a:pt x="1" y="39773"/>
                    <a:pt x="16545" y="41254"/>
                    <a:pt x="23776" y="41254"/>
                  </a:cubicBezTo>
                  <a:cubicBezTo>
                    <a:pt x="25357" y="41254"/>
                    <a:pt x="26493" y="41183"/>
                    <a:pt x="26912" y="41011"/>
                  </a:cubicBezTo>
                  <a:cubicBezTo>
                    <a:pt x="29215" y="40048"/>
                    <a:pt x="31140" y="19667"/>
                    <a:pt x="31140" y="19667"/>
                  </a:cubicBezTo>
                  <a:cubicBezTo>
                    <a:pt x="33383" y="22250"/>
                    <a:pt x="36633" y="23723"/>
                    <a:pt x="40028" y="23723"/>
                  </a:cubicBezTo>
                  <a:cubicBezTo>
                    <a:pt x="40067" y="23723"/>
                    <a:pt x="40106" y="23723"/>
                    <a:pt x="40145" y="23723"/>
                  </a:cubicBezTo>
                  <a:cubicBezTo>
                    <a:pt x="46160" y="23723"/>
                    <a:pt x="52380" y="15680"/>
                    <a:pt x="52380" y="15680"/>
                  </a:cubicBezTo>
                  <a:cubicBezTo>
                    <a:pt x="52380" y="15680"/>
                    <a:pt x="52987" y="16534"/>
                    <a:pt x="54364" y="16534"/>
                  </a:cubicBezTo>
                  <a:cubicBezTo>
                    <a:pt x="54690" y="16534"/>
                    <a:pt x="55059" y="16486"/>
                    <a:pt x="55474" y="16368"/>
                  </a:cubicBezTo>
                  <a:cubicBezTo>
                    <a:pt x="57605" y="15783"/>
                    <a:pt x="63826" y="6126"/>
                    <a:pt x="63826" y="6126"/>
                  </a:cubicBezTo>
                  <a:lnTo>
                    <a:pt x="66713" y="5610"/>
                  </a:lnTo>
                  <a:lnTo>
                    <a:pt x="64891" y="936"/>
                  </a:lnTo>
                  <a:cubicBezTo>
                    <a:pt x="64835" y="939"/>
                    <a:pt x="64779" y="941"/>
                    <a:pt x="64723" y="941"/>
                  </a:cubicBezTo>
                  <a:cubicBezTo>
                    <a:pt x="64229" y="941"/>
                    <a:pt x="63739" y="808"/>
                    <a:pt x="63276" y="592"/>
                  </a:cubicBezTo>
                  <a:cubicBezTo>
                    <a:pt x="62318" y="209"/>
                    <a:pt x="61274" y="0"/>
                    <a:pt x="60246" y="0"/>
                  </a:cubicBezTo>
                  <a:close/>
                </a:path>
              </a:pathLst>
            </a:custGeom>
            <a:solidFill>
              <a:srgbClr val="FC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2"/>
            <p:cNvSpPr/>
            <p:nvPr/>
          </p:nvSpPr>
          <p:spPr>
            <a:xfrm>
              <a:off x="4620577" y="4548036"/>
              <a:ext cx="509542" cy="302830"/>
            </a:xfrm>
            <a:custGeom>
              <a:avLst/>
              <a:gdLst/>
              <a:ahLst/>
              <a:cxnLst/>
              <a:rect l="l" t="t" r="r" b="b"/>
              <a:pathLst>
                <a:path w="14642" h="8702" extrusionOk="0">
                  <a:moveTo>
                    <a:pt x="12953" y="0"/>
                  </a:moveTo>
                  <a:cubicBezTo>
                    <a:pt x="11261" y="0"/>
                    <a:pt x="9273" y="3075"/>
                    <a:pt x="6909" y="3894"/>
                  </a:cubicBezTo>
                  <a:cubicBezTo>
                    <a:pt x="4331" y="4822"/>
                    <a:pt x="3781" y="5544"/>
                    <a:pt x="2544" y="6300"/>
                  </a:cubicBezTo>
                  <a:cubicBezTo>
                    <a:pt x="1306" y="7056"/>
                    <a:pt x="0" y="7400"/>
                    <a:pt x="207" y="8122"/>
                  </a:cubicBezTo>
                  <a:cubicBezTo>
                    <a:pt x="305" y="8537"/>
                    <a:pt x="745" y="8702"/>
                    <a:pt x="1245" y="8702"/>
                  </a:cubicBezTo>
                  <a:cubicBezTo>
                    <a:pt x="1614" y="8702"/>
                    <a:pt x="2016" y="8612"/>
                    <a:pt x="2337" y="8466"/>
                  </a:cubicBezTo>
                  <a:cubicBezTo>
                    <a:pt x="3128" y="8122"/>
                    <a:pt x="5981" y="7984"/>
                    <a:pt x="6702" y="7950"/>
                  </a:cubicBezTo>
                  <a:cubicBezTo>
                    <a:pt x="7459" y="7881"/>
                    <a:pt x="14470" y="7434"/>
                    <a:pt x="14470" y="7434"/>
                  </a:cubicBezTo>
                  <a:lnTo>
                    <a:pt x="14642" y="2863"/>
                  </a:lnTo>
                  <a:cubicBezTo>
                    <a:pt x="14229" y="1729"/>
                    <a:pt x="14229" y="595"/>
                    <a:pt x="13405" y="79"/>
                  </a:cubicBezTo>
                  <a:cubicBezTo>
                    <a:pt x="13256" y="25"/>
                    <a:pt x="13106" y="0"/>
                    <a:pt x="12953" y="0"/>
                  </a:cubicBezTo>
                  <a:close/>
                </a:path>
              </a:pathLst>
            </a:custGeom>
            <a:solidFill>
              <a:srgbClr val="FC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5833392" y="4593833"/>
              <a:ext cx="17957" cy="21576"/>
            </a:xfrm>
            <a:custGeom>
              <a:avLst/>
              <a:gdLst/>
              <a:ahLst/>
              <a:cxnLst/>
              <a:rect l="l" t="t" r="r" b="b"/>
              <a:pathLst>
                <a:path w="516" h="620" fill="none" extrusionOk="0">
                  <a:moveTo>
                    <a:pt x="0" y="1"/>
                  </a:moveTo>
                  <a:lnTo>
                    <a:pt x="516" y="619"/>
                  </a:ln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5116930" y="4632113"/>
              <a:ext cx="7204" cy="13189"/>
            </a:xfrm>
            <a:custGeom>
              <a:avLst/>
              <a:gdLst/>
              <a:ahLst/>
              <a:cxnLst/>
              <a:rect l="l" t="t" r="r" b="b"/>
              <a:pathLst>
                <a:path w="207" h="379" fill="none" extrusionOk="0">
                  <a:moveTo>
                    <a:pt x="207" y="0"/>
                  </a:moveTo>
                  <a:lnTo>
                    <a:pt x="1" y="379"/>
                  </a:ln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2"/>
            <p:cNvSpPr/>
            <p:nvPr/>
          </p:nvSpPr>
          <p:spPr>
            <a:xfrm>
              <a:off x="5677906" y="3422291"/>
              <a:ext cx="1682893" cy="987485"/>
            </a:xfrm>
            <a:custGeom>
              <a:avLst/>
              <a:gdLst/>
              <a:ahLst/>
              <a:cxnLst/>
              <a:rect l="l" t="t" r="r" b="b"/>
              <a:pathLst>
                <a:path w="48359" h="28376" extrusionOk="0">
                  <a:moveTo>
                    <a:pt x="44224" y="1"/>
                  </a:moveTo>
                  <a:cubicBezTo>
                    <a:pt x="43817" y="1"/>
                    <a:pt x="43547" y="52"/>
                    <a:pt x="43547" y="52"/>
                  </a:cubicBezTo>
                  <a:lnTo>
                    <a:pt x="40522" y="705"/>
                  </a:lnTo>
                  <a:cubicBezTo>
                    <a:pt x="35360" y="2156"/>
                    <a:pt x="26322" y="4832"/>
                    <a:pt x="23002" y="4832"/>
                  </a:cubicBezTo>
                  <a:cubicBezTo>
                    <a:pt x="22940" y="4832"/>
                    <a:pt x="22880" y="4831"/>
                    <a:pt x="22822" y="4830"/>
                  </a:cubicBezTo>
                  <a:cubicBezTo>
                    <a:pt x="20128" y="4741"/>
                    <a:pt x="16839" y="2994"/>
                    <a:pt x="13028" y="2994"/>
                  </a:cubicBezTo>
                  <a:cubicBezTo>
                    <a:pt x="10905" y="2994"/>
                    <a:pt x="8621" y="3536"/>
                    <a:pt x="6187" y="5208"/>
                  </a:cubicBezTo>
                  <a:cubicBezTo>
                    <a:pt x="5981" y="5345"/>
                    <a:pt x="5809" y="5483"/>
                    <a:pt x="5637" y="5654"/>
                  </a:cubicBezTo>
                  <a:lnTo>
                    <a:pt x="5568" y="5689"/>
                  </a:lnTo>
                  <a:cubicBezTo>
                    <a:pt x="5465" y="5792"/>
                    <a:pt x="5396" y="5861"/>
                    <a:pt x="5293" y="5964"/>
                  </a:cubicBezTo>
                  <a:cubicBezTo>
                    <a:pt x="0" y="11497"/>
                    <a:pt x="2544" y="27170"/>
                    <a:pt x="2544" y="27170"/>
                  </a:cubicBezTo>
                  <a:cubicBezTo>
                    <a:pt x="2660" y="27166"/>
                    <a:pt x="2775" y="27164"/>
                    <a:pt x="2891" y="27164"/>
                  </a:cubicBezTo>
                  <a:cubicBezTo>
                    <a:pt x="4899" y="27164"/>
                    <a:pt x="6851" y="27710"/>
                    <a:pt x="8833" y="28132"/>
                  </a:cubicBezTo>
                  <a:cubicBezTo>
                    <a:pt x="9598" y="28295"/>
                    <a:pt x="10377" y="28376"/>
                    <a:pt x="11156" y="28376"/>
                  </a:cubicBezTo>
                  <a:cubicBezTo>
                    <a:pt x="12512" y="28376"/>
                    <a:pt x="13869" y="28131"/>
                    <a:pt x="15157" y="27651"/>
                  </a:cubicBezTo>
                  <a:lnTo>
                    <a:pt x="15226" y="20158"/>
                  </a:lnTo>
                  <a:cubicBezTo>
                    <a:pt x="15226" y="20158"/>
                    <a:pt x="18216" y="23664"/>
                    <a:pt x="24265" y="23664"/>
                  </a:cubicBezTo>
                  <a:cubicBezTo>
                    <a:pt x="30314" y="23664"/>
                    <a:pt x="36466" y="15656"/>
                    <a:pt x="36466" y="15656"/>
                  </a:cubicBezTo>
                  <a:cubicBezTo>
                    <a:pt x="36466" y="15656"/>
                    <a:pt x="37073" y="16510"/>
                    <a:pt x="38450" y="16510"/>
                  </a:cubicBezTo>
                  <a:cubicBezTo>
                    <a:pt x="38776" y="16510"/>
                    <a:pt x="39145" y="16462"/>
                    <a:pt x="39560" y="16343"/>
                  </a:cubicBezTo>
                  <a:cubicBezTo>
                    <a:pt x="40831" y="15965"/>
                    <a:pt x="43512" y="12494"/>
                    <a:pt x="45506" y="9676"/>
                  </a:cubicBezTo>
                  <a:cubicBezTo>
                    <a:pt x="45506" y="9676"/>
                    <a:pt x="48358" y="5998"/>
                    <a:pt x="47877" y="3283"/>
                  </a:cubicBezTo>
                  <a:cubicBezTo>
                    <a:pt x="47474" y="388"/>
                    <a:pt x="45338" y="1"/>
                    <a:pt x="44224" y="1"/>
                  </a:cubicBez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2"/>
            <p:cNvSpPr/>
            <p:nvPr/>
          </p:nvSpPr>
          <p:spPr>
            <a:xfrm>
              <a:off x="6933768" y="3853463"/>
              <a:ext cx="35914" cy="114875"/>
            </a:xfrm>
            <a:custGeom>
              <a:avLst/>
              <a:gdLst/>
              <a:ahLst/>
              <a:cxnLst/>
              <a:rect l="l" t="t" r="r" b="b"/>
              <a:pathLst>
                <a:path w="1032" h="3301" fill="none" extrusionOk="0">
                  <a:moveTo>
                    <a:pt x="413" y="3300"/>
                  </a:moveTo>
                  <a:cubicBezTo>
                    <a:pt x="0" y="2166"/>
                    <a:pt x="241" y="894"/>
                    <a:pt x="1031" y="1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6174258" y="4005365"/>
              <a:ext cx="33512" cy="118459"/>
            </a:xfrm>
            <a:custGeom>
              <a:avLst/>
              <a:gdLst/>
              <a:ahLst/>
              <a:cxnLst/>
              <a:rect l="l" t="t" r="r" b="b"/>
              <a:pathLst>
                <a:path w="963" h="3404" fill="none" extrusionOk="0">
                  <a:moveTo>
                    <a:pt x="1" y="1135"/>
                  </a:moveTo>
                  <a:lnTo>
                    <a:pt x="963" y="3403"/>
                  </a:lnTo>
                  <a:lnTo>
                    <a:pt x="722" y="1"/>
                  </a:ln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7183736" y="4693118"/>
              <a:ext cx="381582" cy="165091"/>
            </a:xfrm>
            <a:custGeom>
              <a:avLst/>
              <a:gdLst/>
              <a:ahLst/>
              <a:cxnLst/>
              <a:rect l="l" t="t" r="r" b="b"/>
              <a:pathLst>
                <a:path w="10965" h="4744" extrusionOk="0">
                  <a:moveTo>
                    <a:pt x="1" y="0"/>
                  </a:moveTo>
                  <a:cubicBezTo>
                    <a:pt x="1" y="0"/>
                    <a:pt x="241" y="3678"/>
                    <a:pt x="1066" y="4228"/>
                  </a:cubicBezTo>
                  <a:cubicBezTo>
                    <a:pt x="1891" y="4743"/>
                    <a:pt x="4056" y="4743"/>
                    <a:pt x="4056" y="4743"/>
                  </a:cubicBezTo>
                  <a:lnTo>
                    <a:pt x="9796" y="4709"/>
                  </a:lnTo>
                  <a:lnTo>
                    <a:pt x="10965" y="4709"/>
                  </a:lnTo>
                  <a:cubicBezTo>
                    <a:pt x="10965" y="4709"/>
                    <a:pt x="10449" y="3781"/>
                    <a:pt x="8524" y="3094"/>
                  </a:cubicBezTo>
                  <a:cubicBezTo>
                    <a:pt x="6737" y="2544"/>
                    <a:pt x="4916" y="2097"/>
                    <a:pt x="3060" y="1822"/>
                  </a:cubicBezTo>
                  <a:lnTo>
                    <a:pt x="2956" y="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7395460" y="4816310"/>
              <a:ext cx="117241" cy="40681"/>
            </a:xfrm>
            <a:custGeom>
              <a:avLst/>
              <a:gdLst/>
              <a:ahLst/>
              <a:cxnLst/>
              <a:rect l="l" t="t" r="r" b="b"/>
              <a:pathLst>
                <a:path w="3369" h="1169" fill="none" extrusionOk="0">
                  <a:moveTo>
                    <a:pt x="3368" y="1169"/>
                  </a:moveTo>
                  <a:cubicBezTo>
                    <a:pt x="2715" y="550"/>
                    <a:pt x="1341" y="207"/>
                    <a:pt x="0" y="0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7403812" y="4793585"/>
              <a:ext cx="141184" cy="63406"/>
            </a:xfrm>
            <a:custGeom>
              <a:avLst/>
              <a:gdLst/>
              <a:ahLst/>
              <a:cxnLst/>
              <a:rect l="l" t="t" r="r" b="b"/>
              <a:pathLst>
                <a:path w="4057" h="1822" fill="none" extrusionOk="0">
                  <a:moveTo>
                    <a:pt x="4056" y="1822"/>
                  </a:moveTo>
                  <a:cubicBezTo>
                    <a:pt x="4056" y="1822"/>
                    <a:pt x="3335" y="516"/>
                    <a:pt x="1" y="0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2"/>
            <p:cNvSpPr/>
            <p:nvPr/>
          </p:nvSpPr>
          <p:spPr>
            <a:xfrm>
              <a:off x="7033226" y="3455769"/>
              <a:ext cx="313200" cy="1251721"/>
            </a:xfrm>
            <a:custGeom>
              <a:avLst/>
              <a:gdLst/>
              <a:ahLst/>
              <a:cxnLst/>
              <a:rect l="l" t="t" r="r" b="b"/>
              <a:pathLst>
                <a:path w="9000" h="35969" extrusionOk="0">
                  <a:moveTo>
                    <a:pt x="4467" y="0"/>
                  </a:moveTo>
                  <a:cubicBezTo>
                    <a:pt x="2289" y="0"/>
                    <a:pt x="0" y="1766"/>
                    <a:pt x="408" y="4796"/>
                  </a:cubicBezTo>
                  <a:cubicBezTo>
                    <a:pt x="957" y="8886"/>
                    <a:pt x="2882" y="21912"/>
                    <a:pt x="2882" y="21912"/>
                  </a:cubicBezTo>
                  <a:cubicBezTo>
                    <a:pt x="2779" y="26483"/>
                    <a:pt x="3260" y="31054"/>
                    <a:pt x="4291" y="35522"/>
                  </a:cubicBezTo>
                  <a:lnTo>
                    <a:pt x="6250" y="35969"/>
                  </a:lnTo>
                  <a:lnTo>
                    <a:pt x="7247" y="35659"/>
                  </a:lnTo>
                  <a:cubicBezTo>
                    <a:pt x="7247" y="35659"/>
                    <a:pt x="8106" y="24146"/>
                    <a:pt x="7900" y="22049"/>
                  </a:cubicBezTo>
                  <a:cubicBezTo>
                    <a:pt x="7660" y="19953"/>
                    <a:pt x="8141" y="8336"/>
                    <a:pt x="8106" y="7820"/>
                  </a:cubicBezTo>
                  <a:cubicBezTo>
                    <a:pt x="8072" y="7305"/>
                    <a:pt x="9000" y="2424"/>
                    <a:pt x="6594" y="671"/>
                  </a:cubicBezTo>
                  <a:cubicBezTo>
                    <a:pt x="5979" y="217"/>
                    <a:pt x="5230" y="0"/>
                    <a:pt x="4467" y="0"/>
                  </a:cubicBezTo>
                  <a:close/>
                </a:path>
              </a:pathLst>
            </a:custGeom>
            <a:solidFill>
              <a:srgbClr val="FC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2"/>
            <p:cNvSpPr/>
            <p:nvPr/>
          </p:nvSpPr>
          <p:spPr>
            <a:xfrm>
              <a:off x="7316498" y="3580770"/>
              <a:ext cx="4837" cy="89749"/>
            </a:xfrm>
            <a:custGeom>
              <a:avLst/>
              <a:gdLst/>
              <a:ahLst/>
              <a:cxnLst/>
              <a:rect l="l" t="t" r="r" b="b"/>
              <a:pathLst>
                <a:path w="139" h="2579" fill="none" extrusionOk="0">
                  <a:moveTo>
                    <a:pt x="104" y="2578"/>
                  </a:moveTo>
                  <a:cubicBezTo>
                    <a:pt x="138" y="1719"/>
                    <a:pt x="104" y="860"/>
                    <a:pt x="1" y="1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549" y="96"/>
            <a:ext cx="28932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42"/>
          <p:cNvSpPr txBox="1">
            <a:spLocks noGrp="1"/>
          </p:cNvSpPr>
          <p:nvPr>
            <p:ph type="title"/>
          </p:nvPr>
        </p:nvSpPr>
        <p:spPr>
          <a:xfrm>
            <a:off x="1382613" y="333816"/>
            <a:ext cx="5755800" cy="3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Ideal </a:t>
            </a:r>
            <a:r>
              <a:rPr lang="en-IN" dirty="0" smtClean="0"/>
              <a:t>Burn down </a:t>
            </a:r>
            <a:r>
              <a:rPr lang="en-IN" dirty="0"/>
              <a:t>Chart</a:t>
            </a:r>
            <a:endParaRPr dirty="0"/>
          </a:p>
        </p:txBody>
      </p:sp>
      <p:grpSp>
        <p:nvGrpSpPr>
          <p:cNvPr id="1427" name="Google Shape;1427;p42"/>
          <p:cNvGrpSpPr/>
          <p:nvPr/>
        </p:nvGrpSpPr>
        <p:grpSpPr>
          <a:xfrm>
            <a:off x="4315641" y="3023428"/>
            <a:ext cx="4572691" cy="2120168"/>
            <a:chOff x="4325151" y="3025571"/>
            <a:chExt cx="4171782" cy="1934283"/>
          </a:xfrm>
        </p:grpSpPr>
        <p:sp>
          <p:nvSpPr>
            <p:cNvPr id="1428" name="Google Shape;1428;p42"/>
            <p:cNvSpPr/>
            <p:nvPr/>
          </p:nvSpPr>
          <p:spPr>
            <a:xfrm>
              <a:off x="4325151" y="4707450"/>
              <a:ext cx="4171782" cy="252404"/>
            </a:xfrm>
            <a:custGeom>
              <a:avLst/>
              <a:gdLst/>
              <a:ahLst/>
              <a:cxnLst/>
              <a:rect l="l" t="t" r="r" b="b"/>
              <a:pathLst>
                <a:path w="132668" h="7253" extrusionOk="0">
                  <a:moveTo>
                    <a:pt x="66334" y="1"/>
                  </a:moveTo>
                  <a:cubicBezTo>
                    <a:pt x="29695" y="1"/>
                    <a:pt x="0" y="1616"/>
                    <a:pt x="0" y="3610"/>
                  </a:cubicBezTo>
                  <a:cubicBezTo>
                    <a:pt x="0" y="5637"/>
                    <a:pt x="29695" y="7253"/>
                    <a:pt x="66334" y="7253"/>
                  </a:cubicBezTo>
                  <a:cubicBezTo>
                    <a:pt x="102972" y="7253"/>
                    <a:pt x="132667" y="5637"/>
                    <a:pt x="132667" y="3610"/>
                  </a:cubicBezTo>
                  <a:cubicBezTo>
                    <a:pt x="132667" y="1616"/>
                    <a:pt x="102972" y="1"/>
                    <a:pt x="66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2"/>
            <p:cNvSpPr/>
            <p:nvPr/>
          </p:nvSpPr>
          <p:spPr>
            <a:xfrm>
              <a:off x="5299943" y="4548384"/>
              <a:ext cx="2593087" cy="276312"/>
            </a:xfrm>
            <a:custGeom>
              <a:avLst/>
              <a:gdLst/>
              <a:ahLst/>
              <a:cxnLst/>
              <a:rect l="l" t="t" r="r" b="b"/>
              <a:pathLst>
                <a:path w="74514" h="7940" extrusionOk="0">
                  <a:moveTo>
                    <a:pt x="37257" y="1"/>
                  </a:moveTo>
                  <a:cubicBezTo>
                    <a:pt x="31311" y="1"/>
                    <a:pt x="23922" y="2063"/>
                    <a:pt x="23922" y="2063"/>
                  </a:cubicBezTo>
                  <a:cubicBezTo>
                    <a:pt x="21340" y="1023"/>
                    <a:pt x="18868" y="612"/>
                    <a:pt x="16572" y="612"/>
                  </a:cubicBezTo>
                  <a:cubicBezTo>
                    <a:pt x="7862" y="612"/>
                    <a:pt x="1684" y="6531"/>
                    <a:pt x="1684" y="6531"/>
                  </a:cubicBezTo>
                  <a:cubicBezTo>
                    <a:pt x="1684" y="6531"/>
                    <a:pt x="0" y="6531"/>
                    <a:pt x="0" y="7150"/>
                  </a:cubicBezTo>
                  <a:cubicBezTo>
                    <a:pt x="0" y="7768"/>
                    <a:pt x="1684" y="7940"/>
                    <a:pt x="1684" y="7940"/>
                  </a:cubicBezTo>
                  <a:lnTo>
                    <a:pt x="72830" y="7940"/>
                  </a:lnTo>
                  <a:cubicBezTo>
                    <a:pt x="72830" y="7940"/>
                    <a:pt x="74514" y="7768"/>
                    <a:pt x="74514" y="7150"/>
                  </a:cubicBezTo>
                  <a:cubicBezTo>
                    <a:pt x="74514" y="6531"/>
                    <a:pt x="72830" y="6531"/>
                    <a:pt x="72830" y="6531"/>
                  </a:cubicBezTo>
                  <a:cubicBezTo>
                    <a:pt x="72830" y="6531"/>
                    <a:pt x="66674" y="612"/>
                    <a:pt x="57990" y="612"/>
                  </a:cubicBezTo>
                  <a:cubicBezTo>
                    <a:pt x="55701" y="612"/>
                    <a:pt x="53236" y="1023"/>
                    <a:pt x="50661" y="2063"/>
                  </a:cubicBezTo>
                  <a:cubicBezTo>
                    <a:pt x="50661" y="2063"/>
                    <a:pt x="43203" y="1"/>
                    <a:pt x="37257" y="1"/>
                  </a:cubicBezTo>
                  <a:close/>
                </a:path>
              </a:pathLst>
            </a:custGeom>
            <a:solidFill>
              <a:srgbClr val="EA5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2"/>
            <p:cNvSpPr/>
            <p:nvPr/>
          </p:nvSpPr>
          <p:spPr>
            <a:xfrm>
              <a:off x="7363165" y="3158403"/>
              <a:ext cx="558575" cy="556835"/>
            </a:xfrm>
            <a:custGeom>
              <a:avLst/>
              <a:gdLst/>
              <a:ahLst/>
              <a:cxnLst/>
              <a:rect l="l" t="t" r="r" b="b"/>
              <a:pathLst>
                <a:path w="16051" h="16001" extrusionOk="0">
                  <a:moveTo>
                    <a:pt x="7512" y="0"/>
                  </a:moveTo>
                  <a:cubicBezTo>
                    <a:pt x="6032" y="0"/>
                    <a:pt x="4572" y="483"/>
                    <a:pt x="3368" y="1552"/>
                  </a:cubicBezTo>
                  <a:cubicBezTo>
                    <a:pt x="1925" y="2755"/>
                    <a:pt x="928" y="4473"/>
                    <a:pt x="584" y="6329"/>
                  </a:cubicBezTo>
                  <a:cubicBezTo>
                    <a:pt x="0" y="8872"/>
                    <a:pt x="1856" y="14887"/>
                    <a:pt x="3265" y="15712"/>
                  </a:cubicBezTo>
                  <a:cubicBezTo>
                    <a:pt x="3548" y="15924"/>
                    <a:pt x="3996" y="16000"/>
                    <a:pt x="4457" y="16000"/>
                  </a:cubicBezTo>
                  <a:cubicBezTo>
                    <a:pt x="4891" y="16000"/>
                    <a:pt x="5338" y="15933"/>
                    <a:pt x="5671" y="15850"/>
                  </a:cubicBezTo>
                  <a:lnTo>
                    <a:pt x="7424" y="15471"/>
                  </a:lnTo>
                  <a:cubicBezTo>
                    <a:pt x="7424" y="15471"/>
                    <a:pt x="8040" y="15779"/>
                    <a:pt x="8445" y="15779"/>
                  </a:cubicBezTo>
                  <a:cubicBezTo>
                    <a:pt x="8546" y="15779"/>
                    <a:pt x="8634" y="15760"/>
                    <a:pt x="8696" y="15712"/>
                  </a:cubicBezTo>
                  <a:cubicBezTo>
                    <a:pt x="9005" y="15471"/>
                    <a:pt x="9108" y="14475"/>
                    <a:pt x="9108" y="14475"/>
                  </a:cubicBezTo>
                  <a:cubicBezTo>
                    <a:pt x="9211" y="14440"/>
                    <a:pt x="11926" y="13684"/>
                    <a:pt x="13679" y="12103"/>
                  </a:cubicBezTo>
                  <a:cubicBezTo>
                    <a:pt x="15432" y="10522"/>
                    <a:pt x="16051" y="6123"/>
                    <a:pt x="13645" y="3064"/>
                  </a:cubicBezTo>
                  <a:cubicBezTo>
                    <a:pt x="12123" y="1147"/>
                    <a:pt x="9793" y="0"/>
                    <a:pt x="7512" y="0"/>
                  </a:cubicBezTo>
                  <a:close/>
                </a:path>
              </a:pathLst>
            </a:custGeom>
            <a:solidFill>
              <a:srgbClr val="FC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2"/>
            <p:cNvSpPr/>
            <p:nvPr/>
          </p:nvSpPr>
          <p:spPr>
            <a:xfrm>
              <a:off x="7717186" y="3561630"/>
              <a:ext cx="23942" cy="73010"/>
            </a:xfrm>
            <a:custGeom>
              <a:avLst/>
              <a:gdLst/>
              <a:ahLst/>
              <a:cxnLst/>
              <a:rect l="l" t="t" r="r" b="b"/>
              <a:pathLst>
                <a:path w="688" h="2098" fill="none" extrusionOk="0">
                  <a:moveTo>
                    <a:pt x="310" y="2097"/>
                  </a:moveTo>
                  <a:cubicBezTo>
                    <a:pt x="310" y="2097"/>
                    <a:pt x="1" y="2029"/>
                    <a:pt x="172" y="1513"/>
                  </a:cubicBezTo>
                  <a:cubicBezTo>
                    <a:pt x="344" y="997"/>
                    <a:pt x="688" y="516"/>
                    <a:pt x="654" y="1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2"/>
            <p:cNvSpPr/>
            <p:nvPr/>
          </p:nvSpPr>
          <p:spPr>
            <a:xfrm>
              <a:off x="7664568" y="3592742"/>
              <a:ext cx="32329" cy="50251"/>
            </a:xfrm>
            <a:custGeom>
              <a:avLst/>
              <a:gdLst/>
              <a:ahLst/>
              <a:cxnLst/>
              <a:rect l="l" t="t" r="r" b="b"/>
              <a:pathLst>
                <a:path w="929" h="1444" fill="none" extrusionOk="0">
                  <a:moveTo>
                    <a:pt x="860" y="0"/>
                  </a:moveTo>
                  <a:cubicBezTo>
                    <a:pt x="928" y="481"/>
                    <a:pt x="860" y="997"/>
                    <a:pt x="653" y="1444"/>
                  </a:cubicBezTo>
                  <a:cubicBezTo>
                    <a:pt x="447" y="1066"/>
                    <a:pt x="241" y="722"/>
                    <a:pt x="0" y="378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2"/>
            <p:cNvSpPr/>
            <p:nvPr/>
          </p:nvSpPr>
          <p:spPr>
            <a:xfrm>
              <a:off x="7574854" y="3638190"/>
              <a:ext cx="17992" cy="64624"/>
            </a:xfrm>
            <a:custGeom>
              <a:avLst/>
              <a:gdLst/>
              <a:ahLst/>
              <a:cxnLst/>
              <a:rect l="l" t="t" r="r" b="b"/>
              <a:pathLst>
                <a:path w="517" h="1857" fill="none" extrusionOk="0">
                  <a:moveTo>
                    <a:pt x="172" y="1856"/>
                  </a:moveTo>
                  <a:cubicBezTo>
                    <a:pt x="35" y="1684"/>
                    <a:pt x="1" y="1478"/>
                    <a:pt x="104" y="1306"/>
                  </a:cubicBezTo>
                  <a:cubicBezTo>
                    <a:pt x="172" y="1135"/>
                    <a:pt x="344" y="963"/>
                    <a:pt x="447" y="791"/>
                  </a:cubicBezTo>
                  <a:cubicBezTo>
                    <a:pt x="516" y="516"/>
                    <a:pt x="482" y="275"/>
                    <a:pt x="413" y="0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2"/>
            <p:cNvSpPr/>
            <p:nvPr/>
          </p:nvSpPr>
          <p:spPr>
            <a:xfrm>
              <a:off x="7351542" y="3151060"/>
              <a:ext cx="555860" cy="377128"/>
            </a:xfrm>
            <a:custGeom>
              <a:avLst/>
              <a:gdLst/>
              <a:ahLst/>
              <a:cxnLst/>
              <a:rect l="l" t="t" r="r" b="b"/>
              <a:pathLst>
                <a:path w="15973" h="10837" extrusionOk="0">
                  <a:moveTo>
                    <a:pt x="7816" y="1"/>
                  </a:moveTo>
                  <a:cubicBezTo>
                    <a:pt x="2657" y="1"/>
                    <a:pt x="1" y="5085"/>
                    <a:pt x="850" y="8121"/>
                  </a:cubicBezTo>
                  <a:lnTo>
                    <a:pt x="4012" y="10836"/>
                  </a:lnTo>
                  <a:lnTo>
                    <a:pt x="5627" y="8568"/>
                  </a:lnTo>
                  <a:lnTo>
                    <a:pt x="7242" y="9255"/>
                  </a:lnTo>
                  <a:cubicBezTo>
                    <a:pt x="7242" y="9255"/>
                    <a:pt x="8414" y="8997"/>
                    <a:pt x="9954" y="8997"/>
                  </a:cubicBezTo>
                  <a:cubicBezTo>
                    <a:pt x="11590" y="8997"/>
                    <a:pt x="13643" y="9289"/>
                    <a:pt x="15147" y="10493"/>
                  </a:cubicBezTo>
                  <a:cubicBezTo>
                    <a:pt x="15147" y="10493"/>
                    <a:pt x="15972" y="9633"/>
                    <a:pt x="15972" y="7571"/>
                  </a:cubicBezTo>
                  <a:cubicBezTo>
                    <a:pt x="15766" y="3584"/>
                    <a:pt x="12639" y="354"/>
                    <a:pt x="8652" y="44"/>
                  </a:cubicBezTo>
                  <a:cubicBezTo>
                    <a:pt x="8366" y="15"/>
                    <a:pt x="8088" y="1"/>
                    <a:pt x="7816" y="1"/>
                  </a:cubicBezTo>
                  <a:close/>
                </a:path>
              </a:pathLst>
            </a:custGeom>
            <a:solidFill>
              <a:srgbClr val="87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2"/>
            <p:cNvSpPr/>
            <p:nvPr/>
          </p:nvSpPr>
          <p:spPr>
            <a:xfrm>
              <a:off x="7468400" y="3383385"/>
              <a:ext cx="148352" cy="144803"/>
            </a:xfrm>
            <a:custGeom>
              <a:avLst/>
              <a:gdLst/>
              <a:ahLst/>
              <a:cxnLst/>
              <a:rect l="l" t="t" r="r" b="b"/>
              <a:pathLst>
                <a:path w="4263" h="4161" extrusionOk="0">
                  <a:moveTo>
                    <a:pt x="2404" y="0"/>
                  </a:moveTo>
                  <a:cubicBezTo>
                    <a:pt x="2161" y="0"/>
                    <a:pt x="1917" y="46"/>
                    <a:pt x="1685" y="139"/>
                  </a:cubicBezTo>
                  <a:cubicBezTo>
                    <a:pt x="997" y="414"/>
                    <a:pt x="482" y="998"/>
                    <a:pt x="276" y="1686"/>
                  </a:cubicBezTo>
                  <a:cubicBezTo>
                    <a:pt x="1" y="2511"/>
                    <a:pt x="138" y="3439"/>
                    <a:pt x="619" y="4160"/>
                  </a:cubicBezTo>
                  <a:lnTo>
                    <a:pt x="3884" y="2579"/>
                  </a:lnTo>
                  <a:cubicBezTo>
                    <a:pt x="4263" y="1926"/>
                    <a:pt x="4194" y="1067"/>
                    <a:pt x="3713" y="517"/>
                  </a:cubicBezTo>
                  <a:cubicBezTo>
                    <a:pt x="3349" y="176"/>
                    <a:pt x="2879" y="0"/>
                    <a:pt x="2404" y="0"/>
                  </a:cubicBezTo>
                  <a:close/>
                </a:path>
              </a:pathLst>
            </a:custGeom>
            <a:solidFill>
              <a:srgbClr val="FC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2"/>
            <p:cNvSpPr/>
            <p:nvPr/>
          </p:nvSpPr>
          <p:spPr>
            <a:xfrm>
              <a:off x="7517434" y="3395391"/>
              <a:ext cx="82580" cy="94517"/>
            </a:xfrm>
            <a:custGeom>
              <a:avLst/>
              <a:gdLst/>
              <a:ahLst/>
              <a:cxnLst/>
              <a:rect l="l" t="t" r="r" b="b"/>
              <a:pathLst>
                <a:path w="2373" h="2716" fill="none" extrusionOk="0">
                  <a:moveTo>
                    <a:pt x="310" y="585"/>
                  </a:moveTo>
                  <a:cubicBezTo>
                    <a:pt x="379" y="585"/>
                    <a:pt x="1547" y="0"/>
                    <a:pt x="1960" y="825"/>
                  </a:cubicBezTo>
                  <a:cubicBezTo>
                    <a:pt x="2372" y="1822"/>
                    <a:pt x="1101" y="2303"/>
                    <a:pt x="1101" y="2303"/>
                  </a:cubicBezTo>
                  <a:cubicBezTo>
                    <a:pt x="1101" y="2303"/>
                    <a:pt x="688" y="1891"/>
                    <a:pt x="345" y="2062"/>
                  </a:cubicBezTo>
                  <a:cubicBezTo>
                    <a:pt x="1" y="2200"/>
                    <a:pt x="138" y="2716"/>
                    <a:pt x="138" y="2716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2"/>
            <p:cNvSpPr/>
            <p:nvPr/>
          </p:nvSpPr>
          <p:spPr>
            <a:xfrm>
              <a:off x="7611950" y="3113128"/>
              <a:ext cx="141149" cy="61979"/>
            </a:xfrm>
            <a:custGeom>
              <a:avLst/>
              <a:gdLst/>
              <a:ahLst/>
              <a:cxnLst/>
              <a:rect l="l" t="t" r="r" b="b"/>
              <a:pathLst>
                <a:path w="4056" h="1781" extrusionOk="0">
                  <a:moveTo>
                    <a:pt x="481" y="0"/>
                  </a:moveTo>
                  <a:cubicBezTo>
                    <a:pt x="69" y="378"/>
                    <a:pt x="0" y="997"/>
                    <a:pt x="344" y="1444"/>
                  </a:cubicBezTo>
                  <a:cubicBezTo>
                    <a:pt x="512" y="1612"/>
                    <a:pt x="2078" y="1780"/>
                    <a:pt x="2909" y="1780"/>
                  </a:cubicBezTo>
                  <a:cubicBezTo>
                    <a:pt x="3096" y="1780"/>
                    <a:pt x="3246" y="1772"/>
                    <a:pt x="3334" y="1753"/>
                  </a:cubicBezTo>
                  <a:cubicBezTo>
                    <a:pt x="3815" y="1650"/>
                    <a:pt x="4056" y="722"/>
                    <a:pt x="3678" y="275"/>
                  </a:cubicBezTo>
                  <a:lnTo>
                    <a:pt x="481" y="0"/>
                  </a:lnTo>
                  <a:close/>
                </a:path>
              </a:pathLst>
            </a:custGeom>
            <a:solidFill>
              <a:srgbClr val="EA5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2"/>
            <p:cNvSpPr/>
            <p:nvPr/>
          </p:nvSpPr>
          <p:spPr>
            <a:xfrm>
              <a:off x="7383488" y="3025571"/>
              <a:ext cx="366026" cy="405733"/>
            </a:xfrm>
            <a:custGeom>
              <a:avLst/>
              <a:gdLst/>
              <a:ahLst/>
              <a:cxnLst/>
              <a:rect l="l" t="t" r="r" b="b"/>
              <a:pathLst>
                <a:path w="10518" h="11659" extrusionOk="0">
                  <a:moveTo>
                    <a:pt x="7479" y="1"/>
                  </a:moveTo>
                  <a:cubicBezTo>
                    <a:pt x="7073" y="1"/>
                    <a:pt x="6670" y="73"/>
                    <a:pt x="6290" y="213"/>
                  </a:cubicBezTo>
                  <a:cubicBezTo>
                    <a:pt x="5431" y="591"/>
                    <a:pt x="4675" y="1141"/>
                    <a:pt x="4090" y="1897"/>
                  </a:cubicBezTo>
                  <a:cubicBezTo>
                    <a:pt x="3472" y="2585"/>
                    <a:pt x="2956" y="3375"/>
                    <a:pt x="2406" y="4097"/>
                  </a:cubicBezTo>
                  <a:cubicBezTo>
                    <a:pt x="2406" y="4097"/>
                    <a:pt x="1391" y="5450"/>
                    <a:pt x="408" y="5450"/>
                  </a:cubicBezTo>
                  <a:cubicBezTo>
                    <a:pt x="306" y="5450"/>
                    <a:pt x="204" y="5436"/>
                    <a:pt x="104" y="5403"/>
                  </a:cubicBezTo>
                  <a:lnTo>
                    <a:pt x="104" y="5403"/>
                  </a:lnTo>
                  <a:cubicBezTo>
                    <a:pt x="374" y="5614"/>
                    <a:pt x="724" y="5719"/>
                    <a:pt x="1060" y="5719"/>
                  </a:cubicBezTo>
                  <a:cubicBezTo>
                    <a:pt x="1108" y="5719"/>
                    <a:pt x="1156" y="5717"/>
                    <a:pt x="1203" y="5712"/>
                  </a:cubicBezTo>
                  <a:lnTo>
                    <a:pt x="1203" y="5712"/>
                  </a:lnTo>
                  <a:cubicBezTo>
                    <a:pt x="928" y="6091"/>
                    <a:pt x="722" y="6537"/>
                    <a:pt x="550" y="6984"/>
                  </a:cubicBezTo>
                  <a:cubicBezTo>
                    <a:pt x="0" y="8634"/>
                    <a:pt x="447" y="10455"/>
                    <a:pt x="1719" y="11658"/>
                  </a:cubicBezTo>
                  <a:cubicBezTo>
                    <a:pt x="1547" y="10387"/>
                    <a:pt x="1788" y="9081"/>
                    <a:pt x="2406" y="7946"/>
                  </a:cubicBezTo>
                  <a:lnTo>
                    <a:pt x="2406" y="7946"/>
                  </a:lnTo>
                  <a:cubicBezTo>
                    <a:pt x="2234" y="8496"/>
                    <a:pt x="2406" y="9115"/>
                    <a:pt x="2853" y="9562"/>
                  </a:cubicBezTo>
                  <a:cubicBezTo>
                    <a:pt x="2784" y="8393"/>
                    <a:pt x="3266" y="7293"/>
                    <a:pt x="4125" y="6503"/>
                  </a:cubicBezTo>
                  <a:cubicBezTo>
                    <a:pt x="4984" y="5747"/>
                    <a:pt x="5946" y="5128"/>
                    <a:pt x="6977" y="4647"/>
                  </a:cubicBezTo>
                  <a:cubicBezTo>
                    <a:pt x="7974" y="4131"/>
                    <a:pt x="9796" y="3719"/>
                    <a:pt x="10208" y="2860"/>
                  </a:cubicBezTo>
                  <a:cubicBezTo>
                    <a:pt x="10518" y="2001"/>
                    <a:pt x="9933" y="935"/>
                    <a:pt x="9177" y="454"/>
                  </a:cubicBezTo>
                  <a:cubicBezTo>
                    <a:pt x="8650" y="150"/>
                    <a:pt x="8062" y="1"/>
                    <a:pt x="7479" y="1"/>
                  </a:cubicBezTo>
                  <a:close/>
                </a:path>
              </a:pathLst>
            </a:custGeom>
            <a:solidFill>
              <a:srgbClr val="87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2"/>
            <p:cNvSpPr/>
            <p:nvPr/>
          </p:nvSpPr>
          <p:spPr>
            <a:xfrm>
              <a:off x="7394242" y="3164528"/>
              <a:ext cx="288283" cy="266777"/>
            </a:xfrm>
            <a:custGeom>
              <a:avLst/>
              <a:gdLst/>
              <a:ahLst/>
              <a:cxnLst/>
              <a:rect l="l" t="t" r="r" b="b"/>
              <a:pathLst>
                <a:path w="8284" h="7666" fill="none" extrusionOk="0">
                  <a:moveTo>
                    <a:pt x="1" y="4641"/>
                  </a:moveTo>
                  <a:cubicBezTo>
                    <a:pt x="69" y="5809"/>
                    <a:pt x="585" y="6875"/>
                    <a:pt x="1410" y="7665"/>
                  </a:cubicBezTo>
                  <a:cubicBezTo>
                    <a:pt x="1238" y="6394"/>
                    <a:pt x="1479" y="5088"/>
                    <a:pt x="2097" y="3953"/>
                  </a:cubicBezTo>
                  <a:cubicBezTo>
                    <a:pt x="1925" y="4503"/>
                    <a:pt x="2097" y="5122"/>
                    <a:pt x="2544" y="5569"/>
                  </a:cubicBezTo>
                  <a:cubicBezTo>
                    <a:pt x="2475" y="4400"/>
                    <a:pt x="2957" y="3300"/>
                    <a:pt x="3816" y="2510"/>
                  </a:cubicBezTo>
                  <a:cubicBezTo>
                    <a:pt x="4675" y="1754"/>
                    <a:pt x="5637" y="1135"/>
                    <a:pt x="6668" y="654"/>
                  </a:cubicBezTo>
                  <a:cubicBezTo>
                    <a:pt x="7081" y="448"/>
                    <a:pt x="7700" y="242"/>
                    <a:pt x="8284" y="1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2"/>
            <p:cNvSpPr/>
            <p:nvPr/>
          </p:nvSpPr>
          <p:spPr>
            <a:xfrm>
              <a:off x="5124098" y="3422639"/>
              <a:ext cx="2321612" cy="1435674"/>
            </a:xfrm>
            <a:custGeom>
              <a:avLst/>
              <a:gdLst/>
              <a:ahLst/>
              <a:cxnLst/>
              <a:rect l="l" t="t" r="r" b="b"/>
              <a:pathLst>
                <a:path w="66713" h="41255" extrusionOk="0">
                  <a:moveTo>
                    <a:pt x="60246" y="0"/>
                  </a:moveTo>
                  <a:cubicBezTo>
                    <a:pt x="59983" y="0"/>
                    <a:pt x="59720" y="14"/>
                    <a:pt x="59461" y="42"/>
                  </a:cubicBezTo>
                  <a:cubicBezTo>
                    <a:pt x="58203" y="246"/>
                    <a:pt x="43323" y="4890"/>
                    <a:pt x="38943" y="4890"/>
                  </a:cubicBezTo>
                  <a:cubicBezTo>
                    <a:pt x="38896" y="4890"/>
                    <a:pt x="38849" y="4889"/>
                    <a:pt x="38804" y="4888"/>
                  </a:cubicBezTo>
                  <a:cubicBezTo>
                    <a:pt x="36096" y="4799"/>
                    <a:pt x="32756" y="3004"/>
                    <a:pt x="28896" y="3004"/>
                  </a:cubicBezTo>
                  <a:cubicBezTo>
                    <a:pt x="26781" y="3004"/>
                    <a:pt x="24510" y="3543"/>
                    <a:pt x="22101" y="5198"/>
                  </a:cubicBezTo>
                  <a:cubicBezTo>
                    <a:pt x="15261" y="9872"/>
                    <a:pt x="20382" y="33690"/>
                    <a:pt x="20382" y="33690"/>
                  </a:cubicBezTo>
                  <a:cubicBezTo>
                    <a:pt x="20382" y="33690"/>
                    <a:pt x="16980" y="32728"/>
                    <a:pt x="14849" y="32659"/>
                  </a:cubicBezTo>
                  <a:cubicBezTo>
                    <a:pt x="14800" y="32657"/>
                    <a:pt x="14746" y="32655"/>
                    <a:pt x="14687" y="32655"/>
                  </a:cubicBezTo>
                  <a:cubicBezTo>
                    <a:pt x="12174" y="32655"/>
                    <a:pt x="706" y="34755"/>
                    <a:pt x="1" y="34755"/>
                  </a:cubicBezTo>
                  <a:lnTo>
                    <a:pt x="1" y="39773"/>
                  </a:lnTo>
                  <a:cubicBezTo>
                    <a:pt x="1" y="39773"/>
                    <a:pt x="16545" y="41254"/>
                    <a:pt x="23776" y="41254"/>
                  </a:cubicBezTo>
                  <a:cubicBezTo>
                    <a:pt x="25357" y="41254"/>
                    <a:pt x="26493" y="41183"/>
                    <a:pt x="26912" y="41011"/>
                  </a:cubicBezTo>
                  <a:cubicBezTo>
                    <a:pt x="29215" y="40048"/>
                    <a:pt x="31140" y="19667"/>
                    <a:pt x="31140" y="19667"/>
                  </a:cubicBezTo>
                  <a:cubicBezTo>
                    <a:pt x="33383" y="22250"/>
                    <a:pt x="36633" y="23723"/>
                    <a:pt x="40028" y="23723"/>
                  </a:cubicBezTo>
                  <a:cubicBezTo>
                    <a:pt x="40067" y="23723"/>
                    <a:pt x="40106" y="23723"/>
                    <a:pt x="40145" y="23723"/>
                  </a:cubicBezTo>
                  <a:cubicBezTo>
                    <a:pt x="46160" y="23723"/>
                    <a:pt x="52380" y="15680"/>
                    <a:pt x="52380" y="15680"/>
                  </a:cubicBezTo>
                  <a:cubicBezTo>
                    <a:pt x="52380" y="15680"/>
                    <a:pt x="52987" y="16534"/>
                    <a:pt x="54364" y="16534"/>
                  </a:cubicBezTo>
                  <a:cubicBezTo>
                    <a:pt x="54690" y="16534"/>
                    <a:pt x="55059" y="16486"/>
                    <a:pt x="55474" y="16368"/>
                  </a:cubicBezTo>
                  <a:cubicBezTo>
                    <a:pt x="57605" y="15783"/>
                    <a:pt x="63826" y="6126"/>
                    <a:pt x="63826" y="6126"/>
                  </a:cubicBezTo>
                  <a:lnTo>
                    <a:pt x="66713" y="5610"/>
                  </a:lnTo>
                  <a:lnTo>
                    <a:pt x="64891" y="936"/>
                  </a:lnTo>
                  <a:cubicBezTo>
                    <a:pt x="64835" y="939"/>
                    <a:pt x="64779" y="941"/>
                    <a:pt x="64723" y="941"/>
                  </a:cubicBezTo>
                  <a:cubicBezTo>
                    <a:pt x="64229" y="941"/>
                    <a:pt x="63739" y="808"/>
                    <a:pt x="63276" y="592"/>
                  </a:cubicBezTo>
                  <a:cubicBezTo>
                    <a:pt x="62318" y="209"/>
                    <a:pt x="61274" y="0"/>
                    <a:pt x="60246" y="0"/>
                  </a:cubicBezTo>
                  <a:close/>
                </a:path>
              </a:pathLst>
            </a:custGeom>
            <a:solidFill>
              <a:srgbClr val="FC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2"/>
            <p:cNvSpPr/>
            <p:nvPr/>
          </p:nvSpPr>
          <p:spPr>
            <a:xfrm>
              <a:off x="4620577" y="4548036"/>
              <a:ext cx="509542" cy="302830"/>
            </a:xfrm>
            <a:custGeom>
              <a:avLst/>
              <a:gdLst/>
              <a:ahLst/>
              <a:cxnLst/>
              <a:rect l="l" t="t" r="r" b="b"/>
              <a:pathLst>
                <a:path w="14642" h="8702" extrusionOk="0">
                  <a:moveTo>
                    <a:pt x="12953" y="0"/>
                  </a:moveTo>
                  <a:cubicBezTo>
                    <a:pt x="11261" y="0"/>
                    <a:pt x="9273" y="3075"/>
                    <a:pt x="6909" y="3894"/>
                  </a:cubicBezTo>
                  <a:cubicBezTo>
                    <a:pt x="4331" y="4822"/>
                    <a:pt x="3781" y="5544"/>
                    <a:pt x="2544" y="6300"/>
                  </a:cubicBezTo>
                  <a:cubicBezTo>
                    <a:pt x="1306" y="7056"/>
                    <a:pt x="0" y="7400"/>
                    <a:pt x="207" y="8122"/>
                  </a:cubicBezTo>
                  <a:cubicBezTo>
                    <a:pt x="305" y="8537"/>
                    <a:pt x="745" y="8702"/>
                    <a:pt x="1245" y="8702"/>
                  </a:cubicBezTo>
                  <a:cubicBezTo>
                    <a:pt x="1614" y="8702"/>
                    <a:pt x="2016" y="8612"/>
                    <a:pt x="2337" y="8466"/>
                  </a:cubicBezTo>
                  <a:cubicBezTo>
                    <a:pt x="3128" y="8122"/>
                    <a:pt x="5981" y="7984"/>
                    <a:pt x="6702" y="7950"/>
                  </a:cubicBezTo>
                  <a:cubicBezTo>
                    <a:pt x="7459" y="7881"/>
                    <a:pt x="14470" y="7434"/>
                    <a:pt x="14470" y="7434"/>
                  </a:cubicBezTo>
                  <a:lnTo>
                    <a:pt x="14642" y="2863"/>
                  </a:lnTo>
                  <a:cubicBezTo>
                    <a:pt x="14229" y="1729"/>
                    <a:pt x="14229" y="595"/>
                    <a:pt x="13405" y="79"/>
                  </a:cubicBezTo>
                  <a:cubicBezTo>
                    <a:pt x="13256" y="25"/>
                    <a:pt x="13106" y="0"/>
                    <a:pt x="12953" y="0"/>
                  </a:cubicBezTo>
                  <a:close/>
                </a:path>
              </a:pathLst>
            </a:custGeom>
            <a:solidFill>
              <a:srgbClr val="FC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5833392" y="4593833"/>
              <a:ext cx="17957" cy="21576"/>
            </a:xfrm>
            <a:custGeom>
              <a:avLst/>
              <a:gdLst/>
              <a:ahLst/>
              <a:cxnLst/>
              <a:rect l="l" t="t" r="r" b="b"/>
              <a:pathLst>
                <a:path w="516" h="620" fill="none" extrusionOk="0">
                  <a:moveTo>
                    <a:pt x="0" y="1"/>
                  </a:moveTo>
                  <a:lnTo>
                    <a:pt x="516" y="619"/>
                  </a:ln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5116930" y="4632113"/>
              <a:ext cx="7204" cy="13189"/>
            </a:xfrm>
            <a:custGeom>
              <a:avLst/>
              <a:gdLst/>
              <a:ahLst/>
              <a:cxnLst/>
              <a:rect l="l" t="t" r="r" b="b"/>
              <a:pathLst>
                <a:path w="207" h="379" fill="none" extrusionOk="0">
                  <a:moveTo>
                    <a:pt x="207" y="0"/>
                  </a:moveTo>
                  <a:lnTo>
                    <a:pt x="1" y="379"/>
                  </a:ln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2"/>
            <p:cNvSpPr/>
            <p:nvPr/>
          </p:nvSpPr>
          <p:spPr>
            <a:xfrm>
              <a:off x="5677906" y="3422291"/>
              <a:ext cx="1682893" cy="987485"/>
            </a:xfrm>
            <a:custGeom>
              <a:avLst/>
              <a:gdLst/>
              <a:ahLst/>
              <a:cxnLst/>
              <a:rect l="l" t="t" r="r" b="b"/>
              <a:pathLst>
                <a:path w="48359" h="28376" extrusionOk="0">
                  <a:moveTo>
                    <a:pt x="44224" y="1"/>
                  </a:moveTo>
                  <a:cubicBezTo>
                    <a:pt x="43817" y="1"/>
                    <a:pt x="43547" y="52"/>
                    <a:pt x="43547" y="52"/>
                  </a:cubicBezTo>
                  <a:lnTo>
                    <a:pt x="40522" y="705"/>
                  </a:lnTo>
                  <a:cubicBezTo>
                    <a:pt x="35360" y="2156"/>
                    <a:pt x="26322" y="4832"/>
                    <a:pt x="23002" y="4832"/>
                  </a:cubicBezTo>
                  <a:cubicBezTo>
                    <a:pt x="22940" y="4832"/>
                    <a:pt x="22880" y="4831"/>
                    <a:pt x="22822" y="4830"/>
                  </a:cubicBezTo>
                  <a:cubicBezTo>
                    <a:pt x="20128" y="4741"/>
                    <a:pt x="16839" y="2994"/>
                    <a:pt x="13028" y="2994"/>
                  </a:cubicBezTo>
                  <a:cubicBezTo>
                    <a:pt x="10905" y="2994"/>
                    <a:pt x="8621" y="3536"/>
                    <a:pt x="6187" y="5208"/>
                  </a:cubicBezTo>
                  <a:cubicBezTo>
                    <a:pt x="5981" y="5345"/>
                    <a:pt x="5809" y="5483"/>
                    <a:pt x="5637" y="5654"/>
                  </a:cubicBezTo>
                  <a:lnTo>
                    <a:pt x="5568" y="5689"/>
                  </a:lnTo>
                  <a:cubicBezTo>
                    <a:pt x="5465" y="5792"/>
                    <a:pt x="5396" y="5861"/>
                    <a:pt x="5293" y="5964"/>
                  </a:cubicBezTo>
                  <a:cubicBezTo>
                    <a:pt x="0" y="11497"/>
                    <a:pt x="2544" y="27170"/>
                    <a:pt x="2544" y="27170"/>
                  </a:cubicBezTo>
                  <a:cubicBezTo>
                    <a:pt x="2660" y="27166"/>
                    <a:pt x="2775" y="27164"/>
                    <a:pt x="2891" y="27164"/>
                  </a:cubicBezTo>
                  <a:cubicBezTo>
                    <a:pt x="4899" y="27164"/>
                    <a:pt x="6851" y="27710"/>
                    <a:pt x="8833" y="28132"/>
                  </a:cubicBezTo>
                  <a:cubicBezTo>
                    <a:pt x="9598" y="28295"/>
                    <a:pt x="10377" y="28376"/>
                    <a:pt x="11156" y="28376"/>
                  </a:cubicBezTo>
                  <a:cubicBezTo>
                    <a:pt x="12512" y="28376"/>
                    <a:pt x="13869" y="28131"/>
                    <a:pt x="15157" y="27651"/>
                  </a:cubicBezTo>
                  <a:lnTo>
                    <a:pt x="15226" y="20158"/>
                  </a:lnTo>
                  <a:cubicBezTo>
                    <a:pt x="15226" y="20158"/>
                    <a:pt x="18216" y="23664"/>
                    <a:pt x="24265" y="23664"/>
                  </a:cubicBezTo>
                  <a:cubicBezTo>
                    <a:pt x="30314" y="23664"/>
                    <a:pt x="36466" y="15656"/>
                    <a:pt x="36466" y="15656"/>
                  </a:cubicBezTo>
                  <a:cubicBezTo>
                    <a:pt x="36466" y="15656"/>
                    <a:pt x="37073" y="16510"/>
                    <a:pt x="38450" y="16510"/>
                  </a:cubicBezTo>
                  <a:cubicBezTo>
                    <a:pt x="38776" y="16510"/>
                    <a:pt x="39145" y="16462"/>
                    <a:pt x="39560" y="16343"/>
                  </a:cubicBezTo>
                  <a:cubicBezTo>
                    <a:pt x="40831" y="15965"/>
                    <a:pt x="43512" y="12494"/>
                    <a:pt x="45506" y="9676"/>
                  </a:cubicBezTo>
                  <a:cubicBezTo>
                    <a:pt x="45506" y="9676"/>
                    <a:pt x="48358" y="5998"/>
                    <a:pt x="47877" y="3283"/>
                  </a:cubicBezTo>
                  <a:cubicBezTo>
                    <a:pt x="47474" y="388"/>
                    <a:pt x="45338" y="1"/>
                    <a:pt x="44224" y="1"/>
                  </a:cubicBez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2"/>
            <p:cNvSpPr/>
            <p:nvPr/>
          </p:nvSpPr>
          <p:spPr>
            <a:xfrm>
              <a:off x="6933768" y="3853463"/>
              <a:ext cx="35914" cy="114875"/>
            </a:xfrm>
            <a:custGeom>
              <a:avLst/>
              <a:gdLst/>
              <a:ahLst/>
              <a:cxnLst/>
              <a:rect l="l" t="t" r="r" b="b"/>
              <a:pathLst>
                <a:path w="1032" h="3301" fill="none" extrusionOk="0">
                  <a:moveTo>
                    <a:pt x="413" y="3300"/>
                  </a:moveTo>
                  <a:cubicBezTo>
                    <a:pt x="0" y="2166"/>
                    <a:pt x="241" y="894"/>
                    <a:pt x="1031" y="1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6174258" y="4005365"/>
              <a:ext cx="33512" cy="118459"/>
            </a:xfrm>
            <a:custGeom>
              <a:avLst/>
              <a:gdLst/>
              <a:ahLst/>
              <a:cxnLst/>
              <a:rect l="l" t="t" r="r" b="b"/>
              <a:pathLst>
                <a:path w="963" h="3404" fill="none" extrusionOk="0">
                  <a:moveTo>
                    <a:pt x="1" y="1135"/>
                  </a:moveTo>
                  <a:lnTo>
                    <a:pt x="963" y="3403"/>
                  </a:lnTo>
                  <a:lnTo>
                    <a:pt x="722" y="1"/>
                  </a:ln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7183736" y="4693118"/>
              <a:ext cx="381582" cy="165091"/>
            </a:xfrm>
            <a:custGeom>
              <a:avLst/>
              <a:gdLst/>
              <a:ahLst/>
              <a:cxnLst/>
              <a:rect l="l" t="t" r="r" b="b"/>
              <a:pathLst>
                <a:path w="10965" h="4744" extrusionOk="0">
                  <a:moveTo>
                    <a:pt x="1" y="0"/>
                  </a:moveTo>
                  <a:cubicBezTo>
                    <a:pt x="1" y="0"/>
                    <a:pt x="241" y="3678"/>
                    <a:pt x="1066" y="4228"/>
                  </a:cubicBezTo>
                  <a:cubicBezTo>
                    <a:pt x="1891" y="4743"/>
                    <a:pt x="4056" y="4743"/>
                    <a:pt x="4056" y="4743"/>
                  </a:cubicBezTo>
                  <a:lnTo>
                    <a:pt x="9796" y="4709"/>
                  </a:lnTo>
                  <a:lnTo>
                    <a:pt x="10965" y="4709"/>
                  </a:lnTo>
                  <a:cubicBezTo>
                    <a:pt x="10965" y="4709"/>
                    <a:pt x="10449" y="3781"/>
                    <a:pt x="8524" y="3094"/>
                  </a:cubicBezTo>
                  <a:cubicBezTo>
                    <a:pt x="6737" y="2544"/>
                    <a:pt x="4916" y="2097"/>
                    <a:pt x="3060" y="1822"/>
                  </a:cubicBezTo>
                  <a:lnTo>
                    <a:pt x="2956" y="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7395460" y="4816310"/>
              <a:ext cx="117241" cy="40681"/>
            </a:xfrm>
            <a:custGeom>
              <a:avLst/>
              <a:gdLst/>
              <a:ahLst/>
              <a:cxnLst/>
              <a:rect l="l" t="t" r="r" b="b"/>
              <a:pathLst>
                <a:path w="3369" h="1169" fill="none" extrusionOk="0">
                  <a:moveTo>
                    <a:pt x="3368" y="1169"/>
                  </a:moveTo>
                  <a:cubicBezTo>
                    <a:pt x="2715" y="550"/>
                    <a:pt x="1341" y="207"/>
                    <a:pt x="0" y="0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7403812" y="4793585"/>
              <a:ext cx="141184" cy="63406"/>
            </a:xfrm>
            <a:custGeom>
              <a:avLst/>
              <a:gdLst/>
              <a:ahLst/>
              <a:cxnLst/>
              <a:rect l="l" t="t" r="r" b="b"/>
              <a:pathLst>
                <a:path w="4057" h="1822" fill="none" extrusionOk="0">
                  <a:moveTo>
                    <a:pt x="4056" y="1822"/>
                  </a:moveTo>
                  <a:cubicBezTo>
                    <a:pt x="4056" y="1822"/>
                    <a:pt x="3335" y="516"/>
                    <a:pt x="1" y="0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2"/>
            <p:cNvSpPr/>
            <p:nvPr/>
          </p:nvSpPr>
          <p:spPr>
            <a:xfrm>
              <a:off x="7033226" y="3455769"/>
              <a:ext cx="313200" cy="1251721"/>
            </a:xfrm>
            <a:custGeom>
              <a:avLst/>
              <a:gdLst/>
              <a:ahLst/>
              <a:cxnLst/>
              <a:rect l="l" t="t" r="r" b="b"/>
              <a:pathLst>
                <a:path w="9000" h="35969" extrusionOk="0">
                  <a:moveTo>
                    <a:pt x="4467" y="0"/>
                  </a:moveTo>
                  <a:cubicBezTo>
                    <a:pt x="2289" y="0"/>
                    <a:pt x="0" y="1766"/>
                    <a:pt x="408" y="4796"/>
                  </a:cubicBezTo>
                  <a:cubicBezTo>
                    <a:pt x="957" y="8886"/>
                    <a:pt x="2882" y="21912"/>
                    <a:pt x="2882" y="21912"/>
                  </a:cubicBezTo>
                  <a:cubicBezTo>
                    <a:pt x="2779" y="26483"/>
                    <a:pt x="3260" y="31054"/>
                    <a:pt x="4291" y="35522"/>
                  </a:cubicBezTo>
                  <a:lnTo>
                    <a:pt x="6250" y="35969"/>
                  </a:lnTo>
                  <a:lnTo>
                    <a:pt x="7247" y="35659"/>
                  </a:lnTo>
                  <a:cubicBezTo>
                    <a:pt x="7247" y="35659"/>
                    <a:pt x="8106" y="24146"/>
                    <a:pt x="7900" y="22049"/>
                  </a:cubicBezTo>
                  <a:cubicBezTo>
                    <a:pt x="7660" y="19953"/>
                    <a:pt x="8141" y="8336"/>
                    <a:pt x="8106" y="7820"/>
                  </a:cubicBezTo>
                  <a:cubicBezTo>
                    <a:pt x="8072" y="7305"/>
                    <a:pt x="9000" y="2424"/>
                    <a:pt x="6594" y="671"/>
                  </a:cubicBezTo>
                  <a:cubicBezTo>
                    <a:pt x="5979" y="217"/>
                    <a:pt x="5230" y="0"/>
                    <a:pt x="4467" y="0"/>
                  </a:cubicBezTo>
                  <a:close/>
                </a:path>
              </a:pathLst>
            </a:custGeom>
            <a:solidFill>
              <a:srgbClr val="FC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2"/>
            <p:cNvSpPr/>
            <p:nvPr/>
          </p:nvSpPr>
          <p:spPr>
            <a:xfrm>
              <a:off x="7316498" y="3580770"/>
              <a:ext cx="4837" cy="89749"/>
            </a:xfrm>
            <a:custGeom>
              <a:avLst/>
              <a:gdLst/>
              <a:ahLst/>
              <a:cxnLst/>
              <a:rect l="l" t="t" r="r" b="b"/>
              <a:pathLst>
                <a:path w="139" h="2579" fill="none" extrusionOk="0">
                  <a:moveTo>
                    <a:pt x="104" y="2578"/>
                  </a:moveTo>
                  <a:cubicBezTo>
                    <a:pt x="138" y="1719"/>
                    <a:pt x="104" y="860"/>
                    <a:pt x="1" y="1"/>
                  </a:cubicBezTo>
                </a:path>
              </a:pathLst>
            </a:custGeom>
            <a:noFill/>
            <a:ln w="5150" cap="rnd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" name="Content Placeholder 4">
            <a:extLst>
              <a:ext uri="{FF2B5EF4-FFF2-40B4-BE49-F238E27FC236}">
                <a16:creationId xmlns:a16="http://schemas.microsoft.com/office/drawing/2014/main" id="{96A69E11-EB12-0179-4CC1-16231DC74A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0" y="774026"/>
            <a:ext cx="7499350" cy="4218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52"/>
          <p:cNvSpPr txBox="1">
            <a:spLocks noGrp="1"/>
          </p:cNvSpPr>
          <p:nvPr>
            <p:ph type="title"/>
          </p:nvPr>
        </p:nvSpPr>
        <p:spPr>
          <a:xfrm>
            <a:off x="3372667" y="1822265"/>
            <a:ext cx="5683235" cy="1703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Thanks!</a:t>
            </a:r>
            <a:endParaRPr sz="9600" dirty="0"/>
          </a:p>
        </p:txBody>
      </p:sp>
      <p:grpSp>
        <p:nvGrpSpPr>
          <p:cNvPr id="1722" name="Google Shape;1722;p52"/>
          <p:cNvGrpSpPr/>
          <p:nvPr/>
        </p:nvGrpSpPr>
        <p:grpSpPr>
          <a:xfrm>
            <a:off x="-691368" y="2361450"/>
            <a:ext cx="4648337" cy="2662420"/>
            <a:chOff x="1188235" y="549475"/>
            <a:chExt cx="7289222" cy="4175035"/>
          </a:xfrm>
        </p:grpSpPr>
        <p:grpSp>
          <p:nvGrpSpPr>
            <p:cNvPr id="1723" name="Google Shape;1723;p52"/>
            <p:cNvGrpSpPr/>
            <p:nvPr/>
          </p:nvGrpSpPr>
          <p:grpSpPr>
            <a:xfrm>
              <a:off x="1188235" y="612505"/>
              <a:ext cx="7289222" cy="4112004"/>
              <a:chOff x="1188235" y="612505"/>
              <a:chExt cx="7289222" cy="4112004"/>
            </a:xfrm>
          </p:grpSpPr>
          <p:sp>
            <p:nvSpPr>
              <p:cNvPr id="1724" name="Google Shape;1724;p52"/>
              <p:cNvSpPr/>
              <p:nvPr/>
            </p:nvSpPr>
            <p:spPr>
              <a:xfrm>
                <a:off x="1403392" y="3053382"/>
                <a:ext cx="6844111" cy="148404"/>
              </a:xfrm>
              <a:custGeom>
                <a:avLst/>
                <a:gdLst/>
                <a:ahLst/>
                <a:cxnLst/>
                <a:rect l="l" t="t" r="r" b="b"/>
                <a:pathLst>
                  <a:path w="126825" h="2750" extrusionOk="0">
                    <a:moveTo>
                      <a:pt x="0" y="0"/>
                    </a:moveTo>
                    <a:lnTo>
                      <a:pt x="0" y="2750"/>
                    </a:lnTo>
                    <a:lnTo>
                      <a:pt x="126825" y="2750"/>
                    </a:lnTo>
                    <a:lnTo>
                      <a:pt x="126825" y="0"/>
                    </a:lnTo>
                    <a:close/>
                  </a:path>
                </a:pathLst>
              </a:custGeom>
              <a:solidFill>
                <a:srgbClr val="871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52"/>
              <p:cNvSpPr/>
              <p:nvPr/>
            </p:nvSpPr>
            <p:spPr>
              <a:xfrm>
                <a:off x="2174978" y="3142370"/>
                <a:ext cx="903320" cy="868081"/>
              </a:xfrm>
              <a:custGeom>
                <a:avLst/>
                <a:gdLst/>
                <a:ahLst/>
                <a:cxnLst/>
                <a:rect l="l" t="t" r="r" b="b"/>
                <a:pathLst>
                  <a:path w="16739" h="16086" extrusionOk="0">
                    <a:moveTo>
                      <a:pt x="13336" y="1"/>
                    </a:moveTo>
                    <a:lnTo>
                      <a:pt x="13336" y="6016"/>
                    </a:lnTo>
                    <a:lnTo>
                      <a:pt x="0" y="6016"/>
                    </a:lnTo>
                    <a:lnTo>
                      <a:pt x="0" y="16086"/>
                    </a:lnTo>
                    <a:lnTo>
                      <a:pt x="3403" y="16086"/>
                    </a:lnTo>
                    <a:lnTo>
                      <a:pt x="3403" y="9143"/>
                    </a:lnTo>
                    <a:lnTo>
                      <a:pt x="16738" y="9143"/>
                    </a:lnTo>
                    <a:lnTo>
                      <a:pt x="167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52"/>
              <p:cNvSpPr/>
              <p:nvPr/>
            </p:nvSpPr>
            <p:spPr>
              <a:xfrm>
                <a:off x="6657875" y="3142370"/>
                <a:ext cx="905209" cy="868081"/>
              </a:xfrm>
              <a:custGeom>
                <a:avLst/>
                <a:gdLst/>
                <a:ahLst/>
                <a:cxnLst/>
                <a:rect l="l" t="t" r="r" b="b"/>
                <a:pathLst>
                  <a:path w="16774" h="16086" extrusionOk="0">
                    <a:moveTo>
                      <a:pt x="1" y="1"/>
                    </a:moveTo>
                    <a:lnTo>
                      <a:pt x="1" y="9143"/>
                    </a:lnTo>
                    <a:lnTo>
                      <a:pt x="13371" y="9143"/>
                    </a:lnTo>
                    <a:lnTo>
                      <a:pt x="13371" y="16086"/>
                    </a:lnTo>
                    <a:lnTo>
                      <a:pt x="16773" y="16086"/>
                    </a:lnTo>
                    <a:lnTo>
                      <a:pt x="16773" y="6016"/>
                    </a:lnTo>
                    <a:lnTo>
                      <a:pt x="3438" y="6016"/>
                    </a:lnTo>
                    <a:lnTo>
                      <a:pt x="34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52"/>
              <p:cNvSpPr/>
              <p:nvPr/>
            </p:nvSpPr>
            <p:spPr>
              <a:xfrm>
                <a:off x="4701117" y="3140535"/>
                <a:ext cx="185532" cy="871805"/>
              </a:xfrm>
              <a:custGeom>
                <a:avLst/>
                <a:gdLst/>
                <a:ahLst/>
                <a:cxnLst/>
                <a:rect l="l" t="t" r="r" b="b"/>
                <a:pathLst>
                  <a:path w="3438" h="16155" extrusionOk="0">
                    <a:moveTo>
                      <a:pt x="1" y="1"/>
                    </a:moveTo>
                    <a:lnTo>
                      <a:pt x="1" y="16154"/>
                    </a:lnTo>
                    <a:lnTo>
                      <a:pt x="3438" y="16154"/>
                    </a:lnTo>
                    <a:lnTo>
                      <a:pt x="34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52"/>
              <p:cNvSpPr/>
              <p:nvPr/>
            </p:nvSpPr>
            <p:spPr>
              <a:xfrm>
                <a:off x="1188235" y="612505"/>
                <a:ext cx="244893" cy="2952857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54718" extrusionOk="0">
                    <a:moveTo>
                      <a:pt x="0" y="1"/>
                    </a:moveTo>
                    <a:lnTo>
                      <a:pt x="0" y="54717"/>
                    </a:lnTo>
                    <a:lnTo>
                      <a:pt x="4537" y="54717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52"/>
              <p:cNvSpPr/>
              <p:nvPr/>
            </p:nvSpPr>
            <p:spPr>
              <a:xfrm>
                <a:off x="8206606" y="2164961"/>
                <a:ext cx="270850" cy="1400392"/>
              </a:xfrm>
              <a:custGeom>
                <a:avLst/>
                <a:gdLst/>
                <a:ahLst/>
                <a:cxnLst/>
                <a:rect l="l" t="t" r="r" b="b"/>
                <a:pathLst>
                  <a:path w="5019" h="25950" extrusionOk="0">
                    <a:moveTo>
                      <a:pt x="0" y="0"/>
                    </a:moveTo>
                    <a:lnTo>
                      <a:pt x="0" y="25949"/>
                    </a:lnTo>
                    <a:lnTo>
                      <a:pt x="5018" y="25949"/>
                    </a:lnTo>
                    <a:lnTo>
                      <a:pt x="50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52"/>
              <p:cNvSpPr/>
              <p:nvPr/>
            </p:nvSpPr>
            <p:spPr>
              <a:xfrm>
                <a:off x="1403392" y="3166492"/>
                <a:ext cx="6803314" cy="231888"/>
              </a:xfrm>
              <a:custGeom>
                <a:avLst/>
                <a:gdLst/>
                <a:ahLst/>
                <a:cxnLst/>
                <a:rect l="l" t="t" r="r" b="b"/>
                <a:pathLst>
                  <a:path w="126069" h="4297" extrusionOk="0">
                    <a:moveTo>
                      <a:pt x="0" y="1"/>
                    </a:moveTo>
                    <a:lnTo>
                      <a:pt x="0" y="4297"/>
                    </a:lnTo>
                    <a:lnTo>
                      <a:pt x="126068" y="4297"/>
                    </a:lnTo>
                    <a:lnTo>
                      <a:pt x="1260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52"/>
              <p:cNvSpPr/>
              <p:nvPr/>
            </p:nvSpPr>
            <p:spPr>
              <a:xfrm>
                <a:off x="1670463" y="3748879"/>
                <a:ext cx="6272838" cy="361727"/>
              </a:xfrm>
              <a:custGeom>
                <a:avLst/>
                <a:gdLst/>
                <a:ahLst/>
                <a:cxnLst/>
                <a:rect l="l" t="t" r="r" b="b"/>
                <a:pathLst>
                  <a:path w="116239" h="6703" extrusionOk="0">
                    <a:moveTo>
                      <a:pt x="1" y="1"/>
                    </a:moveTo>
                    <a:lnTo>
                      <a:pt x="1" y="6703"/>
                    </a:lnTo>
                    <a:lnTo>
                      <a:pt x="116239" y="6703"/>
                    </a:lnTo>
                    <a:lnTo>
                      <a:pt x="1162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52"/>
              <p:cNvSpPr/>
              <p:nvPr/>
            </p:nvSpPr>
            <p:spPr>
              <a:xfrm>
                <a:off x="1672298" y="3646885"/>
                <a:ext cx="176304" cy="582444"/>
              </a:xfrm>
              <a:custGeom>
                <a:avLst/>
                <a:gdLst/>
                <a:ahLst/>
                <a:cxnLst/>
                <a:rect l="l" t="t" r="r" b="b"/>
                <a:pathLst>
                  <a:path w="3267" h="10793" extrusionOk="0">
                    <a:moveTo>
                      <a:pt x="1" y="0"/>
                    </a:moveTo>
                    <a:lnTo>
                      <a:pt x="1" y="10793"/>
                    </a:lnTo>
                    <a:lnTo>
                      <a:pt x="3266" y="10793"/>
                    </a:lnTo>
                    <a:lnTo>
                      <a:pt x="3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52"/>
              <p:cNvSpPr/>
              <p:nvPr/>
            </p:nvSpPr>
            <p:spPr>
              <a:xfrm>
                <a:off x="7767010" y="3646885"/>
                <a:ext cx="176250" cy="582444"/>
              </a:xfrm>
              <a:custGeom>
                <a:avLst/>
                <a:gdLst/>
                <a:ahLst/>
                <a:cxnLst/>
                <a:rect l="l" t="t" r="r" b="b"/>
                <a:pathLst>
                  <a:path w="3266" h="10793" extrusionOk="0">
                    <a:moveTo>
                      <a:pt x="1" y="0"/>
                    </a:moveTo>
                    <a:lnTo>
                      <a:pt x="1" y="10793"/>
                    </a:lnTo>
                    <a:lnTo>
                      <a:pt x="3266" y="10793"/>
                    </a:lnTo>
                    <a:lnTo>
                      <a:pt x="32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52"/>
              <p:cNvSpPr/>
              <p:nvPr/>
            </p:nvSpPr>
            <p:spPr>
              <a:xfrm>
                <a:off x="1481263" y="4220044"/>
                <a:ext cx="554652" cy="504465"/>
              </a:xfrm>
              <a:custGeom>
                <a:avLst/>
                <a:gdLst/>
                <a:ahLst/>
                <a:cxnLst/>
                <a:rect l="l" t="t" r="r" b="b"/>
                <a:pathLst>
                  <a:path w="10278" h="9348" extrusionOk="0">
                    <a:moveTo>
                      <a:pt x="5141" y="1"/>
                    </a:moveTo>
                    <a:cubicBezTo>
                      <a:pt x="4772" y="1"/>
                      <a:pt x="4396" y="45"/>
                      <a:pt x="4022" y="137"/>
                    </a:cubicBezTo>
                    <a:cubicBezTo>
                      <a:pt x="1513" y="756"/>
                      <a:pt x="1" y="3299"/>
                      <a:pt x="619" y="5774"/>
                    </a:cubicBezTo>
                    <a:cubicBezTo>
                      <a:pt x="1146" y="7909"/>
                      <a:pt x="3041" y="9347"/>
                      <a:pt x="5141" y="9347"/>
                    </a:cubicBezTo>
                    <a:cubicBezTo>
                      <a:pt x="5508" y="9347"/>
                      <a:pt x="5882" y="9303"/>
                      <a:pt x="6256" y="9211"/>
                    </a:cubicBezTo>
                    <a:cubicBezTo>
                      <a:pt x="8765" y="8592"/>
                      <a:pt x="10277" y="6049"/>
                      <a:pt x="9659" y="3540"/>
                    </a:cubicBezTo>
                    <a:cubicBezTo>
                      <a:pt x="9162" y="1434"/>
                      <a:pt x="7246" y="1"/>
                      <a:pt x="51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52"/>
              <p:cNvSpPr/>
              <p:nvPr/>
            </p:nvSpPr>
            <p:spPr>
              <a:xfrm>
                <a:off x="1627831" y="4338713"/>
                <a:ext cx="307924" cy="309813"/>
              </a:xfrm>
              <a:custGeom>
                <a:avLst/>
                <a:gdLst/>
                <a:ahLst/>
                <a:cxnLst/>
                <a:rect l="l" t="t" r="r" b="b"/>
                <a:pathLst>
                  <a:path w="5706" h="5741" fill="none" extrusionOk="0">
                    <a:moveTo>
                      <a:pt x="0" y="2475"/>
                    </a:moveTo>
                    <a:cubicBezTo>
                      <a:pt x="0" y="4640"/>
                      <a:pt x="2646" y="5740"/>
                      <a:pt x="4159" y="4193"/>
                    </a:cubicBezTo>
                    <a:cubicBezTo>
                      <a:pt x="5705" y="2647"/>
                      <a:pt x="4640" y="0"/>
                      <a:pt x="2440" y="0"/>
                    </a:cubicBezTo>
                    <a:cubicBezTo>
                      <a:pt x="1100" y="0"/>
                      <a:pt x="0" y="1100"/>
                      <a:pt x="0" y="2475"/>
                    </a:cubicBezTo>
                    <a:close/>
                  </a:path>
                </a:pathLst>
              </a:custGeom>
              <a:noFill/>
              <a:ln w="5150" cap="flat" cmpd="sng">
                <a:solidFill>
                  <a:srgbClr val="2B2B2B"/>
                </a:solidFill>
                <a:prstDash val="solid"/>
                <a:miter lim="343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52"/>
              <p:cNvSpPr/>
              <p:nvPr/>
            </p:nvSpPr>
            <p:spPr>
              <a:xfrm>
                <a:off x="1681580" y="4216267"/>
                <a:ext cx="155851" cy="14894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276" fill="none" extrusionOk="0">
                    <a:moveTo>
                      <a:pt x="2888" y="276"/>
                    </a:moveTo>
                    <a:cubicBezTo>
                      <a:pt x="1925" y="1"/>
                      <a:pt x="929" y="1"/>
                      <a:pt x="1" y="276"/>
                    </a:cubicBezTo>
                  </a:path>
                </a:pathLst>
              </a:custGeom>
              <a:noFill/>
              <a:ln w="5150" cap="rnd" cmpd="sng">
                <a:solidFill>
                  <a:srgbClr val="2B2B2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52"/>
              <p:cNvSpPr/>
              <p:nvPr/>
            </p:nvSpPr>
            <p:spPr>
              <a:xfrm>
                <a:off x="7579699" y="4218911"/>
                <a:ext cx="552763" cy="503008"/>
              </a:xfrm>
              <a:custGeom>
                <a:avLst/>
                <a:gdLst/>
                <a:ahLst/>
                <a:cxnLst/>
                <a:rect l="l" t="t" r="r" b="b"/>
                <a:pathLst>
                  <a:path w="10243" h="9321" extrusionOk="0">
                    <a:moveTo>
                      <a:pt x="5124" y="0"/>
                    </a:moveTo>
                    <a:cubicBezTo>
                      <a:pt x="4772" y="0"/>
                      <a:pt x="4414" y="40"/>
                      <a:pt x="4056" y="124"/>
                    </a:cubicBezTo>
                    <a:cubicBezTo>
                      <a:pt x="1547" y="708"/>
                      <a:pt x="1" y="3217"/>
                      <a:pt x="585" y="5726"/>
                    </a:cubicBezTo>
                    <a:cubicBezTo>
                      <a:pt x="1086" y="7877"/>
                      <a:pt x="3001" y="9321"/>
                      <a:pt x="5119" y="9321"/>
                    </a:cubicBezTo>
                    <a:cubicBezTo>
                      <a:pt x="5471" y="9321"/>
                      <a:pt x="5829" y="9281"/>
                      <a:pt x="6187" y="9197"/>
                    </a:cubicBezTo>
                    <a:cubicBezTo>
                      <a:pt x="8696" y="8613"/>
                      <a:pt x="10243" y="6104"/>
                      <a:pt x="9658" y="3595"/>
                    </a:cubicBezTo>
                    <a:cubicBezTo>
                      <a:pt x="9157" y="1444"/>
                      <a:pt x="7242" y="0"/>
                      <a:pt x="51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52"/>
              <p:cNvSpPr/>
              <p:nvPr/>
            </p:nvSpPr>
            <p:spPr>
              <a:xfrm>
                <a:off x="7722489" y="4338713"/>
                <a:ext cx="309813" cy="309813"/>
              </a:xfrm>
              <a:custGeom>
                <a:avLst/>
                <a:gdLst/>
                <a:ahLst/>
                <a:cxnLst/>
                <a:rect l="l" t="t" r="r" b="b"/>
                <a:pathLst>
                  <a:path w="5741" h="5741" fill="none" extrusionOk="0">
                    <a:moveTo>
                      <a:pt x="1" y="2475"/>
                    </a:moveTo>
                    <a:cubicBezTo>
                      <a:pt x="1" y="4640"/>
                      <a:pt x="2647" y="5740"/>
                      <a:pt x="4194" y="4193"/>
                    </a:cubicBezTo>
                    <a:cubicBezTo>
                      <a:pt x="5741" y="2647"/>
                      <a:pt x="4641" y="0"/>
                      <a:pt x="2476" y="0"/>
                    </a:cubicBezTo>
                    <a:cubicBezTo>
                      <a:pt x="1101" y="0"/>
                      <a:pt x="1" y="1100"/>
                      <a:pt x="1" y="2475"/>
                    </a:cubicBezTo>
                    <a:close/>
                  </a:path>
                </a:pathLst>
              </a:custGeom>
              <a:noFill/>
              <a:ln w="5150" cap="flat" cmpd="sng">
                <a:solidFill>
                  <a:srgbClr val="2B2B2B"/>
                </a:solidFill>
                <a:prstDash val="solid"/>
                <a:miter lim="343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52"/>
              <p:cNvSpPr/>
              <p:nvPr/>
            </p:nvSpPr>
            <p:spPr>
              <a:xfrm>
                <a:off x="7778181" y="4219990"/>
                <a:ext cx="157686" cy="1306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42" fill="none" extrusionOk="0">
                    <a:moveTo>
                      <a:pt x="2922" y="241"/>
                    </a:moveTo>
                    <a:cubicBezTo>
                      <a:pt x="2440" y="69"/>
                      <a:pt x="1925" y="1"/>
                      <a:pt x="1444" y="1"/>
                    </a:cubicBezTo>
                    <a:cubicBezTo>
                      <a:pt x="962" y="1"/>
                      <a:pt x="447" y="69"/>
                      <a:pt x="0" y="207"/>
                    </a:cubicBezTo>
                  </a:path>
                </a:pathLst>
              </a:custGeom>
              <a:noFill/>
              <a:ln w="5150" cap="rnd" cmpd="sng">
                <a:solidFill>
                  <a:srgbClr val="2B2B2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52"/>
              <p:cNvSpPr/>
              <p:nvPr/>
            </p:nvSpPr>
            <p:spPr>
              <a:xfrm>
                <a:off x="1848546" y="3754437"/>
                <a:ext cx="54" cy="346941"/>
              </a:xfrm>
              <a:custGeom>
                <a:avLst/>
                <a:gdLst/>
                <a:ahLst/>
                <a:cxnLst/>
                <a:rect l="l" t="t" r="r" b="b"/>
                <a:pathLst>
                  <a:path w="1" h="6429" fill="none" extrusionOk="0">
                    <a:moveTo>
                      <a:pt x="0" y="1"/>
                    </a:moveTo>
                    <a:lnTo>
                      <a:pt x="0" y="6428"/>
                    </a:lnTo>
                  </a:path>
                </a:pathLst>
              </a:custGeom>
              <a:noFill/>
              <a:ln w="5150" cap="rnd" cmpd="sng">
                <a:solidFill>
                  <a:srgbClr val="2B2B2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52"/>
              <p:cNvSpPr/>
              <p:nvPr/>
            </p:nvSpPr>
            <p:spPr>
              <a:xfrm>
                <a:off x="7767010" y="3758161"/>
                <a:ext cx="54" cy="346887"/>
              </a:xfrm>
              <a:custGeom>
                <a:avLst/>
                <a:gdLst/>
                <a:ahLst/>
                <a:cxnLst/>
                <a:rect l="l" t="t" r="r" b="b"/>
                <a:pathLst>
                  <a:path w="1" h="6428" fill="none" extrusionOk="0">
                    <a:moveTo>
                      <a:pt x="1" y="1"/>
                    </a:moveTo>
                    <a:lnTo>
                      <a:pt x="1" y="6428"/>
                    </a:lnTo>
                  </a:path>
                </a:pathLst>
              </a:custGeom>
              <a:noFill/>
              <a:ln w="5150" cap="rnd" cmpd="sng">
                <a:solidFill>
                  <a:srgbClr val="2B2B2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52"/>
              <p:cNvSpPr/>
              <p:nvPr/>
            </p:nvSpPr>
            <p:spPr>
              <a:xfrm>
                <a:off x="7384941" y="3748879"/>
                <a:ext cx="176250" cy="54"/>
              </a:xfrm>
              <a:custGeom>
                <a:avLst/>
                <a:gdLst/>
                <a:ahLst/>
                <a:cxnLst/>
                <a:rect l="l" t="t" r="r" b="b"/>
                <a:pathLst>
                  <a:path w="3266" h="1" fill="none" extrusionOk="0">
                    <a:moveTo>
                      <a:pt x="1" y="1"/>
                    </a:moveTo>
                    <a:lnTo>
                      <a:pt x="3266" y="1"/>
                    </a:lnTo>
                  </a:path>
                </a:pathLst>
              </a:custGeom>
              <a:noFill/>
              <a:ln w="5150" cap="rnd" cmpd="sng">
                <a:solidFill>
                  <a:srgbClr val="2B2B2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52"/>
              <p:cNvSpPr/>
              <p:nvPr/>
            </p:nvSpPr>
            <p:spPr>
              <a:xfrm>
                <a:off x="2180537" y="3748879"/>
                <a:ext cx="172526" cy="54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1" fill="none" extrusionOk="0">
                    <a:moveTo>
                      <a:pt x="0" y="1"/>
                    </a:moveTo>
                    <a:lnTo>
                      <a:pt x="3197" y="1"/>
                    </a:lnTo>
                  </a:path>
                </a:pathLst>
              </a:custGeom>
              <a:noFill/>
              <a:ln w="5150" cap="rnd" cmpd="sng">
                <a:solidFill>
                  <a:srgbClr val="2B2B2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52"/>
              <p:cNvSpPr/>
              <p:nvPr/>
            </p:nvSpPr>
            <p:spPr>
              <a:xfrm>
                <a:off x="4712234" y="3748879"/>
                <a:ext cx="174415" cy="54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1" fill="none" extrusionOk="0">
                    <a:moveTo>
                      <a:pt x="1" y="1"/>
                    </a:moveTo>
                    <a:lnTo>
                      <a:pt x="3232" y="1"/>
                    </a:lnTo>
                  </a:path>
                </a:pathLst>
              </a:custGeom>
              <a:noFill/>
              <a:ln w="5150" cap="rnd" cmpd="sng">
                <a:solidFill>
                  <a:srgbClr val="2B2B2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52"/>
              <p:cNvSpPr/>
              <p:nvPr/>
            </p:nvSpPr>
            <p:spPr>
              <a:xfrm>
                <a:off x="2894597" y="3398324"/>
                <a:ext cx="159575" cy="54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" fill="none" extrusionOk="0">
                    <a:moveTo>
                      <a:pt x="1" y="1"/>
                    </a:moveTo>
                    <a:lnTo>
                      <a:pt x="2956" y="1"/>
                    </a:lnTo>
                  </a:path>
                </a:pathLst>
              </a:custGeom>
              <a:noFill/>
              <a:ln w="5150" cap="rnd" cmpd="sng">
                <a:solidFill>
                  <a:srgbClr val="2B2B2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52"/>
              <p:cNvSpPr/>
              <p:nvPr/>
            </p:nvSpPr>
            <p:spPr>
              <a:xfrm>
                <a:off x="4712234" y="3398324"/>
                <a:ext cx="155851" cy="54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1" fill="none" extrusionOk="0">
                    <a:moveTo>
                      <a:pt x="1" y="1"/>
                    </a:moveTo>
                    <a:lnTo>
                      <a:pt x="2888" y="1"/>
                    </a:lnTo>
                  </a:path>
                </a:pathLst>
              </a:custGeom>
              <a:noFill/>
              <a:ln w="5150" cap="rnd" cmpd="sng">
                <a:solidFill>
                  <a:srgbClr val="2B2B2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52"/>
              <p:cNvSpPr/>
              <p:nvPr/>
            </p:nvSpPr>
            <p:spPr>
              <a:xfrm>
                <a:off x="6678274" y="3398324"/>
                <a:ext cx="150293" cy="54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1" fill="none" extrusionOk="0">
                    <a:moveTo>
                      <a:pt x="1" y="1"/>
                    </a:moveTo>
                    <a:lnTo>
                      <a:pt x="2785" y="1"/>
                    </a:lnTo>
                  </a:path>
                </a:pathLst>
              </a:custGeom>
              <a:noFill/>
              <a:ln w="5150" cap="rnd" cmpd="sng">
                <a:solidFill>
                  <a:srgbClr val="2B2B2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52"/>
              <p:cNvSpPr/>
              <p:nvPr/>
            </p:nvSpPr>
            <p:spPr>
              <a:xfrm>
                <a:off x="8206606" y="3172050"/>
                <a:ext cx="54" cy="218936"/>
              </a:xfrm>
              <a:custGeom>
                <a:avLst/>
                <a:gdLst/>
                <a:ahLst/>
                <a:cxnLst/>
                <a:rect l="l" t="t" r="r" b="b"/>
                <a:pathLst>
                  <a:path w="1" h="4057" fill="none" extrusionOk="0">
                    <a:moveTo>
                      <a:pt x="0" y="1"/>
                    </a:moveTo>
                    <a:lnTo>
                      <a:pt x="0" y="4056"/>
                    </a:lnTo>
                  </a:path>
                </a:pathLst>
              </a:custGeom>
              <a:noFill/>
              <a:ln w="5150" cap="rnd" cmpd="sng">
                <a:solidFill>
                  <a:srgbClr val="2B2B2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52"/>
              <p:cNvSpPr/>
              <p:nvPr/>
            </p:nvSpPr>
            <p:spPr>
              <a:xfrm>
                <a:off x="1433073" y="3175774"/>
                <a:ext cx="54" cy="211489"/>
              </a:xfrm>
              <a:custGeom>
                <a:avLst/>
                <a:gdLst/>
                <a:ahLst/>
                <a:cxnLst/>
                <a:rect l="l" t="t" r="r" b="b"/>
                <a:pathLst>
                  <a:path w="1" h="3919" fill="none" extrusionOk="0">
                    <a:moveTo>
                      <a:pt x="0" y="1"/>
                    </a:moveTo>
                    <a:lnTo>
                      <a:pt x="0" y="3919"/>
                    </a:lnTo>
                  </a:path>
                </a:pathLst>
              </a:custGeom>
              <a:noFill/>
              <a:ln w="5150" cap="rnd" cmpd="sng">
                <a:solidFill>
                  <a:srgbClr val="2B2B2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0" name="Google Shape;1750;p52"/>
            <p:cNvGrpSpPr/>
            <p:nvPr/>
          </p:nvGrpSpPr>
          <p:grpSpPr>
            <a:xfrm>
              <a:off x="1536631" y="549475"/>
              <a:ext cx="6532841" cy="2503972"/>
              <a:chOff x="1536631" y="549475"/>
              <a:chExt cx="6532841" cy="2503972"/>
            </a:xfrm>
          </p:grpSpPr>
          <p:sp>
            <p:nvSpPr>
              <p:cNvPr id="1751" name="Google Shape;1751;p52"/>
              <p:cNvSpPr/>
              <p:nvPr/>
            </p:nvSpPr>
            <p:spPr>
              <a:xfrm>
                <a:off x="3321187" y="1200127"/>
                <a:ext cx="4484869" cy="1183291"/>
              </a:xfrm>
              <a:custGeom>
                <a:avLst/>
                <a:gdLst/>
                <a:ahLst/>
                <a:cxnLst/>
                <a:rect l="l" t="t" r="r" b="b"/>
                <a:pathLst>
                  <a:path w="83107" h="21927" extrusionOk="0">
                    <a:moveTo>
                      <a:pt x="51656" y="0"/>
                    </a:moveTo>
                    <a:cubicBezTo>
                      <a:pt x="48279" y="0"/>
                      <a:pt x="34852" y="10455"/>
                      <a:pt x="34852" y="10455"/>
                    </a:cubicBezTo>
                    <a:cubicBezTo>
                      <a:pt x="34852" y="10455"/>
                      <a:pt x="33408" y="5678"/>
                      <a:pt x="28253" y="4406"/>
                    </a:cubicBezTo>
                    <a:cubicBezTo>
                      <a:pt x="27539" y="4236"/>
                      <a:pt x="26820" y="4163"/>
                      <a:pt x="26111" y="4163"/>
                    </a:cubicBezTo>
                    <a:cubicBezTo>
                      <a:pt x="21655" y="4163"/>
                      <a:pt x="17564" y="7053"/>
                      <a:pt x="17564" y="7053"/>
                    </a:cubicBezTo>
                    <a:cubicBezTo>
                      <a:pt x="17512" y="5600"/>
                      <a:pt x="16422" y="5196"/>
                      <a:pt x="14856" y="5196"/>
                    </a:cubicBezTo>
                    <a:cubicBezTo>
                      <a:pt x="12889" y="5196"/>
                      <a:pt x="10173" y="5833"/>
                      <a:pt x="7821" y="5833"/>
                    </a:cubicBezTo>
                    <a:cubicBezTo>
                      <a:pt x="7039" y="5833"/>
                      <a:pt x="6298" y="5763"/>
                      <a:pt x="5637" y="5575"/>
                    </a:cubicBezTo>
                    <a:lnTo>
                      <a:pt x="4778" y="2791"/>
                    </a:lnTo>
                    <a:lnTo>
                      <a:pt x="1" y="3959"/>
                    </a:lnTo>
                    <a:lnTo>
                      <a:pt x="1100" y="7053"/>
                    </a:lnTo>
                    <a:cubicBezTo>
                      <a:pt x="860" y="7740"/>
                      <a:pt x="688" y="8462"/>
                      <a:pt x="585" y="9149"/>
                    </a:cubicBezTo>
                    <a:cubicBezTo>
                      <a:pt x="585" y="12105"/>
                      <a:pt x="6600" y="21797"/>
                      <a:pt x="6600" y="21797"/>
                    </a:cubicBezTo>
                    <a:lnTo>
                      <a:pt x="42310" y="21797"/>
                    </a:lnTo>
                    <a:cubicBezTo>
                      <a:pt x="45678" y="21797"/>
                      <a:pt x="52277" y="8221"/>
                      <a:pt x="52277" y="8221"/>
                    </a:cubicBezTo>
                    <a:cubicBezTo>
                      <a:pt x="55233" y="15576"/>
                      <a:pt x="69565" y="18876"/>
                      <a:pt x="69565" y="18876"/>
                    </a:cubicBezTo>
                    <a:cubicBezTo>
                      <a:pt x="69393" y="19873"/>
                      <a:pt x="68878" y="20697"/>
                      <a:pt x="69256" y="21454"/>
                    </a:cubicBezTo>
                    <a:cubicBezTo>
                      <a:pt x="69427" y="21832"/>
                      <a:pt x="70991" y="21926"/>
                      <a:pt x="72512" y="21926"/>
                    </a:cubicBezTo>
                    <a:cubicBezTo>
                      <a:pt x="74033" y="21926"/>
                      <a:pt x="75511" y="21832"/>
                      <a:pt x="75511" y="21832"/>
                    </a:cubicBezTo>
                    <a:lnTo>
                      <a:pt x="80460" y="21832"/>
                    </a:lnTo>
                    <a:cubicBezTo>
                      <a:pt x="81697" y="21832"/>
                      <a:pt x="83107" y="21557"/>
                      <a:pt x="82935" y="20904"/>
                    </a:cubicBezTo>
                    <a:cubicBezTo>
                      <a:pt x="82763" y="20285"/>
                      <a:pt x="81732" y="20319"/>
                      <a:pt x="81010" y="20251"/>
                    </a:cubicBezTo>
                    <a:cubicBezTo>
                      <a:pt x="80323" y="20182"/>
                      <a:pt x="77814" y="19632"/>
                      <a:pt x="77229" y="19323"/>
                    </a:cubicBezTo>
                    <a:cubicBezTo>
                      <a:pt x="76679" y="19048"/>
                      <a:pt x="73380" y="16917"/>
                      <a:pt x="73380" y="16917"/>
                    </a:cubicBezTo>
                    <a:cubicBezTo>
                      <a:pt x="73380" y="16917"/>
                      <a:pt x="54958" y="351"/>
                      <a:pt x="51796" y="7"/>
                    </a:cubicBezTo>
                    <a:cubicBezTo>
                      <a:pt x="51751" y="3"/>
                      <a:pt x="51705" y="0"/>
                      <a:pt x="51656" y="0"/>
                    </a:cubicBezTo>
                    <a:close/>
                  </a:path>
                </a:pathLst>
              </a:custGeom>
              <a:solidFill>
                <a:srgbClr val="FC9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52"/>
              <p:cNvSpPr/>
              <p:nvPr/>
            </p:nvSpPr>
            <p:spPr>
              <a:xfrm>
                <a:off x="3352703" y="1211621"/>
                <a:ext cx="2826741" cy="1164835"/>
              </a:xfrm>
              <a:custGeom>
                <a:avLst/>
                <a:gdLst/>
                <a:ahLst/>
                <a:cxnLst/>
                <a:rect l="l" t="t" r="r" b="b"/>
                <a:pathLst>
                  <a:path w="52381" h="21585" extrusionOk="0">
                    <a:moveTo>
                      <a:pt x="50078" y="0"/>
                    </a:moveTo>
                    <a:lnTo>
                      <a:pt x="50078" y="0"/>
                    </a:lnTo>
                    <a:cubicBezTo>
                      <a:pt x="45575" y="1444"/>
                      <a:pt x="34268" y="10242"/>
                      <a:pt x="34268" y="10242"/>
                    </a:cubicBezTo>
                    <a:cubicBezTo>
                      <a:pt x="34268" y="10242"/>
                      <a:pt x="32858" y="5465"/>
                      <a:pt x="27669" y="4193"/>
                    </a:cubicBezTo>
                    <a:cubicBezTo>
                      <a:pt x="26960" y="4023"/>
                      <a:pt x="26245" y="3950"/>
                      <a:pt x="25537" y="3950"/>
                    </a:cubicBezTo>
                    <a:cubicBezTo>
                      <a:pt x="21097" y="3950"/>
                      <a:pt x="16980" y="6840"/>
                      <a:pt x="16980" y="6840"/>
                    </a:cubicBezTo>
                    <a:cubicBezTo>
                      <a:pt x="16933" y="5393"/>
                      <a:pt x="15851" y="4988"/>
                      <a:pt x="14292" y="4988"/>
                    </a:cubicBezTo>
                    <a:cubicBezTo>
                      <a:pt x="12407" y="4988"/>
                      <a:pt x="9823" y="5580"/>
                      <a:pt x="7528" y="5637"/>
                    </a:cubicBezTo>
                    <a:cubicBezTo>
                      <a:pt x="8009" y="7321"/>
                      <a:pt x="1135" y="6565"/>
                      <a:pt x="379" y="7321"/>
                    </a:cubicBezTo>
                    <a:cubicBezTo>
                      <a:pt x="173" y="7836"/>
                      <a:pt x="70" y="8386"/>
                      <a:pt x="1" y="8936"/>
                    </a:cubicBezTo>
                    <a:cubicBezTo>
                      <a:pt x="1" y="11892"/>
                      <a:pt x="6016" y="21584"/>
                      <a:pt x="6016" y="21584"/>
                    </a:cubicBezTo>
                    <a:lnTo>
                      <a:pt x="41726" y="21584"/>
                    </a:lnTo>
                    <a:cubicBezTo>
                      <a:pt x="41726" y="21584"/>
                      <a:pt x="47809" y="21516"/>
                      <a:pt x="50593" y="21516"/>
                    </a:cubicBezTo>
                    <a:cubicBezTo>
                      <a:pt x="52380" y="16188"/>
                      <a:pt x="48875" y="10242"/>
                      <a:pt x="500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52"/>
              <p:cNvSpPr/>
              <p:nvPr/>
            </p:nvSpPr>
            <p:spPr>
              <a:xfrm>
                <a:off x="6210886" y="2350438"/>
                <a:ext cx="57581" cy="50727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940" extrusionOk="0">
                    <a:moveTo>
                      <a:pt x="447" y="0"/>
                    </a:moveTo>
                    <a:cubicBezTo>
                      <a:pt x="207" y="0"/>
                      <a:pt x="1" y="206"/>
                      <a:pt x="1" y="481"/>
                    </a:cubicBezTo>
                    <a:cubicBezTo>
                      <a:pt x="1" y="756"/>
                      <a:pt x="215" y="940"/>
                      <a:pt x="449" y="940"/>
                    </a:cubicBezTo>
                    <a:cubicBezTo>
                      <a:pt x="566" y="940"/>
                      <a:pt x="688" y="894"/>
                      <a:pt x="791" y="791"/>
                    </a:cubicBezTo>
                    <a:cubicBezTo>
                      <a:pt x="1066" y="516"/>
                      <a:pt x="860" y="0"/>
                      <a:pt x="447" y="0"/>
                    </a:cubicBezTo>
                    <a:close/>
                  </a:path>
                </a:pathLst>
              </a:custGeom>
              <a:solidFill>
                <a:srgbClr val="FFE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52"/>
              <p:cNvSpPr/>
              <p:nvPr/>
            </p:nvSpPr>
            <p:spPr>
              <a:xfrm>
                <a:off x="6081047" y="2350438"/>
                <a:ext cx="50133" cy="5013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29" extrusionOk="0">
                    <a:moveTo>
                      <a:pt x="448" y="0"/>
                    </a:moveTo>
                    <a:cubicBezTo>
                      <a:pt x="207" y="0"/>
                      <a:pt x="1" y="206"/>
                      <a:pt x="1" y="481"/>
                    </a:cubicBezTo>
                    <a:cubicBezTo>
                      <a:pt x="1" y="722"/>
                      <a:pt x="207" y="928"/>
                      <a:pt x="448" y="928"/>
                    </a:cubicBezTo>
                    <a:cubicBezTo>
                      <a:pt x="723" y="928"/>
                      <a:pt x="929" y="722"/>
                      <a:pt x="929" y="481"/>
                    </a:cubicBezTo>
                    <a:cubicBezTo>
                      <a:pt x="929" y="206"/>
                      <a:pt x="723" y="0"/>
                      <a:pt x="448" y="0"/>
                    </a:cubicBezTo>
                    <a:close/>
                  </a:path>
                </a:pathLst>
              </a:custGeom>
              <a:solidFill>
                <a:srgbClr val="FFE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52"/>
              <p:cNvSpPr/>
              <p:nvPr/>
            </p:nvSpPr>
            <p:spPr>
              <a:xfrm>
                <a:off x="5951208" y="2350438"/>
                <a:ext cx="50133" cy="5013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29" extrusionOk="0">
                    <a:moveTo>
                      <a:pt x="448" y="0"/>
                    </a:moveTo>
                    <a:cubicBezTo>
                      <a:pt x="207" y="0"/>
                      <a:pt x="1" y="206"/>
                      <a:pt x="1" y="481"/>
                    </a:cubicBezTo>
                    <a:cubicBezTo>
                      <a:pt x="1" y="722"/>
                      <a:pt x="207" y="928"/>
                      <a:pt x="448" y="928"/>
                    </a:cubicBezTo>
                    <a:cubicBezTo>
                      <a:pt x="723" y="928"/>
                      <a:pt x="929" y="722"/>
                      <a:pt x="929" y="481"/>
                    </a:cubicBezTo>
                    <a:cubicBezTo>
                      <a:pt x="929" y="206"/>
                      <a:pt x="723" y="0"/>
                      <a:pt x="448" y="0"/>
                    </a:cubicBezTo>
                    <a:close/>
                  </a:path>
                </a:pathLst>
              </a:custGeom>
              <a:solidFill>
                <a:srgbClr val="FFE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52"/>
              <p:cNvSpPr/>
              <p:nvPr/>
            </p:nvSpPr>
            <p:spPr>
              <a:xfrm>
                <a:off x="5821423" y="2350438"/>
                <a:ext cx="50080" cy="5013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29" extrusionOk="0">
                    <a:moveTo>
                      <a:pt x="447" y="0"/>
                    </a:moveTo>
                    <a:cubicBezTo>
                      <a:pt x="206" y="0"/>
                      <a:pt x="0" y="206"/>
                      <a:pt x="0" y="481"/>
                    </a:cubicBezTo>
                    <a:cubicBezTo>
                      <a:pt x="0" y="722"/>
                      <a:pt x="206" y="928"/>
                      <a:pt x="447" y="928"/>
                    </a:cubicBezTo>
                    <a:cubicBezTo>
                      <a:pt x="722" y="928"/>
                      <a:pt x="928" y="722"/>
                      <a:pt x="928" y="481"/>
                    </a:cubicBezTo>
                    <a:cubicBezTo>
                      <a:pt x="928" y="206"/>
                      <a:pt x="722" y="0"/>
                      <a:pt x="447" y="0"/>
                    </a:cubicBezTo>
                    <a:close/>
                  </a:path>
                </a:pathLst>
              </a:custGeom>
              <a:solidFill>
                <a:srgbClr val="FFE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52"/>
              <p:cNvSpPr/>
              <p:nvPr/>
            </p:nvSpPr>
            <p:spPr>
              <a:xfrm>
                <a:off x="5691584" y="2350438"/>
                <a:ext cx="50133" cy="5013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29" extrusionOk="0">
                    <a:moveTo>
                      <a:pt x="481" y="0"/>
                    </a:moveTo>
                    <a:cubicBezTo>
                      <a:pt x="206" y="0"/>
                      <a:pt x="0" y="206"/>
                      <a:pt x="0" y="481"/>
                    </a:cubicBezTo>
                    <a:cubicBezTo>
                      <a:pt x="0" y="722"/>
                      <a:pt x="206" y="928"/>
                      <a:pt x="481" y="928"/>
                    </a:cubicBezTo>
                    <a:cubicBezTo>
                      <a:pt x="722" y="928"/>
                      <a:pt x="928" y="722"/>
                      <a:pt x="928" y="481"/>
                    </a:cubicBezTo>
                    <a:cubicBezTo>
                      <a:pt x="928" y="206"/>
                      <a:pt x="722" y="0"/>
                      <a:pt x="481" y="0"/>
                    </a:cubicBezTo>
                    <a:close/>
                  </a:path>
                </a:pathLst>
              </a:custGeom>
              <a:solidFill>
                <a:srgbClr val="FFE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52"/>
              <p:cNvSpPr/>
              <p:nvPr/>
            </p:nvSpPr>
            <p:spPr>
              <a:xfrm>
                <a:off x="5561745" y="2350438"/>
                <a:ext cx="59415" cy="50727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940" extrusionOk="0">
                    <a:moveTo>
                      <a:pt x="481" y="0"/>
                    </a:moveTo>
                    <a:cubicBezTo>
                      <a:pt x="206" y="0"/>
                      <a:pt x="0" y="206"/>
                      <a:pt x="0" y="481"/>
                    </a:cubicBezTo>
                    <a:cubicBezTo>
                      <a:pt x="0" y="756"/>
                      <a:pt x="229" y="940"/>
                      <a:pt x="464" y="940"/>
                    </a:cubicBezTo>
                    <a:cubicBezTo>
                      <a:pt x="581" y="940"/>
                      <a:pt x="699" y="894"/>
                      <a:pt x="791" y="791"/>
                    </a:cubicBezTo>
                    <a:cubicBezTo>
                      <a:pt x="1100" y="516"/>
                      <a:pt x="894" y="0"/>
                      <a:pt x="481" y="0"/>
                    </a:cubicBezTo>
                    <a:close/>
                  </a:path>
                </a:pathLst>
              </a:custGeom>
              <a:solidFill>
                <a:srgbClr val="FFE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52"/>
              <p:cNvSpPr/>
              <p:nvPr/>
            </p:nvSpPr>
            <p:spPr>
              <a:xfrm>
                <a:off x="5431906" y="2350438"/>
                <a:ext cx="50133" cy="5013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29" extrusionOk="0">
                    <a:moveTo>
                      <a:pt x="482" y="0"/>
                    </a:moveTo>
                    <a:cubicBezTo>
                      <a:pt x="207" y="0"/>
                      <a:pt x="0" y="206"/>
                      <a:pt x="0" y="481"/>
                    </a:cubicBezTo>
                    <a:cubicBezTo>
                      <a:pt x="0" y="722"/>
                      <a:pt x="207" y="928"/>
                      <a:pt x="482" y="928"/>
                    </a:cubicBezTo>
                    <a:cubicBezTo>
                      <a:pt x="722" y="928"/>
                      <a:pt x="928" y="722"/>
                      <a:pt x="928" y="481"/>
                    </a:cubicBezTo>
                    <a:cubicBezTo>
                      <a:pt x="928" y="206"/>
                      <a:pt x="722" y="0"/>
                      <a:pt x="482" y="0"/>
                    </a:cubicBezTo>
                    <a:close/>
                  </a:path>
                </a:pathLst>
              </a:custGeom>
              <a:solidFill>
                <a:srgbClr val="FFE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52"/>
              <p:cNvSpPr/>
              <p:nvPr/>
            </p:nvSpPr>
            <p:spPr>
              <a:xfrm>
                <a:off x="5303902" y="2350438"/>
                <a:ext cx="50133" cy="5013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29" extrusionOk="0">
                    <a:moveTo>
                      <a:pt x="448" y="0"/>
                    </a:moveTo>
                    <a:cubicBezTo>
                      <a:pt x="207" y="0"/>
                      <a:pt x="1" y="206"/>
                      <a:pt x="1" y="481"/>
                    </a:cubicBezTo>
                    <a:cubicBezTo>
                      <a:pt x="1" y="722"/>
                      <a:pt x="207" y="928"/>
                      <a:pt x="448" y="928"/>
                    </a:cubicBezTo>
                    <a:cubicBezTo>
                      <a:pt x="688" y="928"/>
                      <a:pt x="929" y="722"/>
                      <a:pt x="929" y="481"/>
                    </a:cubicBezTo>
                    <a:cubicBezTo>
                      <a:pt x="929" y="206"/>
                      <a:pt x="688" y="0"/>
                      <a:pt x="448" y="0"/>
                    </a:cubicBezTo>
                    <a:close/>
                  </a:path>
                </a:pathLst>
              </a:custGeom>
              <a:solidFill>
                <a:srgbClr val="FFE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52"/>
              <p:cNvSpPr/>
              <p:nvPr/>
            </p:nvSpPr>
            <p:spPr>
              <a:xfrm>
                <a:off x="5174063" y="2350438"/>
                <a:ext cx="50133" cy="5013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29" extrusionOk="0">
                    <a:moveTo>
                      <a:pt x="448" y="0"/>
                    </a:moveTo>
                    <a:cubicBezTo>
                      <a:pt x="207" y="0"/>
                      <a:pt x="1" y="206"/>
                      <a:pt x="1" y="481"/>
                    </a:cubicBezTo>
                    <a:cubicBezTo>
                      <a:pt x="1" y="722"/>
                      <a:pt x="207" y="928"/>
                      <a:pt x="448" y="928"/>
                    </a:cubicBezTo>
                    <a:cubicBezTo>
                      <a:pt x="723" y="928"/>
                      <a:pt x="929" y="722"/>
                      <a:pt x="929" y="481"/>
                    </a:cubicBezTo>
                    <a:cubicBezTo>
                      <a:pt x="929" y="206"/>
                      <a:pt x="723" y="0"/>
                      <a:pt x="448" y="0"/>
                    </a:cubicBezTo>
                    <a:close/>
                  </a:path>
                </a:pathLst>
              </a:custGeom>
              <a:solidFill>
                <a:srgbClr val="FFE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52"/>
              <p:cNvSpPr/>
              <p:nvPr/>
            </p:nvSpPr>
            <p:spPr>
              <a:xfrm>
                <a:off x="5044278" y="2350438"/>
                <a:ext cx="50133" cy="5013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29" extrusionOk="0">
                    <a:moveTo>
                      <a:pt x="447" y="0"/>
                    </a:moveTo>
                    <a:cubicBezTo>
                      <a:pt x="206" y="0"/>
                      <a:pt x="0" y="206"/>
                      <a:pt x="0" y="481"/>
                    </a:cubicBezTo>
                    <a:cubicBezTo>
                      <a:pt x="0" y="722"/>
                      <a:pt x="206" y="928"/>
                      <a:pt x="447" y="928"/>
                    </a:cubicBezTo>
                    <a:cubicBezTo>
                      <a:pt x="722" y="928"/>
                      <a:pt x="928" y="722"/>
                      <a:pt x="928" y="481"/>
                    </a:cubicBezTo>
                    <a:cubicBezTo>
                      <a:pt x="928" y="206"/>
                      <a:pt x="722" y="0"/>
                      <a:pt x="447" y="0"/>
                    </a:cubicBezTo>
                    <a:close/>
                  </a:path>
                </a:pathLst>
              </a:custGeom>
              <a:solidFill>
                <a:srgbClr val="FFE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52"/>
              <p:cNvSpPr/>
              <p:nvPr/>
            </p:nvSpPr>
            <p:spPr>
              <a:xfrm>
                <a:off x="4914439" y="2350438"/>
                <a:ext cx="50133" cy="5013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29" extrusionOk="0">
                    <a:moveTo>
                      <a:pt x="447" y="0"/>
                    </a:moveTo>
                    <a:cubicBezTo>
                      <a:pt x="206" y="0"/>
                      <a:pt x="0" y="206"/>
                      <a:pt x="0" y="481"/>
                    </a:cubicBezTo>
                    <a:cubicBezTo>
                      <a:pt x="0" y="722"/>
                      <a:pt x="206" y="928"/>
                      <a:pt x="447" y="928"/>
                    </a:cubicBezTo>
                    <a:cubicBezTo>
                      <a:pt x="722" y="928"/>
                      <a:pt x="928" y="722"/>
                      <a:pt x="928" y="481"/>
                    </a:cubicBezTo>
                    <a:cubicBezTo>
                      <a:pt x="928" y="206"/>
                      <a:pt x="722" y="0"/>
                      <a:pt x="447" y="0"/>
                    </a:cubicBezTo>
                    <a:close/>
                  </a:path>
                </a:pathLst>
              </a:custGeom>
              <a:solidFill>
                <a:srgbClr val="FFE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52"/>
              <p:cNvSpPr/>
              <p:nvPr/>
            </p:nvSpPr>
            <p:spPr>
              <a:xfrm>
                <a:off x="4784600" y="2350438"/>
                <a:ext cx="50133" cy="5013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29" extrusionOk="0">
                    <a:moveTo>
                      <a:pt x="447" y="0"/>
                    </a:moveTo>
                    <a:cubicBezTo>
                      <a:pt x="207" y="0"/>
                      <a:pt x="0" y="206"/>
                      <a:pt x="0" y="481"/>
                    </a:cubicBezTo>
                    <a:cubicBezTo>
                      <a:pt x="0" y="722"/>
                      <a:pt x="207" y="928"/>
                      <a:pt x="447" y="928"/>
                    </a:cubicBezTo>
                    <a:cubicBezTo>
                      <a:pt x="722" y="928"/>
                      <a:pt x="928" y="722"/>
                      <a:pt x="928" y="481"/>
                    </a:cubicBezTo>
                    <a:cubicBezTo>
                      <a:pt x="928" y="206"/>
                      <a:pt x="722" y="0"/>
                      <a:pt x="447" y="0"/>
                    </a:cubicBezTo>
                    <a:close/>
                  </a:path>
                </a:pathLst>
              </a:custGeom>
              <a:solidFill>
                <a:srgbClr val="FFE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52"/>
              <p:cNvSpPr/>
              <p:nvPr/>
            </p:nvSpPr>
            <p:spPr>
              <a:xfrm>
                <a:off x="4654762" y="2351355"/>
                <a:ext cx="50133" cy="5013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29" extrusionOk="0">
                    <a:moveTo>
                      <a:pt x="464" y="0"/>
                    </a:moveTo>
                    <a:cubicBezTo>
                      <a:pt x="232" y="0"/>
                      <a:pt x="0" y="155"/>
                      <a:pt x="0" y="464"/>
                    </a:cubicBezTo>
                    <a:cubicBezTo>
                      <a:pt x="0" y="774"/>
                      <a:pt x="232" y="928"/>
                      <a:pt x="464" y="928"/>
                    </a:cubicBezTo>
                    <a:cubicBezTo>
                      <a:pt x="696" y="928"/>
                      <a:pt x="928" y="774"/>
                      <a:pt x="928" y="464"/>
                    </a:cubicBezTo>
                    <a:cubicBezTo>
                      <a:pt x="928" y="155"/>
                      <a:pt x="696" y="0"/>
                      <a:pt x="464" y="0"/>
                    </a:cubicBezTo>
                    <a:close/>
                  </a:path>
                </a:pathLst>
              </a:custGeom>
              <a:solidFill>
                <a:srgbClr val="FFE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52"/>
              <p:cNvSpPr/>
              <p:nvPr/>
            </p:nvSpPr>
            <p:spPr>
              <a:xfrm>
                <a:off x="4524923" y="2350438"/>
                <a:ext cx="50133" cy="5013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29" extrusionOk="0">
                    <a:moveTo>
                      <a:pt x="482" y="0"/>
                    </a:moveTo>
                    <a:cubicBezTo>
                      <a:pt x="207" y="0"/>
                      <a:pt x="1" y="206"/>
                      <a:pt x="1" y="481"/>
                    </a:cubicBezTo>
                    <a:cubicBezTo>
                      <a:pt x="1" y="722"/>
                      <a:pt x="207" y="928"/>
                      <a:pt x="482" y="928"/>
                    </a:cubicBezTo>
                    <a:cubicBezTo>
                      <a:pt x="722" y="928"/>
                      <a:pt x="929" y="722"/>
                      <a:pt x="929" y="481"/>
                    </a:cubicBezTo>
                    <a:cubicBezTo>
                      <a:pt x="929" y="206"/>
                      <a:pt x="722" y="0"/>
                      <a:pt x="482" y="0"/>
                    </a:cubicBezTo>
                    <a:close/>
                  </a:path>
                </a:pathLst>
              </a:custGeom>
              <a:solidFill>
                <a:srgbClr val="FFE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52"/>
              <p:cNvSpPr/>
              <p:nvPr/>
            </p:nvSpPr>
            <p:spPr>
              <a:xfrm>
                <a:off x="4396972" y="2350438"/>
                <a:ext cx="50133" cy="5013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29" extrusionOk="0">
                    <a:moveTo>
                      <a:pt x="447" y="0"/>
                    </a:moveTo>
                    <a:cubicBezTo>
                      <a:pt x="206" y="0"/>
                      <a:pt x="0" y="206"/>
                      <a:pt x="0" y="481"/>
                    </a:cubicBezTo>
                    <a:cubicBezTo>
                      <a:pt x="0" y="722"/>
                      <a:pt x="206" y="928"/>
                      <a:pt x="447" y="928"/>
                    </a:cubicBezTo>
                    <a:cubicBezTo>
                      <a:pt x="687" y="928"/>
                      <a:pt x="928" y="722"/>
                      <a:pt x="928" y="481"/>
                    </a:cubicBezTo>
                    <a:cubicBezTo>
                      <a:pt x="928" y="206"/>
                      <a:pt x="687" y="0"/>
                      <a:pt x="447" y="0"/>
                    </a:cubicBezTo>
                    <a:close/>
                  </a:path>
                </a:pathLst>
              </a:custGeom>
              <a:solidFill>
                <a:srgbClr val="FFE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52"/>
              <p:cNvSpPr/>
              <p:nvPr/>
            </p:nvSpPr>
            <p:spPr>
              <a:xfrm>
                <a:off x="4267134" y="2350438"/>
                <a:ext cx="50133" cy="5013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29" extrusionOk="0">
                    <a:moveTo>
                      <a:pt x="447" y="0"/>
                    </a:moveTo>
                    <a:cubicBezTo>
                      <a:pt x="206" y="0"/>
                      <a:pt x="0" y="206"/>
                      <a:pt x="0" y="481"/>
                    </a:cubicBezTo>
                    <a:cubicBezTo>
                      <a:pt x="0" y="722"/>
                      <a:pt x="206" y="928"/>
                      <a:pt x="447" y="928"/>
                    </a:cubicBezTo>
                    <a:cubicBezTo>
                      <a:pt x="722" y="928"/>
                      <a:pt x="928" y="722"/>
                      <a:pt x="928" y="481"/>
                    </a:cubicBezTo>
                    <a:cubicBezTo>
                      <a:pt x="928" y="206"/>
                      <a:pt x="722" y="0"/>
                      <a:pt x="447" y="0"/>
                    </a:cubicBezTo>
                    <a:close/>
                  </a:path>
                </a:pathLst>
              </a:custGeom>
              <a:solidFill>
                <a:srgbClr val="FFE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52"/>
              <p:cNvSpPr/>
              <p:nvPr/>
            </p:nvSpPr>
            <p:spPr>
              <a:xfrm>
                <a:off x="4137295" y="2350438"/>
                <a:ext cx="50133" cy="5013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29" extrusionOk="0">
                    <a:moveTo>
                      <a:pt x="447" y="0"/>
                    </a:moveTo>
                    <a:cubicBezTo>
                      <a:pt x="207" y="0"/>
                      <a:pt x="0" y="206"/>
                      <a:pt x="0" y="481"/>
                    </a:cubicBezTo>
                    <a:cubicBezTo>
                      <a:pt x="0" y="722"/>
                      <a:pt x="207" y="928"/>
                      <a:pt x="447" y="928"/>
                    </a:cubicBezTo>
                    <a:cubicBezTo>
                      <a:pt x="722" y="928"/>
                      <a:pt x="928" y="722"/>
                      <a:pt x="928" y="481"/>
                    </a:cubicBezTo>
                    <a:cubicBezTo>
                      <a:pt x="928" y="206"/>
                      <a:pt x="722" y="0"/>
                      <a:pt x="447" y="0"/>
                    </a:cubicBezTo>
                    <a:close/>
                  </a:path>
                </a:pathLst>
              </a:custGeom>
              <a:solidFill>
                <a:srgbClr val="FFE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52"/>
              <p:cNvSpPr/>
              <p:nvPr/>
            </p:nvSpPr>
            <p:spPr>
              <a:xfrm>
                <a:off x="3230311" y="2092595"/>
                <a:ext cx="50133" cy="5013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29" extrusionOk="0">
                    <a:moveTo>
                      <a:pt x="447" y="1"/>
                    </a:moveTo>
                    <a:cubicBezTo>
                      <a:pt x="207" y="1"/>
                      <a:pt x="0" y="207"/>
                      <a:pt x="0" y="448"/>
                    </a:cubicBezTo>
                    <a:cubicBezTo>
                      <a:pt x="0" y="723"/>
                      <a:pt x="207" y="929"/>
                      <a:pt x="447" y="929"/>
                    </a:cubicBezTo>
                    <a:cubicBezTo>
                      <a:pt x="722" y="929"/>
                      <a:pt x="928" y="723"/>
                      <a:pt x="928" y="448"/>
                    </a:cubicBezTo>
                    <a:cubicBezTo>
                      <a:pt x="928" y="207"/>
                      <a:pt x="722" y="1"/>
                      <a:pt x="447" y="1"/>
                    </a:cubicBezTo>
                    <a:close/>
                  </a:path>
                </a:pathLst>
              </a:custGeom>
              <a:solidFill>
                <a:srgbClr val="FFE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52"/>
              <p:cNvSpPr/>
              <p:nvPr/>
            </p:nvSpPr>
            <p:spPr>
              <a:xfrm>
                <a:off x="3295230" y="1962756"/>
                <a:ext cx="50133" cy="5013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29" extrusionOk="0">
                    <a:moveTo>
                      <a:pt x="447" y="1"/>
                    </a:moveTo>
                    <a:cubicBezTo>
                      <a:pt x="207" y="1"/>
                      <a:pt x="0" y="207"/>
                      <a:pt x="0" y="448"/>
                    </a:cubicBezTo>
                    <a:cubicBezTo>
                      <a:pt x="0" y="723"/>
                      <a:pt x="207" y="929"/>
                      <a:pt x="447" y="929"/>
                    </a:cubicBezTo>
                    <a:cubicBezTo>
                      <a:pt x="722" y="929"/>
                      <a:pt x="928" y="723"/>
                      <a:pt x="928" y="448"/>
                    </a:cubicBezTo>
                    <a:cubicBezTo>
                      <a:pt x="928" y="207"/>
                      <a:pt x="722" y="1"/>
                      <a:pt x="447" y="1"/>
                    </a:cubicBezTo>
                    <a:close/>
                  </a:path>
                </a:pathLst>
              </a:custGeom>
              <a:solidFill>
                <a:srgbClr val="FFE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52"/>
              <p:cNvSpPr/>
              <p:nvPr/>
            </p:nvSpPr>
            <p:spPr>
              <a:xfrm>
                <a:off x="3165391" y="1962756"/>
                <a:ext cx="50133" cy="5013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29" extrusionOk="0">
                    <a:moveTo>
                      <a:pt x="447" y="1"/>
                    </a:moveTo>
                    <a:cubicBezTo>
                      <a:pt x="207" y="1"/>
                      <a:pt x="1" y="207"/>
                      <a:pt x="1" y="448"/>
                    </a:cubicBezTo>
                    <a:cubicBezTo>
                      <a:pt x="1" y="723"/>
                      <a:pt x="207" y="929"/>
                      <a:pt x="447" y="929"/>
                    </a:cubicBezTo>
                    <a:cubicBezTo>
                      <a:pt x="722" y="929"/>
                      <a:pt x="929" y="723"/>
                      <a:pt x="929" y="448"/>
                    </a:cubicBezTo>
                    <a:cubicBezTo>
                      <a:pt x="929" y="207"/>
                      <a:pt x="722" y="1"/>
                      <a:pt x="447" y="1"/>
                    </a:cubicBezTo>
                    <a:close/>
                  </a:path>
                </a:pathLst>
              </a:custGeom>
              <a:solidFill>
                <a:srgbClr val="FFE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52"/>
              <p:cNvSpPr/>
              <p:nvPr/>
            </p:nvSpPr>
            <p:spPr>
              <a:xfrm>
                <a:off x="3295230" y="2222434"/>
                <a:ext cx="50133" cy="5013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29" extrusionOk="0">
                    <a:moveTo>
                      <a:pt x="447" y="1"/>
                    </a:moveTo>
                    <a:cubicBezTo>
                      <a:pt x="207" y="1"/>
                      <a:pt x="0" y="207"/>
                      <a:pt x="0" y="447"/>
                    </a:cubicBezTo>
                    <a:cubicBezTo>
                      <a:pt x="0" y="688"/>
                      <a:pt x="207" y="929"/>
                      <a:pt x="447" y="929"/>
                    </a:cubicBezTo>
                    <a:cubicBezTo>
                      <a:pt x="722" y="929"/>
                      <a:pt x="928" y="688"/>
                      <a:pt x="928" y="447"/>
                    </a:cubicBezTo>
                    <a:cubicBezTo>
                      <a:pt x="928" y="207"/>
                      <a:pt x="722" y="1"/>
                      <a:pt x="447" y="1"/>
                    </a:cubicBezTo>
                    <a:close/>
                  </a:path>
                </a:pathLst>
              </a:custGeom>
              <a:solidFill>
                <a:srgbClr val="FFE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52"/>
              <p:cNvSpPr/>
              <p:nvPr/>
            </p:nvSpPr>
            <p:spPr>
              <a:xfrm>
                <a:off x="3165391" y="2222434"/>
                <a:ext cx="50133" cy="5013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29" extrusionOk="0">
                    <a:moveTo>
                      <a:pt x="447" y="1"/>
                    </a:moveTo>
                    <a:cubicBezTo>
                      <a:pt x="207" y="1"/>
                      <a:pt x="1" y="207"/>
                      <a:pt x="1" y="447"/>
                    </a:cubicBezTo>
                    <a:cubicBezTo>
                      <a:pt x="1" y="688"/>
                      <a:pt x="207" y="929"/>
                      <a:pt x="447" y="929"/>
                    </a:cubicBezTo>
                    <a:cubicBezTo>
                      <a:pt x="722" y="929"/>
                      <a:pt x="929" y="688"/>
                      <a:pt x="929" y="447"/>
                    </a:cubicBezTo>
                    <a:cubicBezTo>
                      <a:pt x="929" y="207"/>
                      <a:pt x="722" y="1"/>
                      <a:pt x="447" y="1"/>
                    </a:cubicBezTo>
                    <a:close/>
                  </a:path>
                </a:pathLst>
              </a:custGeom>
              <a:solidFill>
                <a:srgbClr val="FFE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52"/>
              <p:cNvSpPr/>
              <p:nvPr/>
            </p:nvSpPr>
            <p:spPr>
              <a:xfrm>
                <a:off x="3230311" y="2092595"/>
                <a:ext cx="50133" cy="5013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29" extrusionOk="0">
                    <a:moveTo>
                      <a:pt x="447" y="1"/>
                    </a:moveTo>
                    <a:cubicBezTo>
                      <a:pt x="207" y="1"/>
                      <a:pt x="0" y="207"/>
                      <a:pt x="0" y="448"/>
                    </a:cubicBezTo>
                    <a:cubicBezTo>
                      <a:pt x="0" y="723"/>
                      <a:pt x="207" y="929"/>
                      <a:pt x="447" y="929"/>
                    </a:cubicBezTo>
                    <a:cubicBezTo>
                      <a:pt x="722" y="929"/>
                      <a:pt x="928" y="723"/>
                      <a:pt x="928" y="448"/>
                    </a:cubicBezTo>
                    <a:cubicBezTo>
                      <a:pt x="928" y="207"/>
                      <a:pt x="722" y="1"/>
                      <a:pt x="447" y="1"/>
                    </a:cubicBezTo>
                    <a:close/>
                  </a:path>
                </a:pathLst>
              </a:custGeom>
              <a:solidFill>
                <a:srgbClr val="FFE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52"/>
              <p:cNvSpPr/>
              <p:nvPr/>
            </p:nvSpPr>
            <p:spPr>
              <a:xfrm>
                <a:off x="4124289" y="1580686"/>
                <a:ext cx="144734" cy="118777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2201" fill="none" extrusionOk="0">
                    <a:moveTo>
                      <a:pt x="2682" y="1"/>
                    </a:moveTo>
                    <a:cubicBezTo>
                      <a:pt x="2682" y="1"/>
                      <a:pt x="1925" y="1925"/>
                      <a:pt x="1" y="2200"/>
                    </a:cubicBezTo>
                  </a:path>
                </a:pathLst>
              </a:custGeom>
              <a:noFill/>
              <a:ln w="5150" cap="rnd" cmpd="sng">
                <a:solidFill>
                  <a:srgbClr val="2B2B2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52"/>
              <p:cNvSpPr/>
              <p:nvPr/>
            </p:nvSpPr>
            <p:spPr>
              <a:xfrm>
                <a:off x="5077628" y="1764328"/>
                <a:ext cx="124335" cy="133563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2475" fill="none" extrusionOk="0">
                    <a:moveTo>
                      <a:pt x="2304" y="0"/>
                    </a:moveTo>
                    <a:cubicBezTo>
                      <a:pt x="1479" y="756"/>
                      <a:pt x="688" y="1581"/>
                      <a:pt x="1" y="2475"/>
                    </a:cubicBezTo>
                  </a:path>
                </a:pathLst>
              </a:custGeom>
              <a:noFill/>
              <a:ln w="5150" cap="rnd" cmpd="sng">
                <a:solidFill>
                  <a:srgbClr val="2B2B2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52"/>
              <p:cNvSpPr/>
              <p:nvPr/>
            </p:nvSpPr>
            <p:spPr>
              <a:xfrm>
                <a:off x="3575307" y="1513823"/>
                <a:ext cx="20453" cy="32163"/>
              </a:xfrm>
              <a:custGeom>
                <a:avLst/>
                <a:gdLst/>
                <a:ahLst/>
                <a:cxnLst/>
                <a:rect l="l" t="t" r="r" b="b"/>
                <a:pathLst>
                  <a:path w="379" h="596" extrusionOk="0">
                    <a:moveTo>
                      <a:pt x="196" y="0"/>
                    </a:moveTo>
                    <a:cubicBezTo>
                      <a:pt x="125" y="0"/>
                      <a:pt x="0" y="317"/>
                      <a:pt x="0" y="415"/>
                    </a:cubicBezTo>
                    <a:cubicBezTo>
                      <a:pt x="17" y="535"/>
                      <a:pt x="103" y="595"/>
                      <a:pt x="189" y="595"/>
                    </a:cubicBezTo>
                    <a:cubicBezTo>
                      <a:pt x="275" y="595"/>
                      <a:pt x="361" y="535"/>
                      <a:pt x="378" y="415"/>
                    </a:cubicBezTo>
                    <a:cubicBezTo>
                      <a:pt x="378" y="312"/>
                      <a:pt x="275" y="2"/>
                      <a:pt x="206" y="2"/>
                    </a:cubicBezTo>
                    <a:cubicBezTo>
                      <a:pt x="203" y="1"/>
                      <a:pt x="200" y="0"/>
                      <a:pt x="1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52"/>
              <p:cNvSpPr/>
              <p:nvPr/>
            </p:nvSpPr>
            <p:spPr>
              <a:xfrm>
                <a:off x="3519669" y="1400767"/>
                <a:ext cx="20453" cy="31623"/>
              </a:xfrm>
              <a:custGeom>
                <a:avLst/>
                <a:gdLst/>
                <a:ahLst/>
                <a:cxnLst/>
                <a:rect l="l" t="t" r="r" b="b"/>
                <a:pathLst>
                  <a:path w="379" h="586" extrusionOk="0">
                    <a:moveTo>
                      <a:pt x="206" y="1"/>
                    </a:moveTo>
                    <a:cubicBezTo>
                      <a:pt x="138" y="1"/>
                      <a:pt x="0" y="310"/>
                      <a:pt x="0" y="413"/>
                    </a:cubicBezTo>
                    <a:cubicBezTo>
                      <a:pt x="0" y="516"/>
                      <a:pt x="69" y="585"/>
                      <a:pt x="206" y="585"/>
                    </a:cubicBezTo>
                    <a:cubicBezTo>
                      <a:pt x="309" y="585"/>
                      <a:pt x="378" y="516"/>
                      <a:pt x="378" y="413"/>
                    </a:cubicBezTo>
                    <a:cubicBezTo>
                      <a:pt x="378" y="310"/>
                      <a:pt x="241" y="1"/>
                      <a:pt x="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52"/>
              <p:cNvSpPr/>
              <p:nvPr/>
            </p:nvSpPr>
            <p:spPr>
              <a:xfrm>
                <a:off x="6129291" y="1580686"/>
                <a:ext cx="13006" cy="63139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170" fill="none" extrusionOk="0">
                    <a:moveTo>
                      <a:pt x="241" y="1169"/>
                    </a:moveTo>
                    <a:cubicBezTo>
                      <a:pt x="138" y="791"/>
                      <a:pt x="35" y="413"/>
                      <a:pt x="0" y="1"/>
                    </a:cubicBezTo>
                  </a:path>
                </a:pathLst>
              </a:custGeom>
              <a:noFill/>
              <a:ln w="5150" cap="rnd" cmpd="sng">
                <a:solidFill>
                  <a:srgbClr val="2B2B2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52"/>
              <p:cNvSpPr/>
              <p:nvPr/>
            </p:nvSpPr>
            <p:spPr>
              <a:xfrm>
                <a:off x="3577142" y="1117021"/>
                <a:ext cx="155851" cy="120612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2235" extrusionOk="0">
                    <a:moveTo>
                      <a:pt x="2028" y="0"/>
                    </a:moveTo>
                    <a:lnTo>
                      <a:pt x="1" y="172"/>
                    </a:lnTo>
                    <a:lnTo>
                      <a:pt x="447" y="2234"/>
                    </a:lnTo>
                    <a:lnTo>
                      <a:pt x="2750" y="2097"/>
                    </a:lnTo>
                    <a:lnTo>
                      <a:pt x="2888" y="653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52"/>
              <p:cNvSpPr/>
              <p:nvPr/>
            </p:nvSpPr>
            <p:spPr>
              <a:xfrm>
                <a:off x="2883480" y="661613"/>
                <a:ext cx="877363" cy="750707"/>
              </a:xfrm>
              <a:custGeom>
                <a:avLst/>
                <a:gdLst/>
                <a:ahLst/>
                <a:cxnLst/>
                <a:rect l="l" t="t" r="r" b="b"/>
                <a:pathLst>
                  <a:path w="16258" h="13911" extrusionOk="0">
                    <a:moveTo>
                      <a:pt x="8443" y="0"/>
                    </a:moveTo>
                    <a:cubicBezTo>
                      <a:pt x="7192" y="0"/>
                      <a:pt x="5879" y="309"/>
                      <a:pt x="4709" y="1050"/>
                    </a:cubicBezTo>
                    <a:cubicBezTo>
                      <a:pt x="1478" y="3078"/>
                      <a:pt x="0" y="7408"/>
                      <a:pt x="2200" y="10536"/>
                    </a:cubicBezTo>
                    <a:cubicBezTo>
                      <a:pt x="3197" y="12014"/>
                      <a:pt x="4709" y="13114"/>
                      <a:pt x="6393" y="13629"/>
                    </a:cubicBezTo>
                    <a:cubicBezTo>
                      <a:pt x="6947" y="13825"/>
                      <a:pt x="7699" y="13910"/>
                      <a:pt x="8535" y="13910"/>
                    </a:cubicBezTo>
                    <a:cubicBezTo>
                      <a:pt x="11225" y="13910"/>
                      <a:pt x="14793" y="13026"/>
                      <a:pt x="15501" y="12083"/>
                    </a:cubicBezTo>
                    <a:cubicBezTo>
                      <a:pt x="15948" y="11601"/>
                      <a:pt x="15845" y="10227"/>
                      <a:pt x="15845" y="10227"/>
                    </a:cubicBezTo>
                    <a:cubicBezTo>
                      <a:pt x="15608" y="10122"/>
                      <a:pt x="15352" y="10077"/>
                      <a:pt x="15091" y="10077"/>
                    </a:cubicBezTo>
                    <a:cubicBezTo>
                      <a:pt x="15010" y="10077"/>
                      <a:pt x="14929" y="10081"/>
                      <a:pt x="14848" y="10089"/>
                    </a:cubicBezTo>
                    <a:cubicBezTo>
                      <a:pt x="14403" y="10134"/>
                      <a:pt x="13929" y="10380"/>
                      <a:pt x="13641" y="10380"/>
                    </a:cubicBezTo>
                    <a:cubicBezTo>
                      <a:pt x="13484" y="10380"/>
                      <a:pt x="13382" y="10307"/>
                      <a:pt x="13370" y="10089"/>
                    </a:cubicBezTo>
                    <a:cubicBezTo>
                      <a:pt x="13370" y="9348"/>
                      <a:pt x="13840" y="9104"/>
                      <a:pt x="14526" y="9104"/>
                    </a:cubicBezTo>
                    <a:cubicBezTo>
                      <a:pt x="14922" y="9104"/>
                      <a:pt x="15389" y="9185"/>
                      <a:pt x="15879" y="9299"/>
                    </a:cubicBezTo>
                    <a:lnTo>
                      <a:pt x="15707" y="8164"/>
                    </a:lnTo>
                    <a:cubicBezTo>
                      <a:pt x="15707" y="8164"/>
                      <a:pt x="16257" y="7305"/>
                      <a:pt x="16085" y="6996"/>
                    </a:cubicBezTo>
                    <a:cubicBezTo>
                      <a:pt x="15879" y="6686"/>
                      <a:pt x="14951" y="6515"/>
                      <a:pt x="14951" y="6515"/>
                    </a:cubicBezTo>
                    <a:cubicBezTo>
                      <a:pt x="14917" y="6377"/>
                      <a:pt x="14504" y="3731"/>
                      <a:pt x="13198" y="1943"/>
                    </a:cubicBezTo>
                    <a:cubicBezTo>
                      <a:pt x="12386" y="832"/>
                      <a:pt x="10499" y="0"/>
                      <a:pt x="8443" y="0"/>
                    </a:cubicBezTo>
                    <a:close/>
                  </a:path>
                </a:pathLst>
              </a:custGeom>
              <a:solidFill>
                <a:srgbClr val="FC9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52"/>
              <p:cNvSpPr/>
              <p:nvPr/>
            </p:nvSpPr>
            <p:spPr>
              <a:xfrm>
                <a:off x="3543738" y="901864"/>
                <a:ext cx="105825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310" fill="none" extrusionOk="0">
                    <a:moveTo>
                      <a:pt x="1960" y="0"/>
                    </a:moveTo>
                    <a:cubicBezTo>
                      <a:pt x="1960" y="0"/>
                      <a:pt x="1960" y="310"/>
                      <a:pt x="1479" y="275"/>
                    </a:cubicBezTo>
                    <a:cubicBezTo>
                      <a:pt x="998" y="241"/>
                      <a:pt x="448" y="104"/>
                      <a:pt x="1" y="241"/>
                    </a:cubicBezTo>
                  </a:path>
                </a:pathLst>
              </a:custGeom>
              <a:noFill/>
              <a:ln w="5150" cap="rnd" cmpd="sng">
                <a:solidFill>
                  <a:srgbClr val="2B2B2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52"/>
              <p:cNvSpPr/>
              <p:nvPr/>
            </p:nvSpPr>
            <p:spPr>
              <a:xfrm>
                <a:off x="3586424" y="992740"/>
                <a:ext cx="76091" cy="20453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379" fill="none" extrusionOk="0">
                    <a:moveTo>
                      <a:pt x="0" y="138"/>
                    </a:moveTo>
                    <a:cubicBezTo>
                      <a:pt x="447" y="1"/>
                      <a:pt x="963" y="1"/>
                      <a:pt x="1410" y="172"/>
                    </a:cubicBezTo>
                    <a:lnTo>
                      <a:pt x="516" y="379"/>
                    </a:lnTo>
                  </a:path>
                </a:pathLst>
              </a:custGeom>
              <a:noFill/>
              <a:ln w="5150" cap="rnd" cmpd="sng">
                <a:solidFill>
                  <a:srgbClr val="2B2B2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52"/>
              <p:cNvSpPr/>
              <p:nvPr/>
            </p:nvSpPr>
            <p:spPr>
              <a:xfrm>
                <a:off x="2853800" y="642995"/>
                <a:ext cx="703002" cy="780010"/>
              </a:xfrm>
              <a:custGeom>
                <a:avLst/>
                <a:gdLst/>
                <a:ahLst/>
                <a:cxnLst/>
                <a:rect l="l" t="t" r="r" b="b"/>
                <a:pathLst>
                  <a:path w="13027" h="14454" extrusionOk="0">
                    <a:moveTo>
                      <a:pt x="10434" y="1"/>
                    </a:moveTo>
                    <a:cubicBezTo>
                      <a:pt x="8869" y="1"/>
                      <a:pt x="6442" y="360"/>
                      <a:pt x="4572" y="1567"/>
                    </a:cubicBezTo>
                    <a:cubicBezTo>
                      <a:pt x="2475" y="2941"/>
                      <a:pt x="0" y="6791"/>
                      <a:pt x="2544" y="10606"/>
                    </a:cubicBezTo>
                    <a:cubicBezTo>
                      <a:pt x="2578" y="10640"/>
                      <a:pt x="2613" y="10675"/>
                      <a:pt x="2647" y="10709"/>
                    </a:cubicBezTo>
                    <a:cubicBezTo>
                      <a:pt x="2681" y="10778"/>
                      <a:pt x="2716" y="10812"/>
                      <a:pt x="2750" y="10881"/>
                    </a:cubicBezTo>
                    <a:cubicBezTo>
                      <a:pt x="2784" y="10950"/>
                      <a:pt x="2922" y="11121"/>
                      <a:pt x="2991" y="11225"/>
                    </a:cubicBezTo>
                    <a:cubicBezTo>
                      <a:pt x="3025" y="11259"/>
                      <a:pt x="3059" y="11293"/>
                      <a:pt x="3059" y="11328"/>
                    </a:cubicBezTo>
                    <a:cubicBezTo>
                      <a:pt x="3094" y="11362"/>
                      <a:pt x="3197" y="11465"/>
                      <a:pt x="3231" y="11534"/>
                    </a:cubicBezTo>
                    <a:cubicBezTo>
                      <a:pt x="5018" y="13735"/>
                      <a:pt x="6883" y="14453"/>
                      <a:pt x="8120" y="14453"/>
                    </a:cubicBezTo>
                    <a:cubicBezTo>
                      <a:pt x="8525" y="14453"/>
                      <a:pt x="8863" y="14376"/>
                      <a:pt x="9108" y="14249"/>
                    </a:cubicBezTo>
                    <a:lnTo>
                      <a:pt x="9555" y="11981"/>
                    </a:lnTo>
                    <a:lnTo>
                      <a:pt x="10139" y="8338"/>
                    </a:lnTo>
                    <a:cubicBezTo>
                      <a:pt x="9590" y="3629"/>
                      <a:pt x="13027" y="1532"/>
                      <a:pt x="13027" y="1532"/>
                    </a:cubicBezTo>
                    <a:cubicBezTo>
                      <a:pt x="12683" y="707"/>
                      <a:pt x="11927" y="123"/>
                      <a:pt x="11033" y="20"/>
                    </a:cubicBezTo>
                    <a:cubicBezTo>
                      <a:pt x="10853" y="7"/>
                      <a:pt x="10652" y="1"/>
                      <a:pt x="10434" y="1"/>
                    </a:cubicBezTo>
                    <a:close/>
                  </a:path>
                </a:pathLst>
              </a:custGeom>
              <a:solidFill>
                <a:srgbClr val="EA5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52"/>
              <p:cNvSpPr/>
              <p:nvPr/>
            </p:nvSpPr>
            <p:spPr>
              <a:xfrm>
                <a:off x="2820395" y="575701"/>
                <a:ext cx="293138" cy="300261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5564" extrusionOk="0">
                    <a:moveTo>
                      <a:pt x="2581" y="0"/>
                    </a:moveTo>
                    <a:cubicBezTo>
                      <a:pt x="2182" y="0"/>
                      <a:pt x="1782" y="91"/>
                      <a:pt x="1410" y="270"/>
                    </a:cubicBezTo>
                    <a:cubicBezTo>
                      <a:pt x="482" y="786"/>
                      <a:pt x="1" y="1851"/>
                      <a:pt x="207" y="2848"/>
                    </a:cubicBezTo>
                    <a:cubicBezTo>
                      <a:pt x="379" y="3364"/>
                      <a:pt x="619" y="3810"/>
                      <a:pt x="997" y="4154"/>
                    </a:cubicBezTo>
                    <a:cubicBezTo>
                      <a:pt x="1719" y="4910"/>
                      <a:pt x="2682" y="5391"/>
                      <a:pt x="3713" y="5563"/>
                    </a:cubicBezTo>
                    <a:lnTo>
                      <a:pt x="5328" y="3329"/>
                    </a:lnTo>
                    <a:cubicBezTo>
                      <a:pt x="5431" y="2298"/>
                      <a:pt x="5053" y="1267"/>
                      <a:pt x="4263" y="614"/>
                    </a:cubicBezTo>
                    <a:cubicBezTo>
                      <a:pt x="3769" y="202"/>
                      <a:pt x="3176" y="0"/>
                      <a:pt x="2581" y="0"/>
                    </a:cubicBezTo>
                    <a:close/>
                  </a:path>
                </a:pathLst>
              </a:custGeom>
              <a:solidFill>
                <a:srgbClr val="EA5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52"/>
              <p:cNvSpPr/>
              <p:nvPr/>
            </p:nvSpPr>
            <p:spPr>
              <a:xfrm>
                <a:off x="3284114" y="606947"/>
                <a:ext cx="235611" cy="83538"/>
              </a:xfrm>
              <a:custGeom>
                <a:avLst/>
                <a:gdLst/>
                <a:ahLst/>
                <a:cxnLst/>
                <a:rect l="l" t="t" r="r" b="b"/>
                <a:pathLst>
                  <a:path w="4366" h="1548" fill="none" extrusionOk="0">
                    <a:moveTo>
                      <a:pt x="4365" y="1547"/>
                    </a:moveTo>
                    <a:cubicBezTo>
                      <a:pt x="4228" y="929"/>
                      <a:pt x="3815" y="413"/>
                      <a:pt x="3231" y="207"/>
                    </a:cubicBezTo>
                    <a:cubicBezTo>
                      <a:pt x="2647" y="1"/>
                      <a:pt x="2028" y="1"/>
                      <a:pt x="1444" y="241"/>
                    </a:cubicBezTo>
                    <a:cubicBezTo>
                      <a:pt x="894" y="482"/>
                      <a:pt x="378" y="826"/>
                      <a:pt x="0" y="1307"/>
                    </a:cubicBezTo>
                  </a:path>
                </a:pathLst>
              </a:custGeom>
              <a:noFill/>
              <a:ln w="5150" cap="rnd" cmpd="sng">
                <a:solidFill>
                  <a:srgbClr val="EA536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52"/>
              <p:cNvSpPr/>
              <p:nvPr/>
            </p:nvSpPr>
            <p:spPr>
              <a:xfrm>
                <a:off x="3413953" y="797982"/>
                <a:ext cx="53803" cy="191090"/>
              </a:xfrm>
              <a:custGeom>
                <a:avLst/>
                <a:gdLst/>
                <a:ahLst/>
                <a:cxnLst/>
                <a:rect l="l" t="t" r="r" b="b"/>
                <a:pathLst>
                  <a:path w="997" h="3541" fill="none" extrusionOk="0">
                    <a:moveTo>
                      <a:pt x="997" y="3541"/>
                    </a:moveTo>
                    <a:cubicBezTo>
                      <a:pt x="791" y="3163"/>
                      <a:pt x="687" y="2716"/>
                      <a:pt x="722" y="2269"/>
                    </a:cubicBezTo>
                    <a:cubicBezTo>
                      <a:pt x="791" y="1857"/>
                      <a:pt x="791" y="1410"/>
                      <a:pt x="756" y="997"/>
                    </a:cubicBezTo>
                    <a:cubicBezTo>
                      <a:pt x="722" y="551"/>
                      <a:pt x="413" y="173"/>
                      <a:pt x="0" y="1"/>
                    </a:cubicBezTo>
                  </a:path>
                </a:pathLst>
              </a:custGeom>
              <a:noFill/>
              <a:ln w="5150" cap="rnd" cmpd="sng">
                <a:solidFill>
                  <a:srgbClr val="EA536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52"/>
              <p:cNvSpPr/>
              <p:nvPr/>
            </p:nvSpPr>
            <p:spPr>
              <a:xfrm>
                <a:off x="3515946" y="695989"/>
                <a:ext cx="165133" cy="89096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1651" fill="none" extrusionOk="0">
                    <a:moveTo>
                      <a:pt x="3059" y="1650"/>
                    </a:moveTo>
                    <a:cubicBezTo>
                      <a:pt x="2475" y="550"/>
                      <a:pt x="1203" y="0"/>
                      <a:pt x="0" y="344"/>
                    </a:cubicBezTo>
                  </a:path>
                </a:pathLst>
              </a:custGeom>
              <a:noFill/>
              <a:ln w="5150" cap="rnd" cmpd="sng">
                <a:solidFill>
                  <a:srgbClr val="EA536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2"/>
              <p:cNvSpPr/>
              <p:nvPr/>
            </p:nvSpPr>
            <p:spPr>
              <a:xfrm>
                <a:off x="3528951" y="662585"/>
                <a:ext cx="168803" cy="50133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929" fill="none" extrusionOk="0">
                    <a:moveTo>
                      <a:pt x="3128" y="276"/>
                    </a:moveTo>
                    <a:cubicBezTo>
                      <a:pt x="2062" y="1"/>
                      <a:pt x="894" y="241"/>
                      <a:pt x="0" y="929"/>
                    </a:cubicBezTo>
                  </a:path>
                </a:pathLst>
              </a:custGeom>
              <a:noFill/>
              <a:ln w="5150" cap="rnd" cmpd="sng">
                <a:solidFill>
                  <a:srgbClr val="EA536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52"/>
              <p:cNvSpPr/>
              <p:nvPr/>
            </p:nvSpPr>
            <p:spPr>
              <a:xfrm>
                <a:off x="3371267" y="1079893"/>
                <a:ext cx="107660" cy="83538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548" fill="none" extrusionOk="0">
                    <a:moveTo>
                      <a:pt x="1994" y="1548"/>
                    </a:moveTo>
                    <a:cubicBezTo>
                      <a:pt x="1650" y="688"/>
                      <a:pt x="894" y="104"/>
                      <a:pt x="1" y="1"/>
                    </a:cubicBezTo>
                  </a:path>
                </a:pathLst>
              </a:custGeom>
              <a:noFill/>
              <a:ln w="5150" cap="rnd" cmpd="sng">
                <a:solidFill>
                  <a:srgbClr val="EA536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52"/>
              <p:cNvSpPr/>
              <p:nvPr/>
            </p:nvSpPr>
            <p:spPr>
              <a:xfrm>
                <a:off x="3374990" y="1057660"/>
                <a:ext cx="102048" cy="22288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413" fill="none" extrusionOk="0">
                    <a:moveTo>
                      <a:pt x="1891" y="172"/>
                    </a:moveTo>
                    <a:cubicBezTo>
                      <a:pt x="1272" y="0"/>
                      <a:pt x="585" y="69"/>
                      <a:pt x="0" y="413"/>
                    </a:cubicBezTo>
                  </a:path>
                </a:pathLst>
              </a:custGeom>
              <a:noFill/>
              <a:ln w="5150" cap="rnd" cmpd="sng">
                <a:solidFill>
                  <a:srgbClr val="EA536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52"/>
              <p:cNvSpPr/>
              <p:nvPr/>
            </p:nvSpPr>
            <p:spPr>
              <a:xfrm>
                <a:off x="2929836" y="549475"/>
                <a:ext cx="192979" cy="185532"/>
              </a:xfrm>
              <a:custGeom>
                <a:avLst/>
                <a:gdLst/>
                <a:ahLst/>
                <a:cxnLst/>
                <a:rect l="l" t="t" r="r" b="b"/>
                <a:pathLst>
                  <a:path w="3576" h="3438" fill="none" extrusionOk="0">
                    <a:moveTo>
                      <a:pt x="1" y="550"/>
                    </a:moveTo>
                    <a:cubicBezTo>
                      <a:pt x="413" y="206"/>
                      <a:pt x="963" y="35"/>
                      <a:pt x="1513" y="35"/>
                    </a:cubicBezTo>
                    <a:cubicBezTo>
                      <a:pt x="2063" y="0"/>
                      <a:pt x="2578" y="241"/>
                      <a:pt x="2956" y="619"/>
                    </a:cubicBezTo>
                    <a:cubicBezTo>
                      <a:pt x="3300" y="997"/>
                      <a:pt x="3472" y="1478"/>
                      <a:pt x="3541" y="1959"/>
                    </a:cubicBezTo>
                    <a:cubicBezTo>
                      <a:pt x="3575" y="2475"/>
                      <a:pt x="3541" y="2956"/>
                      <a:pt x="3472" y="3437"/>
                    </a:cubicBezTo>
                  </a:path>
                </a:pathLst>
              </a:custGeom>
              <a:noFill/>
              <a:ln w="5150" cap="rnd" cmpd="sng">
                <a:solidFill>
                  <a:srgbClr val="EA536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52"/>
              <p:cNvSpPr/>
              <p:nvPr/>
            </p:nvSpPr>
            <p:spPr>
              <a:xfrm>
                <a:off x="2785157" y="720111"/>
                <a:ext cx="217047" cy="204042"/>
              </a:xfrm>
              <a:custGeom>
                <a:avLst/>
                <a:gdLst/>
                <a:ahLst/>
                <a:cxnLst/>
                <a:rect l="l" t="t" r="r" b="b"/>
                <a:pathLst>
                  <a:path w="4022" h="3781" fill="none" extrusionOk="0">
                    <a:moveTo>
                      <a:pt x="826" y="0"/>
                    </a:moveTo>
                    <a:cubicBezTo>
                      <a:pt x="1" y="1959"/>
                      <a:pt x="2269" y="3781"/>
                      <a:pt x="4022" y="2578"/>
                    </a:cubicBezTo>
                  </a:path>
                </a:pathLst>
              </a:custGeom>
              <a:noFill/>
              <a:ln w="5150" cap="rnd" cmpd="sng">
                <a:solidFill>
                  <a:srgbClr val="EA536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52"/>
              <p:cNvSpPr/>
              <p:nvPr/>
            </p:nvSpPr>
            <p:spPr>
              <a:xfrm>
                <a:off x="3449191" y="766467"/>
                <a:ext cx="35293" cy="103937"/>
              </a:xfrm>
              <a:custGeom>
                <a:avLst/>
                <a:gdLst/>
                <a:ahLst/>
                <a:cxnLst/>
                <a:rect l="l" t="t" r="r" b="b"/>
                <a:pathLst>
                  <a:path w="654" h="1926" fill="none" extrusionOk="0">
                    <a:moveTo>
                      <a:pt x="584" y="1925"/>
                    </a:moveTo>
                    <a:cubicBezTo>
                      <a:pt x="653" y="1238"/>
                      <a:pt x="447" y="550"/>
                      <a:pt x="0" y="0"/>
                    </a:cubicBezTo>
                  </a:path>
                </a:pathLst>
              </a:custGeom>
              <a:noFill/>
              <a:ln w="5150" cap="rnd" cmpd="sng">
                <a:solidFill>
                  <a:srgbClr val="EA536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52"/>
              <p:cNvSpPr/>
              <p:nvPr/>
            </p:nvSpPr>
            <p:spPr>
              <a:xfrm>
                <a:off x="3258157" y="1073849"/>
                <a:ext cx="205930" cy="209060"/>
              </a:xfrm>
              <a:custGeom>
                <a:avLst/>
                <a:gdLst/>
                <a:ahLst/>
                <a:cxnLst/>
                <a:rect l="l" t="t" r="r" b="b"/>
                <a:pathLst>
                  <a:path w="3816" h="3874" extrusionOk="0">
                    <a:moveTo>
                      <a:pt x="1687" y="1"/>
                    </a:moveTo>
                    <a:cubicBezTo>
                      <a:pt x="1356" y="1"/>
                      <a:pt x="1019" y="104"/>
                      <a:pt x="722" y="319"/>
                    </a:cubicBezTo>
                    <a:cubicBezTo>
                      <a:pt x="206" y="766"/>
                      <a:pt x="0" y="1488"/>
                      <a:pt x="172" y="2175"/>
                    </a:cubicBezTo>
                    <a:cubicBezTo>
                      <a:pt x="378" y="2828"/>
                      <a:pt x="859" y="3378"/>
                      <a:pt x="1478" y="3653"/>
                    </a:cubicBezTo>
                    <a:cubicBezTo>
                      <a:pt x="1829" y="3797"/>
                      <a:pt x="2202" y="3873"/>
                      <a:pt x="2573" y="3873"/>
                    </a:cubicBezTo>
                    <a:cubicBezTo>
                      <a:pt x="3002" y="3873"/>
                      <a:pt x="3428" y="3771"/>
                      <a:pt x="3815" y="3550"/>
                    </a:cubicBezTo>
                    <a:lnTo>
                      <a:pt x="2681" y="354"/>
                    </a:lnTo>
                    <a:cubicBezTo>
                      <a:pt x="2395" y="122"/>
                      <a:pt x="2045" y="1"/>
                      <a:pt x="1687" y="1"/>
                    </a:cubicBezTo>
                    <a:close/>
                  </a:path>
                </a:pathLst>
              </a:custGeom>
              <a:solidFill>
                <a:srgbClr val="FC9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52"/>
              <p:cNvSpPr/>
              <p:nvPr/>
            </p:nvSpPr>
            <p:spPr>
              <a:xfrm>
                <a:off x="3284114" y="1094734"/>
                <a:ext cx="129894" cy="12433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04" fill="none" extrusionOk="0">
                    <a:moveTo>
                      <a:pt x="447" y="1822"/>
                    </a:moveTo>
                    <a:cubicBezTo>
                      <a:pt x="447" y="1754"/>
                      <a:pt x="0" y="585"/>
                      <a:pt x="825" y="310"/>
                    </a:cubicBezTo>
                    <a:cubicBezTo>
                      <a:pt x="1822" y="1"/>
                      <a:pt x="2131" y="1273"/>
                      <a:pt x="2131" y="1273"/>
                    </a:cubicBezTo>
                    <a:cubicBezTo>
                      <a:pt x="2131" y="1273"/>
                      <a:pt x="1684" y="1616"/>
                      <a:pt x="1822" y="1960"/>
                    </a:cubicBezTo>
                    <a:cubicBezTo>
                      <a:pt x="1925" y="2304"/>
                      <a:pt x="2406" y="2201"/>
                      <a:pt x="2406" y="2201"/>
                    </a:cubicBezTo>
                  </a:path>
                </a:pathLst>
              </a:custGeom>
              <a:noFill/>
              <a:ln w="5150" cap="rnd" cmpd="sng">
                <a:solidFill>
                  <a:srgbClr val="2B2B2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52"/>
              <p:cNvSpPr/>
              <p:nvPr/>
            </p:nvSpPr>
            <p:spPr>
              <a:xfrm>
                <a:off x="2981750" y="727504"/>
                <a:ext cx="118777" cy="129894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2407" fill="none" extrusionOk="0">
                    <a:moveTo>
                      <a:pt x="2201" y="1"/>
                    </a:moveTo>
                    <a:cubicBezTo>
                      <a:pt x="1307" y="619"/>
                      <a:pt x="551" y="1444"/>
                      <a:pt x="1" y="2407"/>
                    </a:cubicBezTo>
                  </a:path>
                </a:pathLst>
              </a:custGeom>
              <a:noFill/>
              <a:ln w="5150" cap="rnd" cmpd="sng">
                <a:solidFill>
                  <a:srgbClr val="2B2B2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52"/>
              <p:cNvSpPr/>
              <p:nvPr/>
            </p:nvSpPr>
            <p:spPr>
              <a:xfrm>
                <a:off x="2961351" y="836944"/>
                <a:ext cx="89096" cy="309813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5741" fill="none" extrusionOk="0">
                    <a:moveTo>
                      <a:pt x="620" y="1"/>
                    </a:moveTo>
                    <a:cubicBezTo>
                      <a:pt x="620" y="1"/>
                      <a:pt x="1" y="4469"/>
                      <a:pt x="1651" y="5740"/>
                    </a:cubicBezTo>
                  </a:path>
                </a:pathLst>
              </a:custGeom>
              <a:noFill/>
              <a:ln w="5150" cap="rnd" cmpd="sng">
                <a:solidFill>
                  <a:srgbClr val="2B2B2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52"/>
              <p:cNvSpPr/>
              <p:nvPr/>
            </p:nvSpPr>
            <p:spPr>
              <a:xfrm>
                <a:off x="3029994" y="790589"/>
                <a:ext cx="159575" cy="185532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3438" fill="none" extrusionOk="0">
                    <a:moveTo>
                      <a:pt x="2956" y="3437"/>
                    </a:moveTo>
                    <a:cubicBezTo>
                      <a:pt x="2956" y="3437"/>
                      <a:pt x="585" y="1169"/>
                      <a:pt x="1" y="0"/>
                    </a:cubicBezTo>
                  </a:path>
                </a:pathLst>
              </a:custGeom>
              <a:noFill/>
              <a:ln w="5150" cap="rnd" cmpd="sng">
                <a:solidFill>
                  <a:srgbClr val="2B2B2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52"/>
              <p:cNvSpPr/>
              <p:nvPr/>
            </p:nvSpPr>
            <p:spPr>
              <a:xfrm>
                <a:off x="3068957" y="682983"/>
                <a:ext cx="287526" cy="68697"/>
              </a:xfrm>
              <a:custGeom>
                <a:avLst/>
                <a:gdLst/>
                <a:ahLst/>
                <a:cxnLst/>
                <a:rect l="l" t="t" r="r" b="b"/>
                <a:pathLst>
                  <a:path w="5328" h="1273" fill="none" extrusionOk="0">
                    <a:moveTo>
                      <a:pt x="5328" y="585"/>
                    </a:moveTo>
                    <a:cubicBezTo>
                      <a:pt x="5328" y="585"/>
                      <a:pt x="2441" y="1"/>
                      <a:pt x="0" y="1273"/>
                    </a:cubicBezTo>
                  </a:path>
                </a:pathLst>
              </a:custGeom>
              <a:noFill/>
              <a:ln w="5150" cap="rnd" cmpd="sng">
                <a:solidFill>
                  <a:srgbClr val="2B2B2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52"/>
              <p:cNvSpPr/>
              <p:nvPr/>
            </p:nvSpPr>
            <p:spPr>
              <a:xfrm>
                <a:off x="3098637" y="766467"/>
                <a:ext cx="196648" cy="70532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1307" fill="none" extrusionOk="0">
                    <a:moveTo>
                      <a:pt x="3643" y="1307"/>
                    </a:moveTo>
                    <a:cubicBezTo>
                      <a:pt x="2544" y="653"/>
                      <a:pt x="1306" y="207"/>
                      <a:pt x="0" y="0"/>
                    </a:cubicBezTo>
                  </a:path>
                </a:pathLst>
              </a:custGeom>
              <a:noFill/>
              <a:ln w="5150" cap="rnd" cmpd="sng">
                <a:solidFill>
                  <a:srgbClr val="2B2B2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52"/>
              <p:cNvSpPr/>
              <p:nvPr/>
            </p:nvSpPr>
            <p:spPr>
              <a:xfrm>
                <a:off x="3013319" y="831386"/>
                <a:ext cx="59415" cy="172526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3197" fill="none" extrusionOk="0">
                    <a:moveTo>
                      <a:pt x="0" y="0"/>
                    </a:moveTo>
                    <a:cubicBezTo>
                      <a:pt x="0" y="0"/>
                      <a:pt x="206" y="2200"/>
                      <a:pt x="1100" y="3197"/>
                    </a:cubicBezTo>
                  </a:path>
                </a:pathLst>
              </a:custGeom>
              <a:noFill/>
              <a:ln w="5150" cap="rnd" cmpd="sng">
                <a:solidFill>
                  <a:srgbClr val="2B2B2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52"/>
              <p:cNvSpPr/>
              <p:nvPr/>
            </p:nvSpPr>
            <p:spPr>
              <a:xfrm>
                <a:off x="3328634" y="1293216"/>
                <a:ext cx="107606" cy="55692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032" fill="none" extrusionOk="0">
                    <a:moveTo>
                      <a:pt x="1994" y="1032"/>
                    </a:moveTo>
                    <a:cubicBezTo>
                      <a:pt x="1994" y="1032"/>
                      <a:pt x="1822" y="688"/>
                      <a:pt x="1031" y="688"/>
                    </a:cubicBezTo>
                    <a:cubicBezTo>
                      <a:pt x="584" y="688"/>
                      <a:pt x="172" y="413"/>
                      <a:pt x="0" y="0"/>
                    </a:cubicBezTo>
                  </a:path>
                </a:pathLst>
              </a:custGeom>
              <a:noFill/>
              <a:ln w="5150" cap="rnd" cmpd="sng">
                <a:solidFill>
                  <a:srgbClr val="EA536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52"/>
              <p:cNvSpPr/>
              <p:nvPr/>
            </p:nvSpPr>
            <p:spPr>
              <a:xfrm>
                <a:off x="3334193" y="1356301"/>
                <a:ext cx="81649" cy="4824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894" fill="none" extrusionOk="0">
                    <a:moveTo>
                      <a:pt x="1512" y="241"/>
                    </a:moveTo>
                    <a:cubicBezTo>
                      <a:pt x="1512" y="241"/>
                      <a:pt x="859" y="894"/>
                      <a:pt x="0" y="0"/>
                    </a:cubicBezTo>
                  </a:path>
                </a:pathLst>
              </a:custGeom>
              <a:noFill/>
              <a:ln w="5150" cap="rnd" cmpd="sng">
                <a:solidFill>
                  <a:srgbClr val="EA536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52"/>
              <p:cNvSpPr/>
              <p:nvPr/>
            </p:nvSpPr>
            <p:spPr>
              <a:xfrm>
                <a:off x="3356426" y="1283934"/>
                <a:ext cx="85373" cy="39017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723" fill="none" extrusionOk="0">
                    <a:moveTo>
                      <a:pt x="1582" y="1"/>
                    </a:moveTo>
                    <a:cubicBezTo>
                      <a:pt x="1582" y="1"/>
                      <a:pt x="722" y="722"/>
                      <a:pt x="1" y="276"/>
                    </a:cubicBezTo>
                  </a:path>
                </a:pathLst>
              </a:custGeom>
              <a:noFill/>
              <a:ln w="5150" cap="rnd" cmpd="sng">
                <a:solidFill>
                  <a:srgbClr val="EA536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52"/>
              <p:cNvSpPr/>
              <p:nvPr/>
            </p:nvSpPr>
            <p:spPr>
              <a:xfrm>
                <a:off x="3567860" y="788700"/>
                <a:ext cx="20453" cy="3205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594" extrusionOk="0">
                    <a:moveTo>
                      <a:pt x="207" y="1"/>
                    </a:moveTo>
                    <a:cubicBezTo>
                      <a:pt x="138" y="1"/>
                      <a:pt x="1" y="310"/>
                      <a:pt x="1" y="413"/>
                    </a:cubicBezTo>
                    <a:cubicBezTo>
                      <a:pt x="1" y="534"/>
                      <a:pt x="95" y="594"/>
                      <a:pt x="190" y="594"/>
                    </a:cubicBezTo>
                    <a:cubicBezTo>
                      <a:pt x="284" y="594"/>
                      <a:pt x="379" y="534"/>
                      <a:pt x="379" y="413"/>
                    </a:cubicBezTo>
                    <a:cubicBezTo>
                      <a:pt x="379" y="276"/>
                      <a:pt x="241" y="1"/>
                      <a:pt x="2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52"/>
              <p:cNvSpPr/>
              <p:nvPr/>
            </p:nvSpPr>
            <p:spPr>
              <a:xfrm>
                <a:off x="3515946" y="892582"/>
                <a:ext cx="20453" cy="3205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594" extrusionOk="0">
                    <a:moveTo>
                      <a:pt x="207" y="1"/>
                    </a:moveTo>
                    <a:cubicBezTo>
                      <a:pt x="138" y="1"/>
                      <a:pt x="0" y="310"/>
                      <a:pt x="0" y="413"/>
                    </a:cubicBezTo>
                    <a:cubicBezTo>
                      <a:pt x="0" y="533"/>
                      <a:pt x="95" y="593"/>
                      <a:pt x="189" y="593"/>
                    </a:cubicBezTo>
                    <a:cubicBezTo>
                      <a:pt x="284" y="593"/>
                      <a:pt x="378" y="533"/>
                      <a:pt x="378" y="413"/>
                    </a:cubicBezTo>
                    <a:cubicBezTo>
                      <a:pt x="378" y="310"/>
                      <a:pt x="241" y="1"/>
                      <a:pt x="2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52"/>
              <p:cNvSpPr/>
              <p:nvPr/>
            </p:nvSpPr>
            <p:spPr>
              <a:xfrm>
                <a:off x="3448220" y="1014974"/>
                <a:ext cx="22342" cy="30706"/>
              </a:xfrm>
              <a:custGeom>
                <a:avLst/>
                <a:gdLst/>
                <a:ahLst/>
                <a:cxnLst/>
                <a:rect l="l" t="t" r="r" b="b"/>
                <a:pathLst>
                  <a:path w="414" h="569" extrusionOk="0">
                    <a:moveTo>
                      <a:pt x="224" y="1"/>
                    </a:moveTo>
                    <a:cubicBezTo>
                      <a:pt x="156" y="1"/>
                      <a:pt x="18" y="276"/>
                      <a:pt x="18" y="413"/>
                    </a:cubicBezTo>
                    <a:cubicBezTo>
                      <a:pt x="1" y="517"/>
                      <a:pt x="104" y="568"/>
                      <a:pt x="207" y="568"/>
                    </a:cubicBezTo>
                    <a:cubicBezTo>
                      <a:pt x="310" y="568"/>
                      <a:pt x="413" y="517"/>
                      <a:pt x="396" y="413"/>
                    </a:cubicBezTo>
                    <a:cubicBezTo>
                      <a:pt x="396" y="310"/>
                      <a:pt x="259" y="1"/>
                      <a:pt x="2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52"/>
              <p:cNvSpPr/>
              <p:nvPr/>
            </p:nvSpPr>
            <p:spPr>
              <a:xfrm>
                <a:off x="3640226" y="1289492"/>
                <a:ext cx="20453" cy="31570"/>
              </a:xfrm>
              <a:custGeom>
                <a:avLst/>
                <a:gdLst/>
                <a:ahLst/>
                <a:cxnLst/>
                <a:rect l="l" t="t" r="r" b="b"/>
                <a:pathLst>
                  <a:path w="379" h="585" extrusionOk="0">
                    <a:moveTo>
                      <a:pt x="172" y="1"/>
                    </a:moveTo>
                    <a:cubicBezTo>
                      <a:pt x="138" y="1"/>
                      <a:pt x="0" y="276"/>
                      <a:pt x="0" y="379"/>
                    </a:cubicBezTo>
                    <a:cubicBezTo>
                      <a:pt x="0" y="482"/>
                      <a:pt x="69" y="585"/>
                      <a:pt x="172" y="585"/>
                    </a:cubicBezTo>
                    <a:cubicBezTo>
                      <a:pt x="275" y="585"/>
                      <a:pt x="378" y="482"/>
                      <a:pt x="378" y="379"/>
                    </a:cubicBezTo>
                    <a:cubicBezTo>
                      <a:pt x="378" y="276"/>
                      <a:pt x="241" y="1"/>
                      <a:pt x="1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52"/>
              <p:cNvSpPr/>
              <p:nvPr/>
            </p:nvSpPr>
            <p:spPr>
              <a:xfrm>
                <a:off x="3489989" y="1250422"/>
                <a:ext cx="20453" cy="32163"/>
              </a:xfrm>
              <a:custGeom>
                <a:avLst/>
                <a:gdLst/>
                <a:ahLst/>
                <a:cxnLst/>
                <a:rect l="l" t="t" r="r" b="b"/>
                <a:pathLst>
                  <a:path w="379" h="596" extrusionOk="0">
                    <a:moveTo>
                      <a:pt x="167" y="1"/>
                    </a:moveTo>
                    <a:cubicBezTo>
                      <a:pt x="126" y="1"/>
                      <a:pt x="0" y="350"/>
                      <a:pt x="0" y="415"/>
                    </a:cubicBezTo>
                    <a:cubicBezTo>
                      <a:pt x="17" y="536"/>
                      <a:pt x="103" y="596"/>
                      <a:pt x="189" y="596"/>
                    </a:cubicBezTo>
                    <a:cubicBezTo>
                      <a:pt x="275" y="596"/>
                      <a:pt x="361" y="536"/>
                      <a:pt x="378" y="415"/>
                    </a:cubicBezTo>
                    <a:cubicBezTo>
                      <a:pt x="378" y="312"/>
                      <a:pt x="241" y="37"/>
                      <a:pt x="172" y="3"/>
                    </a:cubicBezTo>
                    <a:cubicBezTo>
                      <a:pt x="171" y="1"/>
                      <a:pt x="169" y="1"/>
                      <a:pt x="1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52"/>
              <p:cNvSpPr/>
              <p:nvPr/>
            </p:nvSpPr>
            <p:spPr>
              <a:xfrm>
                <a:off x="3556743" y="1170824"/>
                <a:ext cx="20453" cy="30652"/>
              </a:xfrm>
              <a:custGeom>
                <a:avLst/>
                <a:gdLst/>
                <a:ahLst/>
                <a:cxnLst/>
                <a:rect l="l" t="t" r="r" b="b"/>
                <a:pathLst>
                  <a:path w="379" h="568" extrusionOk="0">
                    <a:moveTo>
                      <a:pt x="207" y="0"/>
                    </a:moveTo>
                    <a:cubicBezTo>
                      <a:pt x="138" y="0"/>
                      <a:pt x="1" y="309"/>
                      <a:pt x="1" y="412"/>
                    </a:cubicBezTo>
                    <a:cubicBezTo>
                      <a:pt x="18" y="516"/>
                      <a:pt x="104" y="567"/>
                      <a:pt x="190" y="567"/>
                    </a:cubicBezTo>
                    <a:cubicBezTo>
                      <a:pt x="276" y="567"/>
                      <a:pt x="361" y="516"/>
                      <a:pt x="379" y="412"/>
                    </a:cubicBezTo>
                    <a:cubicBezTo>
                      <a:pt x="379" y="309"/>
                      <a:pt x="276" y="0"/>
                      <a:pt x="2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52"/>
              <p:cNvSpPr/>
              <p:nvPr/>
            </p:nvSpPr>
            <p:spPr>
              <a:xfrm>
                <a:off x="6279529" y="1409941"/>
                <a:ext cx="20453" cy="32163"/>
              </a:xfrm>
              <a:custGeom>
                <a:avLst/>
                <a:gdLst/>
                <a:ahLst/>
                <a:cxnLst/>
                <a:rect l="l" t="t" r="r" b="b"/>
                <a:pathLst>
                  <a:path w="379" h="596" extrusionOk="0">
                    <a:moveTo>
                      <a:pt x="196" y="0"/>
                    </a:moveTo>
                    <a:cubicBezTo>
                      <a:pt x="125" y="0"/>
                      <a:pt x="0" y="317"/>
                      <a:pt x="0" y="415"/>
                    </a:cubicBezTo>
                    <a:cubicBezTo>
                      <a:pt x="18" y="535"/>
                      <a:pt x="103" y="596"/>
                      <a:pt x="189" y="596"/>
                    </a:cubicBezTo>
                    <a:cubicBezTo>
                      <a:pt x="275" y="596"/>
                      <a:pt x="361" y="535"/>
                      <a:pt x="378" y="415"/>
                    </a:cubicBezTo>
                    <a:cubicBezTo>
                      <a:pt x="378" y="312"/>
                      <a:pt x="241" y="3"/>
                      <a:pt x="207" y="3"/>
                    </a:cubicBezTo>
                    <a:cubicBezTo>
                      <a:pt x="203" y="1"/>
                      <a:pt x="200" y="0"/>
                      <a:pt x="1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52"/>
              <p:cNvSpPr/>
              <p:nvPr/>
            </p:nvSpPr>
            <p:spPr>
              <a:xfrm>
                <a:off x="6479846" y="1758769"/>
                <a:ext cx="20453" cy="3205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594" extrusionOk="0">
                    <a:moveTo>
                      <a:pt x="206" y="0"/>
                    </a:moveTo>
                    <a:cubicBezTo>
                      <a:pt x="138" y="0"/>
                      <a:pt x="0" y="310"/>
                      <a:pt x="0" y="413"/>
                    </a:cubicBezTo>
                    <a:cubicBezTo>
                      <a:pt x="17" y="533"/>
                      <a:pt x="103" y="593"/>
                      <a:pt x="189" y="593"/>
                    </a:cubicBezTo>
                    <a:cubicBezTo>
                      <a:pt x="275" y="593"/>
                      <a:pt x="361" y="533"/>
                      <a:pt x="378" y="413"/>
                    </a:cubicBezTo>
                    <a:cubicBezTo>
                      <a:pt x="378" y="310"/>
                      <a:pt x="241" y="0"/>
                      <a:pt x="2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52"/>
              <p:cNvSpPr/>
              <p:nvPr/>
            </p:nvSpPr>
            <p:spPr>
              <a:xfrm>
                <a:off x="6489128" y="1584409"/>
                <a:ext cx="22288" cy="30652"/>
              </a:xfrm>
              <a:custGeom>
                <a:avLst/>
                <a:gdLst/>
                <a:ahLst/>
                <a:cxnLst/>
                <a:rect l="l" t="t" r="r" b="b"/>
                <a:pathLst>
                  <a:path w="413" h="568" extrusionOk="0">
                    <a:moveTo>
                      <a:pt x="206" y="0"/>
                    </a:moveTo>
                    <a:cubicBezTo>
                      <a:pt x="138" y="0"/>
                      <a:pt x="34" y="310"/>
                      <a:pt x="0" y="413"/>
                    </a:cubicBezTo>
                    <a:cubicBezTo>
                      <a:pt x="17" y="516"/>
                      <a:pt x="112" y="568"/>
                      <a:pt x="206" y="568"/>
                    </a:cubicBezTo>
                    <a:cubicBezTo>
                      <a:pt x="301" y="568"/>
                      <a:pt x="395" y="516"/>
                      <a:pt x="413" y="413"/>
                    </a:cubicBezTo>
                    <a:cubicBezTo>
                      <a:pt x="413" y="310"/>
                      <a:pt x="275" y="0"/>
                      <a:pt x="2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52"/>
              <p:cNvSpPr/>
              <p:nvPr/>
            </p:nvSpPr>
            <p:spPr>
              <a:xfrm>
                <a:off x="6219250" y="1679009"/>
                <a:ext cx="22288" cy="30166"/>
              </a:xfrm>
              <a:custGeom>
                <a:avLst/>
                <a:gdLst/>
                <a:ahLst/>
                <a:cxnLst/>
                <a:rect l="l" t="t" r="r" b="b"/>
                <a:pathLst>
                  <a:path w="413" h="559" extrusionOk="0">
                    <a:moveTo>
                      <a:pt x="224" y="0"/>
                    </a:moveTo>
                    <a:cubicBezTo>
                      <a:pt x="155" y="0"/>
                      <a:pt x="18" y="275"/>
                      <a:pt x="18" y="378"/>
                    </a:cubicBezTo>
                    <a:cubicBezTo>
                      <a:pt x="0" y="499"/>
                      <a:pt x="103" y="559"/>
                      <a:pt x="207" y="559"/>
                    </a:cubicBezTo>
                    <a:cubicBezTo>
                      <a:pt x="310" y="559"/>
                      <a:pt x="413" y="499"/>
                      <a:pt x="396" y="378"/>
                    </a:cubicBezTo>
                    <a:cubicBezTo>
                      <a:pt x="396" y="275"/>
                      <a:pt x="258" y="0"/>
                      <a:pt x="2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52"/>
              <p:cNvSpPr/>
              <p:nvPr/>
            </p:nvSpPr>
            <p:spPr>
              <a:xfrm>
                <a:off x="6677356" y="1979485"/>
                <a:ext cx="22342" cy="30652"/>
              </a:xfrm>
              <a:custGeom>
                <a:avLst/>
                <a:gdLst/>
                <a:ahLst/>
                <a:cxnLst/>
                <a:rect l="l" t="t" r="r" b="b"/>
                <a:pathLst>
                  <a:path w="414" h="568" extrusionOk="0">
                    <a:moveTo>
                      <a:pt x="224" y="0"/>
                    </a:moveTo>
                    <a:cubicBezTo>
                      <a:pt x="155" y="0"/>
                      <a:pt x="18" y="275"/>
                      <a:pt x="18" y="413"/>
                    </a:cubicBezTo>
                    <a:cubicBezTo>
                      <a:pt x="1" y="516"/>
                      <a:pt x="104" y="567"/>
                      <a:pt x="207" y="567"/>
                    </a:cubicBezTo>
                    <a:cubicBezTo>
                      <a:pt x="310" y="567"/>
                      <a:pt x="413" y="516"/>
                      <a:pt x="396" y="413"/>
                    </a:cubicBezTo>
                    <a:cubicBezTo>
                      <a:pt x="396" y="310"/>
                      <a:pt x="293" y="0"/>
                      <a:pt x="2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52"/>
              <p:cNvSpPr/>
              <p:nvPr/>
            </p:nvSpPr>
            <p:spPr>
              <a:xfrm>
                <a:off x="6668992" y="1764328"/>
                <a:ext cx="20507" cy="32055"/>
              </a:xfrm>
              <a:custGeom>
                <a:avLst/>
                <a:gdLst/>
                <a:ahLst/>
                <a:cxnLst/>
                <a:rect l="l" t="t" r="r" b="b"/>
                <a:pathLst>
                  <a:path w="380" h="594" extrusionOk="0">
                    <a:moveTo>
                      <a:pt x="173" y="0"/>
                    </a:moveTo>
                    <a:cubicBezTo>
                      <a:pt x="138" y="0"/>
                      <a:pt x="1" y="310"/>
                      <a:pt x="1" y="413"/>
                    </a:cubicBezTo>
                    <a:cubicBezTo>
                      <a:pt x="1" y="533"/>
                      <a:pt x="95" y="593"/>
                      <a:pt x="190" y="593"/>
                    </a:cubicBezTo>
                    <a:cubicBezTo>
                      <a:pt x="285" y="593"/>
                      <a:pt x="379" y="533"/>
                      <a:pt x="379" y="413"/>
                    </a:cubicBezTo>
                    <a:cubicBezTo>
                      <a:pt x="379" y="310"/>
                      <a:pt x="242" y="0"/>
                      <a:pt x="1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52"/>
              <p:cNvSpPr/>
              <p:nvPr/>
            </p:nvSpPr>
            <p:spPr>
              <a:xfrm>
                <a:off x="1536631" y="1163647"/>
                <a:ext cx="6532841" cy="1889800"/>
              </a:xfrm>
              <a:custGeom>
                <a:avLst/>
                <a:gdLst/>
                <a:ahLst/>
                <a:cxnLst/>
                <a:rect l="l" t="t" r="r" b="b"/>
                <a:pathLst>
                  <a:path w="121057" h="35019" extrusionOk="0">
                    <a:moveTo>
                      <a:pt x="1708" y="1"/>
                    </a:moveTo>
                    <a:cubicBezTo>
                      <a:pt x="771" y="1"/>
                      <a:pt x="1" y="1220"/>
                      <a:pt x="865" y="2058"/>
                    </a:cubicBezTo>
                    <a:lnTo>
                      <a:pt x="36129" y="34709"/>
                    </a:lnTo>
                    <a:cubicBezTo>
                      <a:pt x="36369" y="34915"/>
                      <a:pt x="36644" y="35018"/>
                      <a:pt x="36953" y="35018"/>
                    </a:cubicBezTo>
                    <a:lnTo>
                      <a:pt x="119544" y="35018"/>
                    </a:lnTo>
                    <a:cubicBezTo>
                      <a:pt x="121056" y="34915"/>
                      <a:pt x="121056" y="32715"/>
                      <a:pt x="119544" y="32612"/>
                    </a:cubicBezTo>
                    <a:lnTo>
                      <a:pt x="37400" y="32612"/>
                    </a:lnTo>
                    <a:lnTo>
                      <a:pt x="2481" y="305"/>
                    </a:lnTo>
                    <a:cubicBezTo>
                      <a:pt x="2230" y="91"/>
                      <a:pt x="1963" y="1"/>
                      <a:pt x="1708" y="1"/>
                    </a:cubicBezTo>
                    <a:close/>
                  </a:path>
                </a:pathLst>
              </a:custGeom>
              <a:solidFill>
                <a:srgbClr val="FC9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52"/>
              <p:cNvSpPr/>
              <p:nvPr/>
            </p:nvSpPr>
            <p:spPr>
              <a:xfrm>
                <a:off x="3545626" y="2350438"/>
                <a:ext cx="4442183" cy="573162"/>
              </a:xfrm>
              <a:custGeom>
                <a:avLst/>
                <a:gdLst/>
                <a:ahLst/>
                <a:cxnLst/>
                <a:rect l="l" t="t" r="r" b="b"/>
                <a:pathLst>
                  <a:path w="82316" h="10621" extrusionOk="0">
                    <a:moveTo>
                      <a:pt x="3472" y="0"/>
                    </a:moveTo>
                    <a:cubicBezTo>
                      <a:pt x="1547" y="0"/>
                      <a:pt x="0" y="1169"/>
                      <a:pt x="0" y="2543"/>
                    </a:cubicBezTo>
                    <a:lnTo>
                      <a:pt x="0" y="10620"/>
                    </a:lnTo>
                    <a:lnTo>
                      <a:pt x="82316" y="10620"/>
                    </a:lnTo>
                    <a:lnTo>
                      <a:pt x="82316" y="2543"/>
                    </a:lnTo>
                    <a:cubicBezTo>
                      <a:pt x="82316" y="1169"/>
                      <a:pt x="80769" y="0"/>
                      <a:pt x="788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52"/>
              <p:cNvSpPr/>
              <p:nvPr/>
            </p:nvSpPr>
            <p:spPr>
              <a:xfrm>
                <a:off x="1976496" y="1092845"/>
                <a:ext cx="1940150" cy="1830763"/>
              </a:xfrm>
              <a:custGeom>
                <a:avLst/>
                <a:gdLst/>
                <a:ahLst/>
                <a:cxnLst/>
                <a:rect l="l" t="t" r="r" b="b"/>
                <a:pathLst>
                  <a:path w="35952" h="33925" extrusionOk="0">
                    <a:moveTo>
                      <a:pt x="7404" y="1"/>
                    </a:moveTo>
                    <a:cubicBezTo>
                      <a:pt x="6748" y="1"/>
                      <a:pt x="6141" y="223"/>
                      <a:pt x="5706" y="689"/>
                    </a:cubicBezTo>
                    <a:lnTo>
                      <a:pt x="1" y="6875"/>
                    </a:lnTo>
                    <a:lnTo>
                      <a:pt x="29249" y="33924"/>
                    </a:lnTo>
                    <a:lnTo>
                      <a:pt x="34989" y="27772"/>
                    </a:lnTo>
                    <a:cubicBezTo>
                      <a:pt x="35951" y="26707"/>
                      <a:pt x="35642" y="24816"/>
                      <a:pt x="34302" y="23579"/>
                    </a:cubicBezTo>
                    <a:lnTo>
                      <a:pt x="9933" y="1067"/>
                    </a:lnTo>
                    <a:cubicBezTo>
                      <a:pt x="9179" y="370"/>
                      <a:pt x="8250" y="1"/>
                      <a:pt x="7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52"/>
              <p:cNvSpPr/>
              <p:nvPr/>
            </p:nvSpPr>
            <p:spPr>
              <a:xfrm>
                <a:off x="4461838" y="2350438"/>
                <a:ext cx="1903076" cy="573162"/>
              </a:xfrm>
              <a:custGeom>
                <a:avLst/>
                <a:gdLst/>
                <a:ahLst/>
                <a:cxnLst/>
                <a:rect l="l" t="t" r="r" b="b"/>
                <a:pathLst>
                  <a:path w="35265" h="10621" extrusionOk="0">
                    <a:moveTo>
                      <a:pt x="1" y="0"/>
                    </a:moveTo>
                    <a:lnTo>
                      <a:pt x="1" y="10620"/>
                    </a:lnTo>
                    <a:lnTo>
                      <a:pt x="35264" y="10620"/>
                    </a:lnTo>
                    <a:lnTo>
                      <a:pt x="35264" y="0"/>
                    </a:lnTo>
                    <a:close/>
                  </a:path>
                </a:pathLst>
              </a:custGeom>
              <a:solidFill>
                <a:srgbClr val="EA5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52"/>
              <p:cNvSpPr/>
              <p:nvPr/>
            </p:nvSpPr>
            <p:spPr>
              <a:xfrm>
                <a:off x="3308236" y="1606319"/>
                <a:ext cx="1741666" cy="994953"/>
              </a:xfrm>
              <a:custGeom>
                <a:avLst/>
                <a:gdLst/>
                <a:ahLst/>
                <a:cxnLst/>
                <a:rect l="l" t="t" r="r" b="b"/>
                <a:pathLst>
                  <a:path w="32274" h="18437" extrusionOk="0">
                    <a:moveTo>
                      <a:pt x="5336" y="1"/>
                    </a:moveTo>
                    <a:cubicBezTo>
                      <a:pt x="5084" y="1"/>
                      <a:pt x="4829" y="36"/>
                      <a:pt x="4571" y="110"/>
                    </a:cubicBezTo>
                    <a:cubicBezTo>
                      <a:pt x="0" y="1416"/>
                      <a:pt x="8249" y="14270"/>
                      <a:pt x="8249" y="14270"/>
                    </a:cubicBezTo>
                    <a:lnTo>
                      <a:pt x="24540" y="14270"/>
                    </a:lnTo>
                    <a:cubicBezTo>
                      <a:pt x="25605" y="15851"/>
                      <a:pt x="26980" y="17192"/>
                      <a:pt x="28596" y="18223"/>
                    </a:cubicBezTo>
                    <a:cubicBezTo>
                      <a:pt x="28749" y="18357"/>
                      <a:pt x="28945" y="18427"/>
                      <a:pt x="29148" y="18427"/>
                    </a:cubicBezTo>
                    <a:cubicBezTo>
                      <a:pt x="29309" y="18427"/>
                      <a:pt x="29475" y="18383"/>
                      <a:pt x="29627" y="18292"/>
                    </a:cubicBezTo>
                    <a:cubicBezTo>
                      <a:pt x="29767" y="18390"/>
                      <a:pt x="29924" y="18436"/>
                      <a:pt x="30079" y="18436"/>
                    </a:cubicBezTo>
                    <a:cubicBezTo>
                      <a:pt x="30306" y="18436"/>
                      <a:pt x="30529" y="18337"/>
                      <a:pt x="30692" y="18154"/>
                    </a:cubicBezTo>
                    <a:cubicBezTo>
                      <a:pt x="30807" y="18243"/>
                      <a:pt x="30936" y="18285"/>
                      <a:pt x="31063" y="18285"/>
                    </a:cubicBezTo>
                    <a:cubicBezTo>
                      <a:pt x="31279" y="18285"/>
                      <a:pt x="31490" y="18164"/>
                      <a:pt x="31620" y="17948"/>
                    </a:cubicBezTo>
                    <a:cubicBezTo>
                      <a:pt x="32273" y="17913"/>
                      <a:pt x="31758" y="15542"/>
                      <a:pt x="31586" y="14580"/>
                    </a:cubicBezTo>
                    <a:cubicBezTo>
                      <a:pt x="31414" y="13652"/>
                      <a:pt x="29695" y="12277"/>
                      <a:pt x="28733" y="11761"/>
                    </a:cubicBezTo>
                    <a:cubicBezTo>
                      <a:pt x="27736" y="11246"/>
                      <a:pt x="12717" y="9630"/>
                      <a:pt x="12717" y="9630"/>
                    </a:cubicBezTo>
                    <a:cubicBezTo>
                      <a:pt x="12717" y="9630"/>
                      <a:pt x="9507" y="1"/>
                      <a:pt x="5336" y="1"/>
                    </a:cubicBezTo>
                    <a:close/>
                  </a:path>
                </a:pathLst>
              </a:custGeom>
              <a:solidFill>
                <a:srgbClr val="FC9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52"/>
              <p:cNvSpPr/>
              <p:nvPr/>
            </p:nvSpPr>
            <p:spPr>
              <a:xfrm>
                <a:off x="4944120" y="2374506"/>
                <a:ext cx="68643" cy="200372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3713" fill="none" extrusionOk="0">
                    <a:moveTo>
                      <a:pt x="0" y="1"/>
                    </a:moveTo>
                    <a:cubicBezTo>
                      <a:pt x="550" y="1204"/>
                      <a:pt x="962" y="2441"/>
                      <a:pt x="1272" y="3713"/>
                    </a:cubicBezTo>
                  </a:path>
                </a:pathLst>
              </a:custGeom>
              <a:noFill/>
              <a:ln w="5150" cap="rnd" cmpd="sng">
                <a:solidFill>
                  <a:srgbClr val="2B2B2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52"/>
              <p:cNvSpPr/>
              <p:nvPr/>
            </p:nvSpPr>
            <p:spPr>
              <a:xfrm>
                <a:off x="4869919" y="2407910"/>
                <a:ext cx="94655" cy="178138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3301" fill="none" extrusionOk="0">
                    <a:moveTo>
                      <a:pt x="0" y="1"/>
                    </a:moveTo>
                    <a:lnTo>
                      <a:pt x="1753" y="3300"/>
                    </a:lnTo>
                  </a:path>
                </a:pathLst>
              </a:custGeom>
              <a:noFill/>
              <a:ln w="5150" cap="rnd" cmpd="sng">
                <a:solidFill>
                  <a:srgbClr val="2B2B2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52"/>
              <p:cNvSpPr/>
              <p:nvPr/>
            </p:nvSpPr>
            <p:spPr>
              <a:xfrm>
                <a:off x="4803164" y="2469106"/>
                <a:ext cx="102048" cy="124335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2304" fill="none" extrusionOk="0">
                    <a:moveTo>
                      <a:pt x="0" y="1"/>
                    </a:moveTo>
                    <a:lnTo>
                      <a:pt x="1890" y="2304"/>
                    </a:lnTo>
                  </a:path>
                </a:pathLst>
              </a:custGeom>
              <a:noFill/>
              <a:ln w="5150" cap="rnd" cmpd="sng">
                <a:solidFill>
                  <a:srgbClr val="2B2B2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52"/>
              <p:cNvSpPr/>
              <p:nvPr/>
            </p:nvSpPr>
            <p:spPr>
              <a:xfrm>
                <a:off x="3306347" y="1606319"/>
                <a:ext cx="695609" cy="777528"/>
              </a:xfrm>
              <a:custGeom>
                <a:avLst/>
                <a:gdLst/>
                <a:ahLst/>
                <a:cxnLst/>
                <a:rect l="l" t="t" r="r" b="b"/>
                <a:pathLst>
                  <a:path w="12890" h="14408" extrusionOk="0">
                    <a:moveTo>
                      <a:pt x="5343" y="1"/>
                    </a:moveTo>
                    <a:cubicBezTo>
                      <a:pt x="5089" y="1"/>
                      <a:pt x="4832" y="36"/>
                      <a:pt x="4572" y="110"/>
                    </a:cubicBezTo>
                    <a:cubicBezTo>
                      <a:pt x="1" y="1416"/>
                      <a:pt x="7906" y="14408"/>
                      <a:pt x="7906" y="14408"/>
                    </a:cubicBezTo>
                    <a:cubicBezTo>
                      <a:pt x="9452" y="12174"/>
                      <a:pt x="12889" y="9630"/>
                      <a:pt x="12889" y="9630"/>
                    </a:cubicBezTo>
                    <a:cubicBezTo>
                      <a:pt x="12889" y="9630"/>
                      <a:pt x="9557" y="1"/>
                      <a:pt x="53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52"/>
              <p:cNvSpPr/>
              <p:nvPr/>
            </p:nvSpPr>
            <p:spPr>
              <a:xfrm>
                <a:off x="3872058" y="1816242"/>
                <a:ext cx="129894" cy="309813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5741" fill="none" extrusionOk="0">
                    <a:moveTo>
                      <a:pt x="2406" y="5740"/>
                    </a:moveTo>
                    <a:lnTo>
                      <a:pt x="0" y="1"/>
                    </a:lnTo>
                  </a:path>
                </a:pathLst>
              </a:custGeom>
              <a:noFill/>
              <a:ln w="5150" cap="rnd" cmpd="sng">
                <a:solidFill>
                  <a:srgbClr val="2B2B2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52"/>
              <p:cNvSpPr/>
              <p:nvPr/>
            </p:nvSpPr>
            <p:spPr>
              <a:xfrm>
                <a:off x="3488100" y="1836640"/>
                <a:ext cx="22342" cy="81649"/>
              </a:xfrm>
              <a:custGeom>
                <a:avLst/>
                <a:gdLst/>
                <a:ahLst/>
                <a:cxnLst/>
                <a:rect l="l" t="t" r="r" b="b"/>
                <a:pathLst>
                  <a:path w="414" h="1513" fill="none" extrusionOk="0">
                    <a:moveTo>
                      <a:pt x="1" y="1"/>
                    </a:moveTo>
                    <a:cubicBezTo>
                      <a:pt x="104" y="482"/>
                      <a:pt x="241" y="997"/>
                      <a:pt x="413" y="1513"/>
                    </a:cubicBezTo>
                  </a:path>
                </a:pathLst>
              </a:custGeom>
              <a:noFill/>
              <a:ln w="5150" cap="rnd" cmpd="sng">
                <a:solidFill>
                  <a:srgbClr val="2B2B2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52"/>
              <p:cNvSpPr/>
              <p:nvPr/>
            </p:nvSpPr>
            <p:spPr>
              <a:xfrm>
                <a:off x="4022296" y="2183471"/>
                <a:ext cx="22288" cy="31623"/>
              </a:xfrm>
              <a:custGeom>
                <a:avLst/>
                <a:gdLst/>
                <a:ahLst/>
                <a:cxnLst/>
                <a:rect l="l" t="t" r="r" b="b"/>
                <a:pathLst>
                  <a:path w="413" h="586" extrusionOk="0">
                    <a:moveTo>
                      <a:pt x="207" y="1"/>
                    </a:moveTo>
                    <a:cubicBezTo>
                      <a:pt x="172" y="1"/>
                      <a:pt x="0" y="310"/>
                      <a:pt x="0" y="413"/>
                    </a:cubicBezTo>
                    <a:cubicBezTo>
                      <a:pt x="0" y="516"/>
                      <a:pt x="103" y="585"/>
                      <a:pt x="207" y="585"/>
                    </a:cubicBezTo>
                    <a:cubicBezTo>
                      <a:pt x="310" y="585"/>
                      <a:pt x="378" y="516"/>
                      <a:pt x="413" y="413"/>
                    </a:cubicBezTo>
                    <a:cubicBezTo>
                      <a:pt x="413" y="310"/>
                      <a:pt x="275" y="1"/>
                      <a:pt x="2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52"/>
              <p:cNvSpPr/>
              <p:nvPr/>
            </p:nvSpPr>
            <p:spPr>
              <a:xfrm>
                <a:off x="4114090" y="2276236"/>
                <a:ext cx="22342" cy="30166"/>
              </a:xfrm>
              <a:custGeom>
                <a:avLst/>
                <a:gdLst/>
                <a:ahLst/>
                <a:cxnLst/>
                <a:rect l="l" t="t" r="r" b="b"/>
                <a:pathLst>
                  <a:path w="414" h="559" extrusionOk="0">
                    <a:moveTo>
                      <a:pt x="224" y="0"/>
                    </a:moveTo>
                    <a:cubicBezTo>
                      <a:pt x="155" y="0"/>
                      <a:pt x="18" y="275"/>
                      <a:pt x="18" y="378"/>
                    </a:cubicBezTo>
                    <a:cubicBezTo>
                      <a:pt x="1" y="499"/>
                      <a:pt x="104" y="559"/>
                      <a:pt x="207" y="559"/>
                    </a:cubicBezTo>
                    <a:cubicBezTo>
                      <a:pt x="310" y="559"/>
                      <a:pt x="413" y="499"/>
                      <a:pt x="396" y="378"/>
                    </a:cubicBezTo>
                    <a:cubicBezTo>
                      <a:pt x="396" y="275"/>
                      <a:pt x="258" y="0"/>
                      <a:pt x="2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52"/>
              <p:cNvSpPr/>
              <p:nvPr/>
            </p:nvSpPr>
            <p:spPr>
              <a:xfrm>
                <a:off x="4233729" y="2183471"/>
                <a:ext cx="20453" cy="3205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594" extrusionOk="0">
                    <a:moveTo>
                      <a:pt x="207" y="1"/>
                    </a:moveTo>
                    <a:cubicBezTo>
                      <a:pt x="172" y="1"/>
                      <a:pt x="1" y="310"/>
                      <a:pt x="1" y="413"/>
                    </a:cubicBezTo>
                    <a:cubicBezTo>
                      <a:pt x="1" y="534"/>
                      <a:pt x="95" y="594"/>
                      <a:pt x="190" y="594"/>
                    </a:cubicBezTo>
                    <a:cubicBezTo>
                      <a:pt x="284" y="594"/>
                      <a:pt x="379" y="534"/>
                      <a:pt x="379" y="413"/>
                    </a:cubicBezTo>
                    <a:cubicBezTo>
                      <a:pt x="379" y="310"/>
                      <a:pt x="275" y="1"/>
                      <a:pt x="2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52"/>
              <p:cNvSpPr/>
              <p:nvPr/>
            </p:nvSpPr>
            <p:spPr>
              <a:xfrm>
                <a:off x="3870224" y="2315199"/>
                <a:ext cx="22288" cy="31570"/>
              </a:xfrm>
              <a:custGeom>
                <a:avLst/>
                <a:gdLst/>
                <a:ahLst/>
                <a:cxnLst/>
                <a:rect l="l" t="t" r="r" b="b"/>
                <a:pathLst>
                  <a:path w="413" h="585" extrusionOk="0">
                    <a:moveTo>
                      <a:pt x="206" y="0"/>
                    </a:moveTo>
                    <a:cubicBezTo>
                      <a:pt x="172" y="0"/>
                      <a:pt x="34" y="275"/>
                      <a:pt x="34" y="378"/>
                    </a:cubicBezTo>
                    <a:cubicBezTo>
                      <a:pt x="0" y="481"/>
                      <a:pt x="103" y="584"/>
                      <a:pt x="206" y="584"/>
                    </a:cubicBezTo>
                    <a:cubicBezTo>
                      <a:pt x="309" y="584"/>
                      <a:pt x="412" y="481"/>
                      <a:pt x="412" y="378"/>
                    </a:cubicBezTo>
                    <a:cubicBezTo>
                      <a:pt x="412" y="275"/>
                      <a:pt x="275" y="0"/>
                      <a:pt x="2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36"/>
          <p:cNvSpPr txBox="1">
            <a:spLocks noGrp="1"/>
          </p:cNvSpPr>
          <p:nvPr>
            <p:ph type="title"/>
          </p:nvPr>
        </p:nvSpPr>
        <p:spPr>
          <a:xfrm>
            <a:off x="713224" y="539500"/>
            <a:ext cx="7381204" cy="406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Project Development Model: Scrum</a:t>
            </a:r>
            <a:endParaRPr sz="2800" dirty="0"/>
          </a:p>
        </p:txBody>
      </p:sp>
      <p:graphicFrame>
        <p:nvGraphicFramePr>
          <p:cNvPr id="1164" name="Google Shape;1164;p36"/>
          <p:cNvGraphicFramePr/>
          <p:nvPr>
            <p:extLst>
              <p:ext uri="{D42A27DB-BD31-4B8C-83A1-F6EECF244321}">
                <p14:modId xmlns:p14="http://schemas.microsoft.com/office/powerpoint/2010/main" val="1525378260"/>
              </p:ext>
            </p:extLst>
          </p:nvPr>
        </p:nvGraphicFramePr>
        <p:xfrm>
          <a:off x="713224" y="1551325"/>
          <a:ext cx="7704000" cy="2103000"/>
        </p:xfrm>
        <a:graphic>
          <a:graphicData uri="http://schemas.openxmlformats.org/drawingml/2006/table">
            <a:tbl>
              <a:tblPr>
                <a:noFill/>
                <a:tableStyleId>{6E3C5FF0-9656-4ABE-A068-8E7533B550B5}</a:tableStyleId>
              </a:tblPr>
              <a:tblGrid>
                <a:gridCol w="233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 smtClean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Product Owner</a:t>
                      </a:r>
                      <a:endParaRPr sz="10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Asst. </a:t>
                      </a:r>
                      <a:r>
                        <a:rPr lang="en-IN" sz="1000" dirty="0" err="1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Prof.</a:t>
                      </a:r>
                      <a:r>
                        <a:rPr lang="en-IN" sz="100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</a:t>
                      </a:r>
                      <a:r>
                        <a:rPr lang="en-IN" sz="1000" dirty="0" err="1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Vincy</a:t>
                      </a:r>
                      <a:r>
                        <a:rPr lang="en-IN" sz="100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Devi V.K</a:t>
                      </a:r>
                      <a:endParaRPr sz="10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 smtClean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Scrum Master</a:t>
                      </a:r>
                      <a:endParaRPr sz="10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 err="1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Dr.</a:t>
                      </a:r>
                      <a:r>
                        <a:rPr lang="en-IN" sz="100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</a:t>
                      </a:r>
                      <a:r>
                        <a:rPr lang="en-IN" sz="1000" dirty="0" err="1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Anoopkumar</a:t>
                      </a:r>
                      <a:r>
                        <a:rPr lang="en-IN" sz="100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M</a:t>
                      </a:r>
                      <a:endParaRPr sz="10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 smtClean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Sprint Start Date</a:t>
                      </a:r>
                      <a:endParaRPr sz="10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2022 August 15</a:t>
                      </a:r>
                      <a:endParaRPr sz="10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 smtClean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Sprint End Date</a:t>
                      </a:r>
                      <a:endParaRPr sz="10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2022 November 9</a:t>
                      </a:r>
                      <a:endParaRPr sz="10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 smtClean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Total Hours</a:t>
                      </a:r>
                      <a:endParaRPr sz="10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48</a:t>
                      </a:r>
                      <a:endParaRPr sz="10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 smtClean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Total Number of Sprint</a:t>
                      </a:r>
                      <a:endParaRPr sz="10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</a:t>
                      </a:r>
                      <a:endParaRPr sz="10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39"/>
          <p:cNvSpPr txBox="1">
            <a:spLocks noGrp="1"/>
          </p:cNvSpPr>
          <p:nvPr>
            <p:ph type="title"/>
          </p:nvPr>
        </p:nvSpPr>
        <p:spPr>
          <a:xfrm>
            <a:off x="3597983" y="973444"/>
            <a:ext cx="4890000" cy="119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1246" name="Google Shape;1246;p39"/>
          <p:cNvSpPr txBox="1">
            <a:spLocks noGrp="1"/>
          </p:cNvSpPr>
          <p:nvPr>
            <p:ph type="subTitle" idx="1"/>
          </p:nvPr>
        </p:nvSpPr>
        <p:spPr>
          <a:xfrm>
            <a:off x="3597983" y="2020212"/>
            <a:ext cx="4890000" cy="2501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/>
              <a:t>The journey of motherhood is a life-time experience for any women, where they feel plethora of emotions of love, care and at times worry for the safety of their </a:t>
            </a:r>
            <a:r>
              <a:rPr lang="en-IN" dirty="0" smtClean="0"/>
              <a:t>baby</a:t>
            </a:r>
          </a:p>
          <a:p>
            <a:pPr marL="0" lvl="0" indent="0"/>
            <a:r>
              <a:rPr lang="en-IN" dirty="0" smtClean="0"/>
              <a:t>Rapport is mobile Application provide users </a:t>
            </a:r>
            <a:r>
              <a:rPr lang="en-IN" dirty="0"/>
              <a:t>to easily access all pregnancy-related information like daily health tips, weekly baby updates, GDM prediction, Risk analysis, prediction of </a:t>
            </a:r>
            <a:r>
              <a:rPr lang="en-IN" dirty="0" err="1"/>
              <a:t>fetal</a:t>
            </a:r>
            <a:r>
              <a:rPr lang="en-IN" dirty="0"/>
              <a:t> wellbeing and a lot more.</a:t>
            </a:r>
            <a:endParaRPr dirty="0"/>
          </a:p>
        </p:txBody>
      </p:sp>
      <p:grpSp>
        <p:nvGrpSpPr>
          <p:cNvPr id="1247" name="Google Shape;1247;p39"/>
          <p:cNvGrpSpPr/>
          <p:nvPr/>
        </p:nvGrpSpPr>
        <p:grpSpPr>
          <a:xfrm>
            <a:off x="392479" y="459571"/>
            <a:ext cx="3148406" cy="8738267"/>
            <a:chOff x="2644850" y="238125"/>
            <a:chExt cx="1062825" cy="2949825"/>
          </a:xfrm>
        </p:grpSpPr>
        <p:sp>
          <p:nvSpPr>
            <p:cNvPr id="1248" name="Google Shape;1248;p39"/>
            <p:cNvSpPr/>
            <p:nvPr/>
          </p:nvSpPr>
          <p:spPr>
            <a:xfrm>
              <a:off x="3171050" y="2764275"/>
              <a:ext cx="222225" cy="423675"/>
            </a:xfrm>
            <a:custGeom>
              <a:avLst/>
              <a:gdLst/>
              <a:ahLst/>
              <a:cxnLst/>
              <a:rect l="l" t="t" r="r" b="b"/>
              <a:pathLst>
                <a:path w="8889" h="16947" extrusionOk="0">
                  <a:moveTo>
                    <a:pt x="1799" y="1"/>
                  </a:moveTo>
                  <a:lnTo>
                    <a:pt x="876" y="5448"/>
                  </a:lnTo>
                  <a:lnTo>
                    <a:pt x="743" y="8244"/>
                  </a:lnTo>
                  <a:cubicBezTo>
                    <a:pt x="743" y="8244"/>
                    <a:pt x="74" y="9811"/>
                    <a:pt x="102" y="10711"/>
                  </a:cubicBezTo>
                  <a:cubicBezTo>
                    <a:pt x="130" y="11613"/>
                    <a:pt x="306" y="12007"/>
                    <a:pt x="153" y="12542"/>
                  </a:cubicBezTo>
                  <a:cubicBezTo>
                    <a:pt x="1" y="13076"/>
                    <a:pt x="36" y="14129"/>
                    <a:pt x="207" y="14874"/>
                  </a:cubicBezTo>
                  <a:cubicBezTo>
                    <a:pt x="377" y="15619"/>
                    <a:pt x="1033" y="16947"/>
                    <a:pt x="1966" y="16947"/>
                  </a:cubicBezTo>
                  <a:cubicBezTo>
                    <a:pt x="2899" y="16947"/>
                    <a:pt x="3402" y="16284"/>
                    <a:pt x="3402" y="16284"/>
                  </a:cubicBezTo>
                  <a:cubicBezTo>
                    <a:pt x="3402" y="16284"/>
                    <a:pt x="3983" y="16661"/>
                    <a:pt x="4665" y="16661"/>
                  </a:cubicBezTo>
                  <a:cubicBezTo>
                    <a:pt x="4931" y="16661"/>
                    <a:pt x="5211" y="16604"/>
                    <a:pt x="5479" y="16446"/>
                  </a:cubicBezTo>
                  <a:cubicBezTo>
                    <a:pt x="5479" y="16446"/>
                    <a:pt x="5863" y="16621"/>
                    <a:pt x="6248" y="16621"/>
                  </a:cubicBezTo>
                  <a:cubicBezTo>
                    <a:pt x="6448" y="16621"/>
                    <a:pt x="6648" y="16573"/>
                    <a:pt x="6794" y="16429"/>
                  </a:cubicBezTo>
                  <a:cubicBezTo>
                    <a:pt x="6794" y="16429"/>
                    <a:pt x="6916" y="16445"/>
                    <a:pt x="7086" y="16445"/>
                  </a:cubicBezTo>
                  <a:cubicBezTo>
                    <a:pt x="7393" y="16445"/>
                    <a:pt x="7855" y="16392"/>
                    <a:pt x="8021" y="16089"/>
                  </a:cubicBezTo>
                  <a:cubicBezTo>
                    <a:pt x="8021" y="16089"/>
                    <a:pt x="8888" y="15895"/>
                    <a:pt x="8837" y="15085"/>
                  </a:cubicBezTo>
                  <a:cubicBezTo>
                    <a:pt x="8786" y="14275"/>
                    <a:pt x="5922" y="11304"/>
                    <a:pt x="5841" y="10557"/>
                  </a:cubicBezTo>
                  <a:cubicBezTo>
                    <a:pt x="5758" y="9811"/>
                    <a:pt x="5648" y="9469"/>
                    <a:pt x="5634" y="8746"/>
                  </a:cubicBezTo>
                  <a:cubicBezTo>
                    <a:pt x="5619" y="8022"/>
                    <a:pt x="6181" y="3563"/>
                    <a:pt x="7497" y="1014"/>
                  </a:cubicBezTo>
                  <a:lnTo>
                    <a:pt x="1799" y="1"/>
                  </a:lnTo>
                  <a:close/>
                </a:path>
              </a:pathLst>
            </a:custGeom>
            <a:solidFill>
              <a:srgbClr val="FC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3248925" y="3127950"/>
              <a:ext cx="8975" cy="45100"/>
            </a:xfrm>
            <a:custGeom>
              <a:avLst/>
              <a:gdLst/>
              <a:ahLst/>
              <a:cxnLst/>
              <a:rect l="l" t="t" r="r" b="b"/>
              <a:pathLst>
                <a:path w="359" h="1804" extrusionOk="0">
                  <a:moveTo>
                    <a:pt x="72" y="0"/>
                  </a:moveTo>
                  <a:cubicBezTo>
                    <a:pt x="69" y="0"/>
                    <a:pt x="66" y="0"/>
                    <a:pt x="62" y="1"/>
                  </a:cubicBezTo>
                  <a:cubicBezTo>
                    <a:pt x="27" y="5"/>
                    <a:pt x="0" y="38"/>
                    <a:pt x="6" y="75"/>
                  </a:cubicBezTo>
                  <a:lnTo>
                    <a:pt x="221" y="1746"/>
                  </a:lnTo>
                  <a:cubicBezTo>
                    <a:pt x="225" y="1779"/>
                    <a:pt x="254" y="1804"/>
                    <a:pt x="287" y="1804"/>
                  </a:cubicBezTo>
                  <a:lnTo>
                    <a:pt x="295" y="1804"/>
                  </a:lnTo>
                  <a:cubicBezTo>
                    <a:pt x="332" y="1799"/>
                    <a:pt x="359" y="1765"/>
                    <a:pt x="353" y="1729"/>
                  </a:cubicBezTo>
                  <a:lnTo>
                    <a:pt x="138" y="57"/>
                  </a:lnTo>
                  <a:cubicBezTo>
                    <a:pt x="134" y="25"/>
                    <a:pt x="106" y="0"/>
                    <a:pt x="72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3295900" y="3131125"/>
              <a:ext cx="13950" cy="42825"/>
            </a:xfrm>
            <a:custGeom>
              <a:avLst/>
              <a:gdLst/>
              <a:ahLst/>
              <a:cxnLst/>
              <a:rect l="l" t="t" r="r" b="b"/>
              <a:pathLst>
                <a:path w="558" h="1713" extrusionOk="0">
                  <a:moveTo>
                    <a:pt x="80" y="0"/>
                  </a:moveTo>
                  <a:cubicBezTo>
                    <a:pt x="41" y="0"/>
                    <a:pt x="1" y="33"/>
                    <a:pt x="14" y="83"/>
                  </a:cubicBezTo>
                  <a:lnTo>
                    <a:pt x="420" y="1661"/>
                  </a:lnTo>
                  <a:cubicBezTo>
                    <a:pt x="427" y="1692"/>
                    <a:pt x="454" y="1712"/>
                    <a:pt x="485" y="1712"/>
                  </a:cubicBezTo>
                  <a:cubicBezTo>
                    <a:pt x="490" y="1712"/>
                    <a:pt x="496" y="1711"/>
                    <a:pt x="501" y="1710"/>
                  </a:cubicBezTo>
                  <a:cubicBezTo>
                    <a:pt x="537" y="1701"/>
                    <a:pt x="558" y="1664"/>
                    <a:pt x="549" y="1628"/>
                  </a:cubicBezTo>
                  <a:lnTo>
                    <a:pt x="143" y="50"/>
                  </a:lnTo>
                  <a:cubicBezTo>
                    <a:pt x="134" y="15"/>
                    <a:pt x="107" y="0"/>
                    <a:pt x="8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3332825" y="3127925"/>
              <a:ext cx="12175" cy="45125"/>
            </a:xfrm>
            <a:custGeom>
              <a:avLst/>
              <a:gdLst/>
              <a:ahLst/>
              <a:cxnLst/>
              <a:rect l="l" t="t" r="r" b="b"/>
              <a:pathLst>
                <a:path w="487" h="1805" extrusionOk="0">
                  <a:moveTo>
                    <a:pt x="74" y="0"/>
                  </a:moveTo>
                  <a:cubicBezTo>
                    <a:pt x="69" y="0"/>
                    <a:pt x="64" y="1"/>
                    <a:pt x="60" y="2"/>
                  </a:cubicBezTo>
                  <a:cubicBezTo>
                    <a:pt x="24" y="10"/>
                    <a:pt x="0" y="45"/>
                    <a:pt x="9" y="80"/>
                  </a:cubicBezTo>
                  <a:lnTo>
                    <a:pt x="349" y="1752"/>
                  </a:lnTo>
                  <a:cubicBezTo>
                    <a:pt x="354" y="1782"/>
                    <a:pt x="382" y="1805"/>
                    <a:pt x="414" y="1805"/>
                  </a:cubicBezTo>
                  <a:cubicBezTo>
                    <a:pt x="418" y="1805"/>
                    <a:pt x="423" y="1805"/>
                    <a:pt x="427" y="1803"/>
                  </a:cubicBezTo>
                  <a:cubicBezTo>
                    <a:pt x="463" y="1796"/>
                    <a:pt x="487" y="1760"/>
                    <a:pt x="478" y="1725"/>
                  </a:cubicBezTo>
                  <a:lnTo>
                    <a:pt x="138" y="54"/>
                  </a:lnTo>
                  <a:cubicBezTo>
                    <a:pt x="132" y="22"/>
                    <a:pt x="105" y="0"/>
                    <a:pt x="74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3358125" y="3131100"/>
              <a:ext cx="15800" cy="31750"/>
            </a:xfrm>
            <a:custGeom>
              <a:avLst/>
              <a:gdLst/>
              <a:ahLst/>
              <a:cxnLst/>
              <a:rect l="l" t="t" r="r" b="b"/>
              <a:pathLst>
                <a:path w="632" h="1270" extrusionOk="0">
                  <a:moveTo>
                    <a:pt x="87" y="1"/>
                  </a:moveTo>
                  <a:cubicBezTo>
                    <a:pt x="44" y="1"/>
                    <a:pt x="0" y="41"/>
                    <a:pt x="23" y="94"/>
                  </a:cubicBezTo>
                  <a:lnTo>
                    <a:pt x="494" y="1229"/>
                  </a:lnTo>
                  <a:cubicBezTo>
                    <a:pt x="503" y="1253"/>
                    <a:pt x="528" y="1270"/>
                    <a:pt x="555" y="1270"/>
                  </a:cubicBezTo>
                  <a:cubicBezTo>
                    <a:pt x="564" y="1270"/>
                    <a:pt x="572" y="1267"/>
                    <a:pt x="580" y="1264"/>
                  </a:cubicBezTo>
                  <a:cubicBezTo>
                    <a:pt x="615" y="1251"/>
                    <a:pt x="631" y="1211"/>
                    <a:pt x="616" y="1178"/>
                  </a:cubicBezTo>
                  <a:lnTo>
                    <a:pt x="147" y="42"/>
                  </a:lnTo>
                  <a:cubicBezTo>
                    <a:pt x="134" y="13"/>
                    <a:pt x="111" y="1"/>
                    <a:pt x="8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3188325" y="1549725"/>
              <a:ext cx="343100" cy="1357525"/>
            </a:xfrm>
            <a:custGeom>
              <a:avLst/>
              <a:gdLst/>
              <a:ahLst/>
              <a:cxnLst/>
              <a:rect l="l" t="t" r="r" b="b"/>
              <a:pathLst>
                <a:path w="13724" h="54301" extrusionOk="0">
                  <a:moveTo>
                    <a:pt x="10721" y="1"/>
                  </a:moveTo>
                  <a:lnTo>
                    <a:pt x="185" y="11769"/>
                  </a:lnTo>
                  <a:cubicBezTo>
                    <a:pt x="71" y="27670"/>
                    <a:pt x="1" y="44190"/>
                    <a:pt x="185" y="54030"/>
                  </a:cubicBezTo>
                  <a:cubicBezTo>
                    <a:pt x="1229" y="54216"/>
                    <a:pt x="2165" y="54300"/>
                    <a:pt x="3059" y="54300"/>
                  </a:cubicBezTo>
                  <a:cubicBezTo>
                    <a:pt x="3846" y="54300"/>
                    <a:pt x="4601" y="54235"/>
                    <a:pt x="5370" y="54114"/>
                  </a:cubicBezTo>
                  <a:cubicBezTo>
                    <a:pt x="5370" y="54114"/>
                    <a:pt x="10541" y="42307"/>
                    <a:pt x="9269" y="31336"/>
                  </a:cubicBezTo>
                  <a:cubicBezTo>
                    <a:pt x="10378" y="21918"/>
                    <a:pt x="13723" y="12797"/>
                    <a:pt x="10721" y="1"/>
                  </a:cubicBezTo>
                  <a:close/>
                </a:path>
              </a:pathLst>
            </a:custGeom>
            <a:solidFill>
              <a:srgbClr val="FC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2962850" y="2764275"/>
              <a:ext cx="218825" cy="423675"/>
            </a:xfrm>
            <a:custGeom>
              <a:avLst/>
              <a:gdLst/>
              <a:ahLst/>
              <a:cxnLst/>
              <a:rect l="l" t="t" r="r" b="b"/>
              <a:pathLst>
                <a:path w="8753" h="16947" extrusionOk="0">
                  <a:moveTo>
                    <a:pt x="6980" y="1"/>
                  </a:moveTo>
                  <a:lnTo>
                    <a:pt x="1369" y="1014"/>
                  </a:lnTo>
                  <a:cubicBezTo>
                    <a:pt x="2666" y="3563"/>
                    <a:pt x="3220" y="8022"/>
                    <a:pt x="3205" y="8746"/>
                  </a:cubicBezTo>
                  <a:cubicBezTo>
                    <a:pt x="3191" y="9469"/>
                    <a:pt x="3082" y="9811"/>
                    <a:pt x="3002" y="10557"/>
                  </a:cubicBezTo>
                  <a:cubicBezTo>
                    <a:pt x="2921" y="11304"/>
                    <a:pt x="101" y="14275"/>
                    <a:pt x="50" y="15085"/>
                  </a:cubicBezTo>
                  <a:cubicBezTo>
                    <a:pt x="0" y="15895"/>
                    <a:pt x="855" y="16089"/>
                    <a:pt x="855" y="16089"/>
                  </a:cubicBezTo>
                  <a:cubicBezTo>
                    <a:pt x="1017" y="16392"/>
                    <a:pt x="1472" y="16445"/>
                    <a:pt x="1775" y="16445"/>
                  </a:cubicBezTo>
                  <a:cubicBezTo>
                    <a:pt x="1942" y="16445"/>
                    <a:pt x="2063" y="16429"/>
                    <a:pt x="2063" y="16429"/>
                  </a:cubicBezTo>
                  <a:cubicBezTo>
                    <a:pt x="2206" y="16573"/>
                    <a:pt x="2403" y="16621"/>
                    <a:pt x="2600" y="16621"/>
                  </a:cubicBezTo>
                  <a:cubicBezTo>
                    <a:pt x="2979" y="16621"/>
                    <a:pt x="3359" y="16446"/>
                    <a:pt x="3359" y="16446"/>
                  </a:cubicBezTo>
                  <a:cubicBezTo>
                    <a:pt x="3622" y="16604"/>
                    <a:pt x="3898" y="16661"/>
                    <a:pt x="4159" y="16661"/>
                  </a:cubicBezTo>
                  <a:cubicBezTo>
                    <a:pt x="4830" y="16661"/>
                    <a:pt x="5402" y="16284"/>
                    <a:pt x="5402" y="16284"/>
                  </a:cubicBezTo>
                  <a:cubicBezTo>
                    <a:pt x="5402" y="16284"/>
                    <a:pt x="5898" y="16947"/>
                    <a:pt x="6818" y="16947"/>
                  </a:cubicBezTo>
                  <a:cubicBezTo>
                    <a:pt x="7736" y="16947"/>
                    <a:pt x="8384" y="15619"/>
                    <a:pt x="8550" y="14874"/>
                  </a:cubicBezTo>
                  <a:cubicBezTo>
                    <a:pt x="8718" y="14129"/>
                    <a:pt x="8753" y="13076"/>
                    <a:pt x="8603" y="12542"/>
                  </a:cubicBezTo>
                  <a:cubicBezTo>
                    <a:pt x="8451" y="12007"/>
                    <a:pt x="8625" y="11613"/>
                    <a:pt x="8652" y="10711"/>
                  </a:cubicBezTo>
                  <a:cubicBezTo>
                    <a:pt x="8680" y="9811"/>
                    <a:pt x="8021" y="8244"/>
                    <a:pt x="8021" y="8244"/>
                  </a:cubicBezTo>
                  <a:lnTo>
                    <a:pt x="7889" y="5448"/>
                  </a:lnTo>
                  <a:lnTo>
                    <a:pt x="6980" y="1"/>
                  </a:lnTo>
                  <a:close/>
                </a:path>
              </a:pathLst>
            </a:custGeom>
            <a:solidFill>
              <a:srgbClr val="FC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3096150" y="3127950"/>
              <a:ext cx="8850" cy="45100"/>
            </a:xfrm>
            <a:custGeom>
              <a:avLst/>
              <a:gdLst/>
              <a:ahLst/>
              <a:cxnLst/>
              <a:rect l="l" t="t" r="r" b="b"/>
              <a:pathLst>
                <a:path w="354" h="1804" extrusionOk="0">
                  <a:moveTo>
                    <a:pt x="283" y="1"/>
                  </a:moveTo>
                  <a:cubicBezTo>
                    <a:pt x="250" y="1"/>
                    <a:pt x="221" y="25"/>
                    <a:pt x="216" y="59"/>
                  </a:cubicBezTo>
                  <a:lnTo>
                    <a:pt x="4" y="1729"/>
                  </a:lnTo>
                  <a:cubicBezTo>
                    <a:pt x="0" y="1766"/>
                    <a:pt x="25" y="1799"/>
                    <a:pt x="62" y="1804"/>
                  </a:cubicBezTo>
                  <a:lnTo>
                    <a:pt x="70" y="1804"/>
                  </a:lnTo>
                  <a:cubicBezTo>
                    <a:pt x="103" y="1804"/>
                    <a:pt x="132" y="1779"/>
                    <a:pt x="136" y="1746"/>
                  </a:cubicBezTo>
                  <a:lnTo>
                    <a:pt x="348" y="75"/>
                  </a:lnTo>
                  <a:cubicBezTo>
                    <a:pt x="354" y="38"/>
                    <a:pt x="328" y="5"/>
                    <a:pt x="291" y="1"/>
                  </a:cubicBezTo>
                  <a:cubicBezTo>
                    <a:pt x="288" y="1"/>
                    <a:pt x="286" y="1"/>
                    <a:pt x="283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3044950" y="3131125"/>
              <a:ext cx="13775" cy="42825"/>
            </a:xfrm>
            <a:custGeom>
              <a:avLst/>
              <a:gdLst/>
              <a:ahLst/>
              <a:cxnLst/>
              <a:rect l="l" t="t" r="r" b="b"/>
              <a:pathLst>
                <a:path w="551" h="1713" extrusionOk="0">
                  <a:moveTo>
                    <a:pt x="472" y="1"/>
                  </a:moveTo>
                  <a:cubicBezTo>
                    <a:pt x="445" y="1"/>
                    <a:pt x="418" y="16"/>
                    <a:pt x="409" y="50"/>
                  </a:cubicBezTo>
                  <a:lnTo>
                    <a:pt x="9" y="1628"/>
                  </a:lnTo>
                  <a:cubicBezTo>
                    <a:pt x="0" y="1664"/>
                    <a:pt x="21" y="1701"/>
                    <a:pt x="57" y="1710"/>
                  </a:cubicBezTo>
                  <a:cubicBezTo>
                    <a:pt x="62" y="1711"/>
                    <a:pt x="68" y="1712"/>
                    <a:pt x="73" y="1712"/>
                  </a:cubicBezTo>
                  <a:cubicBezTo>
                    <a:pt x="104" y="1712"/>
                    <a:pt x="131" y="1692"/>
                    <a:pt x="138" y="1661"/>
                  </a:cubicBezTo>
                  <a:lnTo>
                    <a:pt x="539" y="83"/>
                  </a:lnTo>
                  <a:cubicBezTo>
                    <a:pt x="550" y="33"/>
                    <a:pt x="510" y="1"/>
                    <a:pt x="472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3010275" y="3127925"/>
              <a:ext cx="12175" cy="45125"/>
            </a:xfrm>
            <a:custGeom>
              <a:avLst/>
              <a:gdLst/>
              <a:ahLst/>
              <a:cxnLst/>
              <a:rect l="l" t="t" r="r" b="b"/>
              <a:pathLst>
                <a:path w="487" h="1805" extrusionOk="0">
                  <a:moveTo>
                    <a:pt x="409" y="1"/>
                  </a:moveTo>
                  <a:cubicBezTo>
                    <a:pt x="381" y="1"/>
                    <a:pt x="353" y="17"/>
                    <a:pt x="345" y="54"/>
                  </a:cubicBezTo>
                  <a:lnTo>
                    <a:pt x="10" y="1725"/>
                  </a:lnTo>
                  <a:cubicBezTo>
                    <a:pt x="1" y="1765"/>
                    <a:pt x="31" y="1805"/>
                    <a:pt x="73" y="1805"/>
                  </a:cubicBezTo>
                  <a:cubicBezTo>
                    <a:pt x="74" y="1805"/>
                    <a:pt x="74" y="1805"/>
                    <a:pt x="75" y="1805"/>
                  </a:cubicBezTo>
                  <a:cubicBezTo>
                    <a:pt x="107" y="1805"/>
                    <a:pt x="134" y="1782"/>
                    <a:pt x="141" y="1752"/>
                  </a:cubicBezTo>
                  <a:lnTo>
                    <a:pt x="476" y="80"/>
                  </a:lnTo>
                  <a:cubicBezTo>
                    <a:pt x="486" y="31"/>
                    <a:pt x="447" y="1"/>
                    <a:pt x="409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2981850" y="3131175"/>
              <a:ext cx="15525" cy="31675"/>
            </a:xfrm>
            <a:custGeom>
              <a:avLst/>
              <a:gdLst/>
              <a:ahLst/>
              <a:cxnLst/>
              <a:rect l="l" t="t" r="r" b="b"/>
              <a:pathLst>
                <a:path w="621" h="1267" extrusionOk="0">
                  <a:moveTo>
                    <a:pt x="536" y="0"/>
                  </a:moveTo>
                  <a:cubicBezTo>
                    <a:pt x="513" y="0"/>
                    <a:pt x="490" y="12"/>
                    <a:pt x="478" y="40"/>
                  </a:cubicBezTo>
                  <a:lnTo>
                    <a:pt x="15" y="1175"/>
                  </a:lnTo>
                  <a:cubicBezTo>
                    <a:pt x="0" y="1209"/>
                    <a:pt x="17" y="1248"/>
                    <a:pt x="51" y="1261"/>
                  </a:cubicBezTo>
                  <a:cubicBezTo>
                    <a:pt x="59" y="1266"/>
                    <a:pt x="68" y="1267"/>
                    <a:pt x="76" y="1267"/>
                  </a:cubicBezTo>
                  <a:cubicBezTo>
                    <a:pt x="104" y="1267"/>
                    <a:pt x="128" y="1250"/>
                    <a:pt x="138" y="1226"/>
                  </a:cubicBezTo>
                  <a:lnTo>
                    <a:pt x="601" y="91"/>
                  </a:lnTo>
                  <a:cubicBezTo>
                    <a:pt x="620" y="39"/>
                    <a:pt x="578" y="0"/>
                    <a:pt x="536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2821875" y="1554050"/>
              <a:ext cx="342775" cy="1353200"/>
            </a:xfrm>
            <a:custGeom>
              <a:avLst/>
              <a:gdLst/>
              <a:ahLst/>
              <a:cxnLst/>
              <a:rect l="l" t="t" r="r" b="b"/>
              <a:pathLst>
                <a:path w="13711" h="54128" extrusionOk="0">
                  <a:moveTo>
                    <a:pt x="2958" y="0"/>
                  </a:moveTo>
                  <a:lnTo>
                    <a:pt x="2958" y="0"/>
                  </a:lnTo>
                  <a:cubicBezTo>
                    <a:pt x="0" y="12796"/>
                    <a:pt x="3489" y="21745"/>
                    <a:pt x="4583" y="31163"/>
                  </a:cubicBezTo>
                  <a:cubicBezTo>
                    <a:pt x="3330" y="42134"/>
                    <a:pt x="8424" y="53941"/>
                    <a:pt x="8424" y="53941"/>
                  </a:cubicBezTo>
                  <a:cubicBezTo>
                    <a:pt x="9181" y="54062"/>
                    <a:pt x="9924" y="54127"/>
                    <a:pt x="10699" y="54127"/>
                  </a:cubicBezTo>
                  <a:cubicBezTo>
                    <a:pt x="11579" y="54127"/>
                    <a:pt x="12500" y="54043"/>
                    <a:pt x="13528" y="53857"/>
                  </a:cubicBezTo>
                  <a:cubicBezTo>
                    <a:pt x="13710" y="44017"/>
                    <a:pt x="13641" y="27497"/>
                    <a:pt x="13528" y="11596"/>
                  </a:cubicBezTo>
                  <a:lnTo>
                    <a:pt x="2958" y="0"/>
                  </a:lnTo>
                  <a:close/>
                </a:path>
              </a:pathLst>
            </a:custGeom>
            <a:solidFill>
              <a:srgbClr val="FC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2888675" y="491175"/>
              <a:ext cx="574925" cy="399975"/>
            </a:xfrm>
            <a:custGeom>
              <a:avLst/>
              <a:gdLst/>
              <a:ahLst/>
              <a:cxnLst/>
              <a:rect l="l" t="t" r="r" b="b"/>
              <a:pathLst>
                <a:path w="22997" h="15999" extrusionOk="0">
                  <a:moveTo>
                    <a:pt x="19329" y="1"/>
                  </a:moveTo>
                  <a:lnTo>
                    <a:pt x="2878" y="565"/>
                  </a:lnTo>
                  <a:cubicBezTo>
                    <a:pt x="2279" y="3277"/>
                    <a:pt x="2945" y="3970"/>
                    <a:pt x="2117" y="6108"/>
                  </a:cubicBezTo>
                  <a:cubicBezTo>
                    <a:pt x="1640" y="7339"/>
                    <a:pt x="899" y="8462"/>
                    <a:pt x="477" y="9715"/>
                  </a:cubicBezTo>
                  <a:cubicBezTo>
                    <a:pt x="56" y="10966"/>
                    <a:pt x="1" y="12456"/>
                    <a:pt x="802" y="13507"/>
                  </a:cubicBezTo>
                  <a:cubicBezTo>
                    <a:pt x="1074" y="13865"/>
                    <a:pt x="1434" y="14156"/>
                    <a:pt x="1659" y="14545"/>
                  </a:cubicBezTo>
                  <a:cubicBezTo>
                    <a:pt x="1883" y="14934"/>
                    <a:pt x="1637" y="15487"/>
                    <a:pt x="1302" y="15789"/>
                  </a:cubicBezTo>
                  <a:lnTo>
                    <a:pt x="1430" y="15789"/>
                  </a:lnTo>
                  <a:cubicBezTo>
                    <a:pt x="1936" y="15900"/>
                    <a:pt x="2447" y="15960"/>
                    <a:pt x="2962" y="15984"/>
                  </a:cubicBezTo>
                  <a:cubicBezTo>
                    <a:pt x="3136" y="15680"/>
                    <a:pt x="3395" y="15162"/>
                    <a:pt x="3419" y="14718"/>
                  </a:cubicBezTo>
                  <a:cubicBezTo>
                    <a:pt x="3503" y="15139"/>
                    <a:pt x="3529" y="15570"/>
                    <a:pt x="3497" y="15998"/>
                  </a:cubicBezTo>
                  <a:cubicBezTo>
                    <a:pt x="3674" y="15998"/>
                    <a:pt x="3850" y="15995"/>
                    <a:pt x="4027" y="15990"/>
                  </a:cubicBezTo>
                  <a:cubicBezTo>
                    <a:pt x="4157" y="15760"/>
                    <a:pt x="4403" y="15273"/>
                    <a:pt x="4420" y="14857"/>
                  </a:cubicBezTo>
                  <a:lnTo>
                    <a:pt x="4420" y="14857"/>
                  </a:lnTo>
                  <a:cubicBezTo>
                    <a:pt x="4420" y="14857"/>
                    <a:pt x="4485" y="15376"/>
                    <a:pt x="4308" y="15979"/>
                  </a:cubicBezTo>
                  <a:cubicBezTo>
                    <a:pt x="5194" y="15931"/>
                    <a:pt x="6088" y="15808"/>
                    <a:pt x="6985" y="15680"/>
                  </a:cubicBezTo>
                  <a:cubicBezTo>
                    <a:pt x="7078" y="15358"/>
                    <a:pt x="7204" y="14850"/>
                    <a:pt x="7221" y="14406"/>
                  </a:cubicBezTo>
                  <a:cubicBezTo>
                    <a:pt x="7360" y="14795"/>
                    <a:pt x="7422" y="15206"/>
                    <a:pt x="7405" y="15620"/>
                  </a:cubicBezTo>
                  <a:cubicBezTo>
                    <a:pt x="8547" y="15454"/>
                    <a:pt x="9694" y="15295"/>
                    <a:pt x="10832" y="15275"/>
                  </a:cubicBezTo>
                  <a:cubicBezTo>
                    <a:pt x="10906" y="15274"/>
                    <a:pt x="10981" y="15273"/>
                    <a:pt x="11055" y="15273"/>
                  </a:cubicBezTo>
                  <a:cubicBezTo>
                    <a:pt x="12496" y="15273"/>
                    <a:pt x="13925" y="15507"/>
                    <a:pt x="15357" y="15695"/>
                  </a:cubicBezTo>
                  <a:cubicBezTo>
                    <a:pt x="15307" y="15304"/>
                    <a:pt x="15296" y="14825"/>
                    <a:pt x="15296" y="14825"/>
                  </a:cubicBezTo>
                  <a:lnTo>
                    <a:pt x="15296" y="14825"/>
                  </a:lnTo>
                  <a:cubicBezTo>
                    <a:pt x="15347" y="15153"/>
                    <a:pt x="15748" y="15672"/>
                    <a:pt x="15748" y="15672"/>
                  </a:cubicBezTo>
                  <a:cubicBezTo>
                    <a:pt x="15671" y="15259"/>
                    <a:pt x="15825" y="14613"/>
                    <a:pt x="15825" y="14613"/>
                  </a:cubicBezTo>
                  <a:lnTo>
                    <a:pt x="15825" y="14613"/>
                  </a:lnTo>
                  <a:cubicBezTo>
                    <a:pt x="15816" y="15010"/>
                    <a:pt x="15978" y="15489"/>
                    <a:pt x="16095" y="15785"/>
                  </a:cubicBezTo>
                  <a:cubicBezTo>
                    <a:pt x="16635" y="15842"/>
                    <a:pt x="17178" y="15871"/>
                    <a:pt x="17721" y="15871"/>
                  </a:cubicBezTo>
                  <a:cubicBezTo>
                    <a:pt x="18087" y="15871"/>
                    <a:pt x="18453" y="15858"/>
                    <a:pt x="18818" y="15832"/>
                  </a:cubicBezTo>
                  <a:cubicBezTo>
                    <a:pt x="18598" y="15109"/>
                    <a:pt x="18748" y="14120"/>
                    <a:pt x="18748" y="14120"/>
                  </a:cubicBezTo>
                  <a:lnTo>
                    <a:pt x="18748" y="14120"/>
                  </a:lnTo>
                  <a:cubicBezTo>
                    <a:pt x="18816" y="14817"/>
                    <a:pt x="19172" y="15558"/>
                    <a:pt x="19291" y="15786"/>
                  </a:cubicBezTo>
                  <a:cubicBezTo>
                    <a:pt x="20058" y="15705"/>
                    <a:pt x="20807" y="15564"/>
                    <a:pt x="21479" y="15350"/>
                  </a:cubicBezTo>
                  <a:cubicBezTo>
                    <a:pt x="21146" y="14212"/>
                    <a:pt x="22399" y="12626"/>
                    <a:pt x="22706" y="11464"/>
                  </a:cubicBezTo>
                  <a:cubicBezTo>
                    <a:pt x="22996" y="10362"/>
                    <a:pt x="22594" y="9194"/>
                    <a:pt x="22044" y="8196"/>
                  </a:cubicBezTo>
                  <a:cubicBezTo>
                    <a:pt x="21494" y="7197"/>
                    <a:pt x="20790" y="6275"/>
                    <a:pt x="20402" y="5203"/>
                  </a:cubicBezTo>
                  <a:cubicBezTo>
                    <a:pt x="19708" y="3291"/>
                    <a:pt x="20271" y="1803"/>
                    <a:pt x="19329" y="1"/>
                  </a:cubicBezTo>
                  <a:close/>
                </a:path>
              </a:pathLst>
            </a:custGeom>
            <a:solidFill>
              <a:srgbClr val="EA5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2860700" y="582900"/>
              <a:ext cx="94775" cy="296650"/>
            </a:xfrm>
            <a:custGeom>
              <a:avLst/>
              <a:gdLst/>
              <a:ahLst/>
              <a:cxnLst/>
              <a:rect l="l" t="t" r="r" b="b"/>
              <a:pathLst>
                <a:path w="3791" h="11866" extrusionOk="0">
                  <a:moveTo>
                    <a:pt x="3669" y="0"/>
                  </a:moveTo>
                  <a:cubicBezTo>
                    <a:pt x="3668" y="0"/>
                    <a:pt x="3667" y="0"/>
                    <a:pt x="3666" y="0"/>
                  </a:cubicBezTo>
                  <a:cubicBezTo>
                    <a:pt x="3641" y="2"/>
                    <a:pt x="3623" y="24"/>
                    <a:pt x="3625" y="47"/>
                  </a:cubicBezTo>
                  <a:cubicBezTo>
                    <a:pt x="3701" y="979"/>
                    <a:pt x="3349" y="1965"/>
                    <a:pt x="2555" y="3059"/>
                  </a:cubicBezTo>
                  <a:cubicBezTo>
                    <a:pt x="2361" y="3327"/>
                    <a:pt x="2151" y="3590"/>
                    <a:pt x="1948" y="3845"/>
                  </a:cubicBezTo>
                  <a:cubicBezTo>
                    <a:pt x="1492" y="4419"/>
                    <a:pt x="1021" y="5013"/>
                    <a:pt x="686" y="5696"/>
                  </a:cubicBezTo>
                  <a:cubicBezTo>
                    <a:pt x="263" y="6562"/>
                    <a:pt x="0" y="7925"/>
                    <a:pt x="654" y="8913"/>
                  </a:cubicBezTo>
                  <a:cubicBezTo>
                    <a:pt x="942" y="9347"/>
                    <a:pt x="1362" y="9638"/>
                    <a:pt x="1768" y="9919"/>
                  </a:cubicBezTo>
                  <a:cubicBezTo>
                    <a:pt x="1895" y="10009"/>
                    <a:pt x="2027" y="10100"/>
                    <a:pt x="2153" y="10195"/>
                  </a:cubicBezTo>
                  <a:cubicBezTo>
                    <a:pt x="2611" y="10539"/>
                    <a:pt x="3157" y="11102"/>
                    <a:pt x="3151" y="11821"/>
                  </a:cubicBezTo>
                  <a:cubicBezTo>
                    <a:pt x="3151" y="11846"/>
                    <a:pt x="3170" y="11865"/>
                    <a:pt x="3195" y="11865"/>
                  </a:cubicBezTo>
                  <a:cubicBezTo>
                    <a:pt x="3220" y="11865"/>
                    <a:pt x="3239" y="11845"/>
                    <a:pt x="3239" y="11821"/>
                  </a:cubicBezTo>
                  <a:cubicBezTo>
                    <a:pt x="3245" y="11065"/>
                    <a:pt x="2680" y="10480"/>
                    <a:pt x="2206" y="10122"/>
                  </a:cubicBezTo>
                  <a:cubicBezTo>
                    <a:pt x="2080" y="10028"/>
                    <a:pt x="1948" y="9936"/>
                    <a:pt x="1819" y="9846"/>
                  </a:cubicBezTo>
                  <a:cubicBezTo>
                    <a:pt x="1420" y="9570"/>
                    <a:pt x="1007" y="9283"/>
                    <a:pt x="729" y="8863"/>
                  </a:cubicBezTo>
                  <a:cubicBezTo>
                    <a:pt x="95" y="7907"/>
                    <a:pt x="353" y="6581"/>
                    <a:pt x="766" y="5734"/>
                  </a:cubicBezTo>
                  <a:cubicBezTo>
                    <a:pt x="1096" y="5060"/>
                    <a:pt x="1565" y="4472"/>
                    <a:pt x="2018" y="3902"/>
                  </a:cubicBezTo>
                  <a:cubicBezTo>
                    <a:pt x="2222" y="3645"/>
                    <a:pt x="2432" y="3381"/>
                    <a:pt x="2628" y="3111"/>
                  </a:cubicBezTo>
                  <a:cubicBezTo>
                    <a:pt x="3435" y="2000"/>
                    <a:pt x="3790" y="995"/>
                    <a:pt x="3714" y="40"/>
                  </a:cubicBezTo>
                  <a:cubicBezTo>
                    <a:pt x="3712" y="18"/>
                    <a:pt x="3691" y="0"/>
                    <a:pt x="3669" y="0"/>
                  </a:cubicBezTo>
                  <a:close/>
                </a:path>
              </a:pathLst>
            </a:custGeom>
            <a:solidFill>
              <a:srgbClr val="EA5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3388375" y="554300"/>
              <a:ext cx="88850" cy="303725"/>
            </a:xfrm>
            <a:custGeom>
              <a:avLst/>
              <a:gdLst/>
              <a:ahLst/>
              <a:cxnLst/>
              <a:rect l="l" t="t" r="r" b="b"/>
              <a:pathLst>
                <a:path w="3554" h="12149" extrusionOk="0">
                  <a:moveTo>
                    <a:pt x="50" y="0"/>
                  </a:moveTo>
                  <a:cubicBezTo>
                    <a:pt x="47" y="0"/>
                    <a:pt x="44" y="1"/>
                    <a:pt x="41" y="1"/>
                  </a:cubicBezTo>
                  <a:cubicBezTo>
                    <a:pt x="16" y="6"/>
                    <a:pt x="1" y="29"/>
                    <a:pt x="5" y="52"/>
                  </a:cubicBezTo>
                  <a:cubicBezTo>
                    <a:pt x="216" y="1171"/>
                    <a:pt x="842" y="2198"/>
                    <a:pt x="1415" y="3074"/>
                  </a:cubicBezTo>
                  <a:cubicBezTo>
                    <a:pt x="1487" y="3184"/>
                    <a:pt x="1560" y="3295"/>
                    <a:pt x="1633" y="3405"/>
                  </a:cubicBezTo>
                  <a:cubicBezTo>
                    <a:pt x="2170" y="4219"/>
                    <a:pt x="2725" y="5061"/>
                    <a:pt x="3050" y="5976"/>
                  </a:cubicBezTo>
                  <a:cubicBezTo>
                    <a:pt x="3462" y="7140"/>
                    <a:pt x="3406" y="8293"/>
                    <a:pt x="2898" y="9138"/>
                  </a:cubicBezTo>
                  <a:cubicBezTo>
                    <a:pt x="2645" y="9561"/>
                    <a:pt x="2273" y="9930"/>
                    <a:pt x="1912" y="10288"/>
                  </a:cubicBezTo>
                  <a:cubicBezTo>
                    <a:pt x="1377" y="10821"/>
                    <a:pt x="822" y="11372"/>
                    <a:pt x="669" y="12095"/>
                  </a:cubicBezTo>
                  <a:cubicBezTo>
                    <a:pt x="663" y="12120"/>
                    <a:pt x="678" y="12143"/>
                    <a:pt x="703" y="12149"/>
                  </a:cubicBezTo>
                  <a:lnTo>
                    <a:pt x="713" y="12149"/>
                  </a:lnTo>
                  <a:cubicBezTo>
                    <a:pt x="734" y="12149"/>
                    <a:pt x="751" y="12135"/>
                    <a:pt x="756" y="12114"/>
                  </a:cubicBezTo>
                  <a:cubicBezTo>
                    <a:pt x="904" y="11416"/>
                    <a:pt x="1425" y="10900"/>
                    <a:pt x="1976" y="10351"/>
                  </a:cubicBezTo>
                  <a:cubicBezTo>
                    <a:pt x="2339" y="9991"/>
                    <a:pt x="2717" y="9616"/>
                    <a:pt x="2974" y="9185"/>
                  </a:cubicBezTo>
                  <a:cubicBezTo>
                    <a:pt x="3496" y="8316"/>
                    <a:pt x="3554" y="7136"/>
                    <a:pt x="3132" y="5948"/>
                  </a:cubicBezTo>
                  <a:cubicBezTo>
                    <a:pt x="2805" y="5021"/>
                    <a:pt x="2247" y="4175"/>
                    <a:pt x="1707" y="3357"/>
                  </a:cubicBezTo>
                  <a:cubicBezTo>
                    <a:pt x="1634" y="3246"/>
                    <a:pt x="1561" y="3136"/>
                    <a:pt x="1490" y="3025"/>
                  </a:cubicBezTo>
                  <a:cubicBezTo>
                    <a:pt x="922" y="2156"/>
                    <a:pt x="300" y="1137"/>
                    <a:pt x="92" y="36"/>
                  </a:cubicBezTo>
                  <a:cubicBezTo>
                    <a:pt x="88" y="15"/>
                    <a:pt x="70" y="0"/>
                    <a:pt x="50" y="0"/>
                  </a:cubicBezTo>
                  <a:close/>
                </a:path>
              </a:pathLst>
            </a:custGeom>
            <a:solidFill>
              <a:srgbClr val="EA5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3422925" y="764350"/>
              <a:ext cx="29075" cy="113875"/>
            </a:xfrm>
            <a:custGeom>
              <a:avLst/>
              <a:gdLst/>
              <a:ahLst/>
              <a:cxnLst/>
              <a:rect l="l" t="t" r="r" b="b"/>
              <a:pathLst>
                <a:path w="1163" h="4555" extrusionOk="0">
                  <a:moveTo>
                    <a:pt x="1100" y="1"/>
                  </a:moveTo>
                  <a:cubicBezTo>
                    <a:pt x="1088" y="1"/>
                    <a:pt x="1076" y="6"/>
                    <a:pt x="1066" y="19"/>
                  </a:cubicBezTo>
                  <a:cubicBezTo>
                    <a:pt x="282" y="1046"/>
                    <a:pt x="0" y="2464"/>
                    <a:pt x="328" y="3715"/>
                  </a:cubicBezTo>
                  <a:cubicBezTo>
                    <a:pt x="442" y="4147"/>
                    <a:pt x="620" y="4421"/>
                    <a:pt x="875" y="4549"/>
                  </a:cubicBezTo>
                  <a:cubicBezTo>
                    <a:pt x="880" y="4553"/>
                    <a:pt x="887" y="4555"/>
                    <a:pt x="895" y="4555"/>
                  </a:cubicBezTo>
                  <a:lnTo>
                    <a:pt x="895" y="4555"/>
                  </a:lnTo>
                  <a:cubicBezTo>
                    <a:pt x="941" y="4554"/>
                    <a:pt x="956" y="4491"/>
                    <a:pt x="915" y="4471"/>
                  </a:cubicBezTo>
                  <a:cubicBezTo>
                    <a:pt x="685" y="4354"/>
                    <a:pt x="521" y="4099"/>
                    <a:pt x="413" y="3693"/>
                  </a:cubicBezTo>
                  <a:cubicBezTo>
                    <a:pt x="94" y="2467"/>
                    <a:pt x="371" y="1081"/>
                    <a:pt x="1136" y="72"/>
                  </a:cubicBezTo>
                  <a:cubicBezTo>
                    <a:pt x="1162" y="38"/>
                    <a:pt x="1132" y="1"/>
                    <a:pt x="1100" y="1"/>
                  </a:cubicBezTo>
                  <a:close/>
                  <a:moveTo>
                    <a:pt x="895" y="4555"/>
                  </a:moveTo>
                  <a:cubicBezTo>
                    <a:pt x="894" y="4555"/>
                    <a:pt x="894" y="4555"/>
                    <a:pt x="894" y="4555"/>
                  </a:cubicBezTo>
                  <a:lnTo>
                    <a:pt x="895" y="4555"/>
                  </a:lnTo>
                  <a:cubicBezTo>
                    <a:pt x="895" y="4555"/>
                    <a:pt x="895" y="4555"/>
                    <a:pt x="895" y="4555"/>
                  </a:cubicBezTo>
                  <a:close/>
                </a:path>
              </a:pathLst>
            </a:custGeom>
            <a:solidFill>
              <a:srgbClr val="EA5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2903350" y="787475"/>
              <a:ext cx="29625" cy="97575"/>
            </a:xfrm>
            <a:custGeom>
              <a:avLst/>
              <a:gdLst/>
              <a:ahLst/>
              <a:cxnLst/>
              <a:rect l="l" t="t" r="r" b="b"/>
              <a:pathLst>
                <a:path w="1185" h="3903" extrusionOk="0">
                  <a:moveTo>
                    <a:pt x="766" y="1"/>
                  </a:moveTo>
                  <a:cubicBezTo>
                    <a:pt x="762" y="1"/>
                    <a:pt x="758" y="1"/>
                    <a:pt x="754" y="3"/>
                  </a:cubicBezTo>
                  <a:cubicBezTo>
                    <a:pt x="730" y="10"/>
                    <a:pt x="717" y="34"/>
                    <a:pt x="723" y="58"/>
                  </a:cubicBezTo>
                  <a:cubicBezTo>
                    <a:pt x="922" y="750"/>
                    <a:pt x="1094" y="1428"/>
                    <a:pt x="1037" y="2112"/>
                  </a:cubicBezTo>
                  <a:cubicBezTo>
                    <a:pt x="974" y="2872"/>
                    <a:pt x="593" y="3527"/>
                    <a:pt x="42" y="3819"/>
                  </a:cubicBezTo>
                  <a:cubicBezTo>
                    <a:pt x="1" y="3839"/>
                    <a:pt x="16" y="3903"/>
                    <a:pt x="62" y="3903"/>
                  </a:cubicBezTo>
                  <a:cubicBezTo>
                    <a:pt x="69" y="3901"/>
                    <a:pt x="76" y="3900"/>
                    <a:pt x="83" y="3897"/>
                  </a:cubicBezTo>
                  <a:cubicBezTo>
                    <a:pt x="662" y="3591"/>
                    <a:pt x="1061" y="2911"/>
                    <a:pt x="1127" y="2119"/>
                  </a:cubicBezTo>
                  <a:cubicBezTo>
                    <a:pt x="1185" y="1420"/>
                    <a:pt x="1009" y="734"/>
                    <a:pt x="809" y="34"/>
                  </a:cubicBezTo>
                  <a:cubicBezTo>
                    <a:pt x="803" y="14"/>
                    <a:pt x="785" y="1"/>
                    <a:pt x="766" y="1"/>
                  </a:cubicBezTo>
                  <a:close/>
                </a:path>
              </a:pathLst>
            </a:custGeom>
            <a:solidFill>
              <a:srgbClr val="EA5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2882325" y="652900"/>
              <a:ext cx="62900" cy="190175"/>
            </a:xfrm>
            <a:custGeom>
              <a:avLst/>
              <a:gdLst/>
              <a:ahLst/>
              <a:cxnLst/>
              <a:rect l="l" t="t" r="r" b="b"/>
              <a:pathLst>
                <a:path w="2516" h="7607" extrusionOk="0">
                  <a:moveTo>
                    <a:pt x="2453" y="0"/>
                  </a:moveTo>
                  <a:cubicBezTo>
                    <a:pt x="2443" y="0"/>
                    <a:pt x="2433" y="3"/>
                    <a:pt x="2424" y="11"/>
                  </a:cubicBezTo>
                  <a:cubicBezTo>
                    <a:pt x="1651" y="727"/>
                    <a:pt x="1004" y="1581"/>
                    <a:pt x="500" y="2548"/>
                  </a:cubicBezTo>
                  <a:cubicBezTo>
                    <a:pt x="265" y="2998"/>
                    <a:pt x="0" y="3595"/>
                    <a:pt x="44" y="4225"/>
                  </a:cubicBezTo>
                  <a:cubicBezTo>
                    <a:pt x="98" y="5006"/>
                    <a:pt x="610" y="5638"/>
                    <a:pt x="990" y="6045"/>
                  </a:cubicBezTo>
                  <a:cubicBezTo>
                    <a:pt x="1094" y="6157"/>
                    <a:pt x="1200" y="6266"/>
                    <a:pt x="1307" y="6374"/>
                  </a:cubicBezTo>
                  <a:cubicBezTo>
                    <a:pt x="1664" y="6739"/>
                    <a:pt x="2034" y="7117"/>
                    <a:pt x="2279" y="7582"/>
                  </a:cubicBezTo>
                  <a:cubicBezTo>
                    <a:pt x="2287" y="7597"/>
                    <a:pt x="2303" y="7607"/>
                    <a:pt x="2319" y="7607"/>
                  </a:cubicBezTo>
                  <a:cubicBezTo>
                    <a:pt x="2326" y="7607"/>
                    <a:pt x="2333" y="7605"/>
                    <a:pt x="2340" y="7601"/>
                  </a:cubicBezTo>
                  <a:cubicBezTo>
                    <a:pt x="2362" y="7590"/>
                    <a:pt x="2370" y="7563"/>
                    <a:pt x="2358" y="7542"/>
                  </a:cubicBezTo>
                  <a:cubicBezTo>
                    <a:pt x="2106" y="7064"/>
                    <a:pt x="1731" y="6681"/>
                    <a:pt x="1370" y="6312"/>
                  </a:cubicBezTo>
                  <a:cubicBezTo>
                    <a:pt x="1264" y="6205"/>
                    <a:pt x="1158" y="6096"/>
                    <a:pt x="1055" y="5986"/>
                  </a:cubicBezTo>
                  <a:cubicBezTo>
                    <a:pt x="466" y="5354"/>
                    <a:pt x="172" y="4792"/>
                    <a:pt x="132" y="4219"/>
                  </a:cubicBezTo>
                  <a:cubicBezTo>
                    <a:pt x="91" y="3612"/>
                    <a:pt x="349" y="3029"/>
                    <a:pt x="579" y="2589"/>
                  </a:cubicBezTo>
                  <a:cubicBezTo>
                    <a:pt x="1077" y="1630"/>
                    <a:pt x="1719" y="786"/>
                    <a:pt x="2484" y="76"/>
                  </a:cubicBezTo>
                  <a:cubicBezTo>
                    <a:pt x="2516" y="44"/>
                    <a:pt x="2488" y="0"/>
                    <a:pt x="2453" y="0"/>
                  </a:cubicBezTo>
                  <a:close/>
                </a:path>
              </a:pathLst>
            </a:custGeom>
            <a:solidFill>
              <a:srgbClr val="EA5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3386275" y="609800"/>
              <a:ext cx="84750" cy="188700"/>
            </a:xfrm>
            <a:custGeom>
              <a:avLst/>
              <a:gdLst/>
              <a:ahLst/>
              <a:cxnLst/>
              <a:rect l="l" t="t" r="r" b="b"/>
              <a:pathLst>
                <a:path w="3390" h="7548" extrusionOk="0">
                  <a:moveTo>
                    <a:pt x="57" y="1"/>
                  </a:moveTo>
                  <a:cubicBezTo>
                    <a:pt x="28" y="1"/>
                    <a:pt x="0" y="29"/>
                    <a:pt x="16" y="65"/>
                  </a:cubicBezTo>
                  <a:cubicBezTo>
                    <a:pt x="330" y="670"/>
                    <a:pt x="815" y="1174"/>
                    <a:pt x="1284" y="1662"/>
                  </a:cubicBezTo>
                  <a:cubicBezTo>
                    <a:pt x="1794" y="2192"/>
                    <a:pt x="2321" y="2739"/>
                    <a:pt x="2617" y="3414"/>
                  </a:cubicBezTo>
                  <a:cubicBezTo>
                    <a:pt x="3289" y="4939"/>
                    <a:pt x="2642" y="6724"/>
                    <a:pt x="1148" y="7464"/>
                  </a:cubicBezTo>
                  <a:cubicBezTo>
                    <a:pt x="1126" y="7475"/>
                    <a:pt x="1116" y="7501"/>
                    <a:pt x="1127" y="7523"/>
                  </a:cubicBezTo>
                  <a:cubicBezTo>
                    <a:pt x="1136" y="7538"/>
                    <a:pt x="1151" y="7548"/>
                    <a:pt x="1167" y="7548"/>
                  </a:cubicBezTo>
                  <a:cubicBezTo>
                    <a:pt x="1174" y="7548"/>
                    <a:pt x="1181" y="7546"/>
                    <a:pt x="1187" y="7543"/>
                  </a:cubicBezTo>
                  <a:cubicBezTo>
                    <a:pt x="2723" y="6783"/>
                    <a:pt x="3390" y="4948"/>
                    <a:pt x="2700" y="3378"/>
                  </a:cubicBezTo>
                  <a:cubicBezTo>
                    <a:pt x="2397" y="2689"/>
                    <a:pt x="1864" y="2136"/>
                    <a:pt x="1348" y="1600"/>
                  </a:cubicBezTo>
                  <a:cubicBezTo>
                    <a:pt x="884" y="1118"/>
                    <a:pt x="403" y="618"/>
                    <a:pt x="95" y="23"/>
                  </a:cubicBezTo>
                  <a:cubicBezTo>
                    <a:pt x="85" y="8"/>
                    <a:pt x="71" y="1"/>
                    <a:pt x="57" y="1"/>
                  </a:cubicBezTo>
                  <a:close/>
                </a:path>
              </a:pathLst>
            </a:custGeom>
            <a:solidFill>
              <a:srgbClr val="EA5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2658050" y="827225"/>
              <a:ext cx="1036425" cy="1021250"/>
            </a:xfrm>
            <a:custGeom>
              <a:avLst/>
              <a:gdLst/>
              <a:ahLst/>
              <a:cxnLst/>
              <a:rect l="l" t="t" r="r" b="b"/>
              <a:pathLst>
                <a:path w="41457" h="40850" extrusionOk="0">
                  <a:moveTo>
                    <a:pt x="18321" y="0"/>
                  </a:moveTo>
                  <a:lnTo>
                    <a:pt x="18321" y="4031"/>
                  </a:lnTo>
                  <a:cubicBezTo>
                    <a:pt x="18321" y="4031"/>
                    <a:pt x="18320" y="4031"/>
                    <a:pt x="18319" y="4031"/>
                  </a:cubicBezTo>
                  <a:cubicBezTo>
                    <a:pt x="18224" y="4031"/>
                    <a:pt x="16090" y="4228"/>
                    <a:pt x="14855" y="4319"/>
                  </a:cubicBezTo>
                  <a:cubicBezTo>
                    <a:pt x="6104" y="7830"/>
                    <a:pt x="1" y="11780"/>
                    <a:pt x="278" y="14095"/>
                  </a:cubicBezTo>
                  <a:cubicBezTo>
                    <a:pt x="391" y="14701"/>
                    <a:pt x="1051" y="14937"/>
                    <a:pt x="2011" y="14937"/>
                  </a:cubicBezTo>
                  <a:cubicBezTo>
                    <a:pt x="5404" y="14937"/>
                    <a:pt x="12541" y="11988"/>
                    <a:pt x="12542" y="11988"/>
                  </a:cubicBezTo>
                  <a:lnTo>
                    <a:pt x="12542" y="11988"/>
                  </a:lnTo>
                  <a:cubicBezTo>
                    <a:pt x="11243" y="14387"/>
                    <a:pt x="11717" y="16368"/>
                    <a:pt x="12932" y="18175"/>
                  </a:cubicBezTo>
                  <a:cubicBezTo>
                    <a:pt x="12558" y="20527"/>
                    <a:pt x="11681" y="22710"/>
                    <a:pt x="10891" y="24965"/>
                  </a:cubicBezTo>
                  <a:cubicBezTo>
                    <a:pt x="10100" y="27222"/>
                    <a:pt x="9088" y="29062"/>
                    <a:pt x="9297" y="31433"/>
                  </a:cubicBezTo>
                  <a:cubicBezTo>
                    <a:pt x="9485" y="33557"/>
                    <a:pt x="11627" y="40850"/>
                    <a:pt x="20729" y="40850"/>
                  </a:cubicBezTo>
                  <a:cubicBezTo>
                    <a:pt x="29831" y="40850"/>
                    <a:pt x="31972" y="33557"/>
                    <a:pt x="32160" y="31433"/>
                  </a:cubicBezTo>
                  <a:cubicBezTo>
                    <a:pt x="32369" y="29063"/>
                    <a:pt x="31357" y="27222"/>
                    <a:pt x="30566" y="24965"/>
                  </a:cubicBezTo>
                  <a:cubicBezTo>
                    <a:pt x="29777" y="22710"/>
                    <a:pt x="28899" y="20527"/>
                    <a:pt x="28527" y="18175"/>
                  </a:cubicBezTo>
                  <a:cubicBezTo>
                    <a:pt x="29741" y="16368"/>
                    <a:pt x="30214" y="14387"/>
                    <a:pt x="28915" y="11988"/>
                  </a:cubicBezTo>
                  <a:lnTo>
                    <a:pt x="28915" y="11988"/>
                  </a:lnTo>
                  <a:cubicBezTo>
                    <a:pt x="28916" y="11988"/>
                    <a:pt x="36053" y="14937"/>
                    <a:pt x="39446" y="14937"/>
                  </a:cubicBezTo>
                  <a:cubicBezTo>
                    <a:pt x="40406" y="14937"/>
                    <a:pt x="41066" y="14701"/>
                    <a:pt x="41179" y="14095"/>
                  </a:cubicBezTo>
                  <a:cubicBezTo>
                    <a:pt x="41456" y="11780"/>
                    <a:pt x="35353" y="7830"/>
                    <a:pt x="26603" y="4319"/>
                  </a:cubicBezTo>
                  <a:cubicBezTo>
                    <a:pt x="25367" y="4227"/>
                    <a:pt x="23233" y="4031"/>
                    <a:pt x="23138" y="4031"/>
                  </a:cubicBezTo>
                  <a:cubicBezTo>
                    <a:pt x="23137" y="4031"/>
                    <a:pt x="23136" y="4031"/>
                    <a:pt x="23136" y="4031"/>
                  </a:cubicBezTo>
                  <a:lnTo>
                    <a:pt x="23136" y="0"/>
                  </a:lnTo>
                  <a:close/>
                </a:path>
              </a:pathLst>
            </a:custGeom>
            <a:solidFill>
              <a:srgbClr val="FC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2926075" y="933050"/>
              <a:ext cx="501175" cy="500475"/>
            </a:xfrm>
            <a:custGeom>
              <a:avLst/>
              <a:gdLst/>
              <a:ahLst/>
              <a:cxnLst/>
              <a:rect l="l" t="t" r="r" b="b"/>
              <a:pathLst>
                <a:path w="20047" h="20019" extrusionOk="0">
                  <a:moveTo>
                    <a:pt x="5224" y="1"/>
                  </a:moveTo>
                  <a:lnTo>
                    <a:pt x="4136" y="86"/>
                  </a:lnTo>
                  <a:lnTo>
                    <a:pt x="1822" y="7756"/>
                  </a:lnTo>
                  <a:cubicBezTo>
                    <a:pt x="674" y="9955"/>
                    <a:pt x="562" y="12043"/>
                    <a:pt x="2211" y="13943"/>
                  </a:cubicBezTo>
                  <a:lnTo>
                    <a:pt x="1265" y="17162"/>
                  </a:lnTo>
                  <a:cubicBezTo>
                    <a:pt x="1265" y="17162"/>
                    <a:pt x="711" y="17599"/>
                    <a:pt x="582" y="17948"/>
                  </a:cubicBezTo>
                  <a:cubicBezTo>
                    <a:pt x="453" y="18296"/>
                    <a:pt x="818" y="18676"/>
                    <a:pt x="818" y="18676"/>
                  </a:cubicBezTo>
                  <a:cubicBezTo>
                    <a:pt x="818" y="18676"/>
                    <a:pt x="233" y="19011"/>
                    <a:pt x="117" y="19379"/>
                  </a:cubicBezTo>
                  <a:cubicBezTo>
                    <a:pt x="0" y="19745"/>
                    <a:pt x="425" y="20019"/>
                    <a:pt x="425" y="20019"/>
                  </a:cubicBezTo>
                  <a:cubicBezTo>
                    <a:pt x="425" y="20019"/>
                    <a:pt x="5686" y="17948"/>
                    <a:pt x="10008" y="17948"/>
                  </a:cubicBezTo>
                  <a:cubicBezTo>
                    <a:pt x="14329" y="17948"/>
                    <a:pt x="19593" y="20019"/>
                    <a:pt x="19593" y="20019"/>
                  </a:cubicBezTo>
                  <a:cubicBezTo>
                    <a:pt x="19593" y="20019"/>
                    <a:pt x="20046" y="19744"/>
                    <a:pt x="19975" y="19377"/>
                  </a:cubicBezTo>
                  <a:cubicBezTo>
                    <a:pt x="19903" y="19010"/>
                    <a:pt x="19162" y="18558"/>
                    <a:pt x="19162" y="18558"/>
                  </a:cubicBezTo>
                  <a:cubicBezTo>
                    <a:pt x="19162" y="18558"/>
                    <a:pt x="19519" y="18181"/>
                    <a:pt x="19486" y="17929"/>
                  </a:cubicBezTo>
                  <a:cubicBezTo>
                    <a:pt x="19453" y="17677"/>
                    <a:pt x="18803" y="17334"/>
                    <a:pt x="18803" y="17334"/>
                  </a:cubicBezTo>
                  <a:lnTo>
                    <a:pt x="17806" y="13943"/>
                  </a:lnTo>
                  <a:cubicBezTo>
                    <a:pt x="19454" y="12043"/>
                    <a:pt x="19341" y="9955"/>
                    <a:pt x="18194" y="7756"/>
                  </a:cubicBezTo>
                  <a:lnTo>
                    <a:pt x="15881" y="86"/>
                  </a:lnTo>
                  <a:lnTo>
                    <a:pt x="14793" y="1"/>
                  </a:lnTo>
                  <a:lnTo>
                    <a:pt x="15154" y="6153"/>
                  </a:lnTo>
                  <a:cubicBezTo>
                    <a:pt x="15154" y="6153"/>
                    <a:pt x="15480" y="6502"/>
                    <a:pt x="10008" y="6502"/>
                  </a:cubicBezTo>
                  <a:cubicBezTo>
                    <a:pt x="4535" y="6502"/>
                    <a:pt x="4861" y="6153"/>
                    <a:pt x="4861" y="6153"/>
                  </a:cubicBezTo>
                  <a:lnTo>
                    <a:pt x="52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2950350" y="1355375"/>
              <a:ext cx="451900" cy="44125"/>
            </a:xfrm>
            <a:custGeom>
              <a:avLst/>
              <a:gdLst/>
              <a:ahLst/>
              <a:cxnLst/>
              <a:rect l="l" t="t" r="r" b="b"/>
              <a:pathLst>
                <a:path w="18076" h="1765" extrusionOk="0">
                  <a:moveTo>
                    <a:pt x="9047" y="0"/>
                  </a:moveTo>
                  <a:cubicBezTo>
                    <a:pt x="6052" y="0"/>
                    <a:pt x="3055" y="545"/>
                    <a:pt x="79" y="1633"/>
                  </a:cubicBezTo>
                  <a:cubicBezTo>
                    <a:pt x="1" y="1659"/>
                    <a:pt x="29" y="1765"/>
                    <a:pt x="97" y="1765"/>
                  </a:cubicBezTo>
                  <a:cubicBezTo>
                    <a:pt x="106" y="1765"/>
                    <a:pt x="115" y="1763"/>
                    <a:pt x="126" y="1759"/>
                  </a:cubicBezTo>
                  <a:cubicBezTo>
                    <a:pt x="3087" y="675"/>
                    <a:pt x="6068" y="134"/>
                    <a:pt x="9047" y="134"/>
                  </a:cubicBezTo>
                  <a:cubicBezTo>
                    <a:pt x="12027" y="134"/>
                    <a:pt x="15005" y="675"/>
                    <a:pt x="17960" y="1759"/>
                  </a:cubicBezTo>
                  <a:cubicBezTo>
                    <a:pt x="17968" y="1761"/>
                    <a:pt x="17975" y="1763"/>
                    <a:pt x="17983" y="1763"/>
                  </a:cubicBezTo>
                  <a:cubicBezTo>
                    <a:pt x="18058" y="1763"/>
                    <a:pt x="18076" y="1659"/>
                    <a:pt x="18007" y="1633"/>
                  </a:cubicBezTo>
                  <a:cubicBezTo>
                    <a:pt x="15036" y="545"/>
                    <a:pt x="12042" y="0"/>
                    <a:pt x="9047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2959125" y="1328200"/>
              <a:ext cx="435900" cy="39925"/>
            </a:xfrm>
            <a:custGeom>
              <a:avLst/>
              <a:gdLst/>
              <a:ahLst/>
              <a:cxnLst/>
              <a:rect l="l" t="t" r="r" b="b"/>
              <a:pathLst>
                <a:path w="17436" h="1597" extrusionOk="0">
                  <a:moveTo>
                    <a:pt x="8702" y="1"/>
                  </a:moveTo>
                  <a:cubicBezTo>
                    <a:pt x="5815" y="1"/>
                    <a:pt x="2931" y="489"/>
                    <a:pt x="72" y="1464"/>
                  </a:cubicBezTo>
                  <a:cubicBezTo>
                    <a:pt x="0" y="1489"/>
                    <a:pt x="17" y="1594"/>
                    <a:pt x="93" y="1595"/>
                  </a:cubicBezTo>
                  <a:cubicBezTo>
                    <a:pt x="100" y="1595"/>
                    <a:pt x="108" y="1594"/>
                    <a:pt x="115" y="1591"/>
                  </a:cubicBezTo>
                  <a:cubicBezTo>
                    <a:pt x="2960" y="620"/>
                    <a:pt x="5830" y="135"/>
                    <a:pt x="8703" y="135"/>
                  </a:cubicBezTo>
                  <a:cubicBezTo>
                    <a:pt x="11576" y="135"/>
                    <a:pt x="14453" y="620"/>
                    <a:pt x="17313" y="1591"/>
                  </a:cubicBezTo>
                  <a:cubicBezTo>
                    <a:pt x="17322" y="1595"/>
                    <a:pt x="17331" y="1596"/>
                    <a:pt x="17340" y="1596"/>
                  </a:cubicBezTo>
                  <a:cubicBezTo>
                    <a:pt x="17408" y="1596"/>
                    <a:pt x="17435" y="1488"/>
                    <a:pt x="17356" y="1464"/>
                  </a:cubicBezTo>
                  <a:cubicBezTo>
                    <a:pt x="14481" y="489"/>
                    <a:pt x="11590" y="1"/>
                    <a:pt x="8702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2644850" y="1144900"/>
              <a:ext cx="421600" cy="189550"/>
            </a:xfrm>
            <a:custGeom>
              <a:avLst/>
              <a:gdLst/>
              <a:ahLst/>
              <a:cxnLst/>
              <a:rect l="l" t="t" r="r" b="b"/>
              <a:pathLst>
                <a:path w="16864" h="7582" extrusionOk="0">
                  <a:moveTo>
                    <a:pt x="4035" y="1"/>
                  </a:moveTo>
                  <a:cubicBezTo>
                    <a:pt x="2435" y="1"/>
                    <a:pt x="1024" y="531"/>
                    <a:pt x="806" y="1388"/>
                  </a:cubicBezTo>
                  <a:cubicBezTo>
                    <a:pt x="0" y="4555"/>
                    <a:pt x="11258" y="6928"/>
                    <a:pt x="11258" y="6928"/>
                  </a:cubicBezTo>
                  <a:lnTo>
                    <a:pt x="15708" y="7582"/>
                  </a:lnTo>
                  <a:cubicBezTo>
                    <a:pt x="15708" y="7582"/>
                    <a:pt x="16864" y="5114"/>
                    <a:pt x="16719" y="4982"/>
                  </a:cubicBezTo>
                  <a:cubicBezTo>
                    <a:pt x="16574" y="4850"/>
                    <a:pt x="6471" y="177"/>
                    <a:pt x="4637" y="26"/>
                  </a:cubicBezTo>
                  <a:cubicBezTo>
                    <a:pt x="4434" y="9"/>
                    <a:pt x="4233" y="1"/>
                    <a:pt x="4035" y="1"/>
                  </a:cubicBezTo>
                  <a:close/>
                </a:path>
              </a:pathLst>
            </a:custGeom>
            <a:solidFill>
              <a:srgbClr val="FC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2996200" y="1256250"/>
              <a:ext cx="171225" cy="166775"/>
            </a:xfrm>
            <a:custGeom>
              <a:avLst/>
              <a:gdLst/>
              <a:ahLst/>
              <a:cxnLst/>
              <a:rect l="l" t="t" r="r" b="b"/>
              <a:pathLst>
                <a:path w="6849" h="6671" extrusionOk="0">
                  <a:moveTo>
                    <a:pt x="1530" y="0"/>
                  </a:moveTo>
                  <a:lnTo>
                    <a:pt x="0" y="2485"/>
                  </a:lnTo>
                  <a:cubicBezTo>
                    <a:pt x="0" y="2485"/>
                    <a:pt x="430" y="3578"/>
                    <a:pt x="620" y="3999"/>
                  </a:cubicBezTo>
                  <a:cubicBezTo>
                    <a:pt x="810" y="4421"/>
                    <a:pt x="999" y="4579"/>
                    <a:pt x="1799" y="5653"/>
                  </a:cubicBezTo>
                  <a:cubicBezTo>
                    <a:pt x="2326" y="6361"/>
                    <a:pt x="2723" y="6482"/>
                    <a:pt x="2933" y="6482"/>
                  </a:cubicBezTo>
                  <a:cubicBezTo>
                    <a:pt x="3042" y="6482"/>
                    <a:pt x="3100" y="6449"/>
                    <a:pt x="3100" y="6449"/>
                  </a:cubicBezTo>
                  <a:cubicBezTo>
                    <a:pt x="3318" y="6614"/>
                    <a:pt x="3501" y="6671"/>
                    <a:pt x="3652" y="6671"/>
                  </a:cubicBezTo>
                  <a:cubicBezTo>
                    <a:pt x="3995" y="6671"/>
                    <a:pt x="4165" y="6375"/>
                    <a:pt x="4165" y="6375"/>
                  </a:cubicBezTo>
                  <a:cubicBezTo>
                    <a:pt x="4372" y="6476"/>
                    <a:pt x="4543" y="6515"/>
                    <a:pt x="4685" y="6515"/>
                  </a:cubicBezTo>
                  <a:cubicBezTo>
                    <a:pt x="5160" y="6515"/>
                    <a:pt x="5301" y="6082"/>
                    <a:pt x="5301" y="6082"/>
                  </a:cubicBezTo>
                  <a:cubicBezTo>
                    <a:pt x="5301" y="6082"/>
                    <a:pt x="5535" y="6287"/>
                    <a:pt x="5826" y="6287"/>
                  </a:cubicBezTo>
                  <a:cubicBezTo>
                    <a:pt x="5928" y="6287"/>
                    <a:pt x="6038" y="6261"/>
                    <a:pt x="6146" y="6193"/>
                  </a:cubicBezTo>
                  <a:cubicBezTo>
                    <a:pt x="6849" y="5870"/>
                    <a:pt x="6086" y="4362"/>
                    <a:pt x="6086" y="4362"/>
                  </a:cubicBezTo>
                  <a:cubicBezTo>
                    <a:pt x="6086" y="4362"/>
                    <a:pt x="6584" y="3411"/>
                    <a:pt x="6455" y="3011"/>
                  </a:cubicBezTo>
                  <a:cubicBezTo>
                    <a:pt x="6327" y="2609"/>
                    <a:pt x="5514" y="2147"/>
                    <a:pt x="4386" y="1459"/>
                  </a:cubicBezTo>
                  <a:cubicBezTo>
                    <a:pt x="3259" y="769"/>
                    <a:pt x="1530" y="0"/>
                    <a:pt x="1530" y="0"/>
                  </a:cubicBezTo>
                  <a:close/>
                </a:path>
              </a:pathLst>
            </a:custGeom>
            <a:solidFill>
              <a:srgbClr val="FC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3115325" y="1310450"/>
              <a:ext cx="34925" cy="56500"/>
            </a:xfrm>
            <a:custGeom>
              <a:avLst/>
              <a:gdLst/>
              <a:ahLst/>
              <a:cxnLst/>
              <a:rect l="l" t="t" r="r" b="b"/>
              <a:pathLst>
                <a:path w="1397" h="2260" extrusionOk="0">
                  <a:moveTo>
                    <a:pt x="97" y="0"/>
                  </a:moveTo>
                  <a:cubicBezTo>
                    <a:pt x="45" y="0"/>
                    <a:pt x="0" y="69"/>
                    <a:pt x="51" y="117"/>
                  </a:cubicBezTo>
                  <a:cubicBezTo>
                    <a:pt x="58" y="124"/>
                    <a:pt x="763" y="829"/>
                    <a:pt x="1257" y="2216"/>
                  </a:cubicBezTo>
                  <a:cubicBezTo>
                    <a:pt x="1267" y="2242"/>
                    <a:pt x="1293" y="2260"/>
                    <a:pt x="1321" y="2260"/>
                  </a:cubicBezTo>
                  <a:cubicBezTo>
                    <a:pt x="1329" y="2260"/>
                    <a:pt x="1336" y="2258"/>
                    <a:pt x="1344" y="2256"/>
                  </a:cubicBezTo>
                  <a:cubicBezTo>
                    <a:pt x="1379" y="2243"/>
                    <a:pt x="1396" y="2206"/>
                    <a:pt x="1384" y="2172"/>
                  </a:cubicBezTo>
                  <a:cubicBezTo>
                    <a:pt x="879" y="756"/>
                    <a:pt x="175" y="51"/>
                    <a:pt x="145" y="22"/>
                  </a:cubicBezTo>
                  <a:cubicBezTo>
                    <a:pt x="130" y="7"/>
                    <a:pt x="113" y="0"/>
                    <a:pt x="97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3112800" y="1380025"/>
              <a:ext cx="17825" cy="29975"/>
            </a:xfrm>
            <a:custGeom>
              <a:avLst/>
              <a:gdLst/>
              <a:ahLst/>
              <a:cxnLst/>
              <a:rect l="l" t="t" r="r" b="b"/>
              <a:pathLst>
                <a:path w="713" h="1199" extrusionOk="0">
                  <a:moveTo>
                    <a:pt x="91" y="0"/>
                  </a:moveTo>
                  <a:cubicBezTo>
                    <a:pt x="46" y="0"/>
                    <a:pt x="1" y="46"/>
                    <a:pt x="29" y="99"/>
                  </a:cubicBezTo>
                  <a:lnTo>
                    <a:pt x="576" y="1162"/>
                  </a:lnTo>
                  <a:cubicBezTo>
                    <a:pt x="589" y="1184"/>
                    <a:pt x="611" y="1198"/>
                    <a:pt x="635" y="1198"/>
                  </a:cubicBezTo>
                  <a:cubicBezTo>
                    <a:pt x="646" y="1198"/>
                    <a:pt x="657" y="1195"/>
                    <a:pt x="667" y="1190"/>
                  </a:cubicBezTo>
                  <a:cubicBezTo>
                    <a:pt x="699" y="1173"/>
                    <a:pt x="713" y="1133"/>
                    <a:pt x="696" y="1100"/>
                  </a:cubicBezTo>
                  <a:lnTo>
                    <a:pt x="148" y="37"/>
                  </a:lnTo>
                  <a:cubicBezTo>
                    <a:pt x="135" y="11"/>
                    <a:pt x="113" y="0"/>
                    <a:pt x="9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3081700" y="1390825"/>
              <a:ext cx="20725" cy="26450"/>
            </a:xfrm>
            <a:custGeom>
              <a:avLst/>
              <a:gdLst/>
              <a:ahLst/>
              <a:cxnLst/>
              <a:rect l="l" t="t" r="r" b="b"/>
              <a:pathLst>
                <a:path w="829" h="1058" extrusionOk="0">
                  <a:moveTo>
                    <a:pt x="93" y="1"/>
                  </a:moveTo>
                  <a:cubicBezTo>
                    <a:pt x="46" y="1"/>
                    <a:pt x="0" y="54"/>
                    <a:pt x="36" y="106"/>
                  </a:cubicBezTo>
                  <a:cubicBezTo>
                    <a:pt x="354" y="573"/>
                    <a:pt x="687" y="1026"/>
                    <a:pt x="690" y="1030"/>
                  </a:cubicBezTo>
                  <a:cubicBezTo>
                    <a:pt x="702" y="1048"/>
                    <a:pt x="723" y="1058"/>
                    <a:pt x="743" y="1058"/>
                  </a:cubicBezTo>
                  <a:cubicBezTo>
                    <a:pt x="798" y="1058"/>
                    <a:pt x="829" y="996"/>
                    <a:pt x="797" y="952"/>
                  </a:cubicBezTo>
                  <a:cubicBezTo>
                    <a:pt x="793" y="948"/>
                    <a:pt x="462" y="496"/>
                    <a:pt x="146" y="31"/>
                  </a:cubicBezTo>
                  <a:cubicBezTo>
                    <a:pt x="131" y="10"/>
                    <a:pt x="112" y="1"/>
                    <a:pt x="93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3054000" y="1395400"/>
              <a:ext cx="21875" cy="23775"/>
            </a:xfrm>
            <a:custGeom>
              <a:avLst/>
              <a:gdLst/>
              <a:ahLst/>
              <a:cxnLst/>
              <a:rect l="l" t="t" r="r" b="b"/>
              <a:pathLst>
                <a:path w="875" h="951" extrusionOk="0">
                  <a:moveTo>
                    <a:pt x="93" y="0"/>
                  </a:moveTo>
                  <a:cubicBezTo>
                    <a:pt x="44" y="0"/>
                    <a:pt x="0" y="57"/>
                    <a:pt x="38" y="107"/>
                  </a:cubicBezTo>
                  <a:lnTo>
                    <a:pt x="736" y="926"/>
                  </a:lnTo>
                  <a:cubicBezTo>
                    <a:pt x="750" y="941"/>
                    <a:pt x="768" y="949"/>
                    <a:pt x="788" y="949"/>
                  </a:cubicBezTo>
                  <a:lnTo>
                    <a:pt x="787" y="951"/>
                  </a:lnTo>
                  <a:cubicBezTo>
                    <a:pt x="843" y="951"/>
                    <a:pt x="875" y="883"/>
                    <a:pt x="838" y="841"/>
                  </a:cubicBezTo>
                  <a:lnTo>
                    <a:pt x="140" y="21"/>
                  </a:lnTo>
                  <a:cubicBezTo>
                    <a:pt x="125" y="6"/>
                    <a:pt x="109" y="0"/>
                    <a:pt x="9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3042275" y="1381850"/>
              <a:ext cx="119875" cy="42850"/>
            </a:xfrm>
            <a:custGeom>
              <a:avLst/>
              <a:gdLst/>
              <a:ahLst/>
              <a:cxnLst/>
              <a:rect l="l" t="t" r="r" b="b"/>
              <a:pathLst>
                <a:path w="4795" h="1714" extrusionOk="0">
                  <a:moveTo>
                    <a:pt x="4523" y="0"/>
                  </a:moveTo>
                  <a:cubicBezTo>
                    <a:pt x="4483" y="0"/>
                    <a:pt x="4442" y="33"/>
                    <a:pt x="4456" y="84"/>
                  </a:cubicBezTo>
                  <a:cubicBezTo>
                    <a:pt x="4558" y="465"/>
                    <a:pt x="4610" y="953"/>
                    <a:pt x="4267" y="1113"/>
                  </a:cubicBezTo>
                  <a:cubicBezTo>
                    <a:pt x="4170" y="1173"/>
                    <a:pt x="4073" y="1196"/>
                    <a:pt x="3981" y="1196"/>
                  </a:cubicBezTo>
                  <a:cubicBezTo>
                    <a:pt x="3723" y="1196"/>
                    <a:pt x="3513" y="1017"/>
                    <a:pt x="3502" y="1007"/>
                  </a:cubicBezTo>
                  <a:cubicBezTo>
                    <a:pt x="3489" y="995"/>
                    <a:pt x="3473" y="990"/>
                    <a:pt x="3458" y="990"/>
                  </a:cubicBezTo>
                  <a:cubicBezTo>
                    <a:pt x="3431" y="990"/>
                    <a:pt x="3404" y="1007"/>
                    <a:pt x="3394" y="1036"/>
                  </a:cubicBezTo>
                  <a:cubicBezTo>
                    <a:pt x="3393" y="1038"/>
                    <a:pt x="3313" y="1277"/>
                    <a:pt x="3076" y="1377"/>
                  </a:cubicBezTo>
                  <a:cubicBezTo>
                    <a:pt x="3005" y="1407"/>
                    <a:pt x="2927" y="1423"/>
                    <a:pt x="2842" y="1423"/>
                  </a:cubicBezTo>
                  <a:cubicBezTo>
                    <a:pt x="2697" y="1423"/>
                    <a:pt x="2533" y="1378"/>
                    <a:pt x="2351" y="1289"/>
                  </a:cubicBezTo>
                  <a:cubicBezTo>
                    <a:pt x="2341" y="1285"/>
                    <a:pt x="2332" y="1282"/>
                    <a:pt x="2322" y="1282"/>
                  </a:cubicBezTo>
                  <a:cubicBezTo>
                    <a:pt x="2299" y="1282"/>
                    <a:pt x="2277" y="1295"/>
                    <a:pt x="2264" y="1316"/>
                  </a:cubicBezTo>
                  <a:cubicBezTo>
                    <a:pt x="2262" y="1318"/>
                    <a:pt x="2141" y="1522"/>
                    <a:pt x="1907" y="1568"/>
                  </a:cubicBezTo>
                  <a:cubicBezTo>
                    <a:pt x="1875" y="1575"/>
                    <a:pt x="1842" y="1578"/>
                    <a:pt x="1808" y="1578"/>
                  </a:cubicBezTo>
                  <a:cubicBezTo>
                    <a:pt x="1652" y="1578"/>
                    <a:pt x="1481" y="1508"/>
                    <a:pt x="1299" y="1370"/>
                  </a:cubicBezTo>
                  <a:cubicBezTo>
                    <a:pt x="1286" y="1362"/>
                    <a:pt x="1272" y="1357"/>
                    <a:pt x="1258" y="1357"/>
                  </a:cubicBezTo>
                  <a:cubicBezTo>
                    <a:pt x="1247" y="1357"/>
                    <a:pt x="1236" y="1360"/>
                    <a:pt x="1226" y="1365"/>
                  </a:cubicBezTo>
                  <a:cubicBezTo>
                    <a:pt x="1224" y="1366"/>
                    <a:pt x="1178" y="1388"/>
                    <a:pt x="1092" y="1388"/>
                  </a:cubicBezTo>
                  <a:cubicBezTo>
                    <a:pt x="920" y="1388"/>
                    <a:pt x="591" y="1298"/>
                    <a:pt x="146" y="763"/>
                  </a:cubicBezTo>
                  <a:cubicBezTo>
                    <a:pt x="131" y="745"/>
                    <a:pt x="113" y="737"/>
                    <a:pt x="96" y="737"/>
                  </a:cubicBezTo>
                  <a:cubicBezTo>
                    <a:pt x="46" y="737"/>
                    <a:pt x="1" y="797"/>
                    <a:pt x="43" y="848"/>
                  </a:cubicBezTo>
                  <a:cubicBezTo>
                    <a:pt x="514" y="1416"/>
                    <a:pt x="879" y="1524"/>
                    <a:pt x="1090" y="1524"/>
                  </a:cubicBezTo>
                  <a:cubicBezTo>
                    <a:pt x="1160" y="1524"/>
                    <a:pt x="1214" y="1512"/>
                    <a:pt x="1248" y="1501"/>
                  </a:cubicBezTo>
                  <a:cubicBezTo>
                    <a:pt x="1443" y="1643"/>
                    <a:pt x="1630" y="1713"/>
                    <a:pt x="1808" y="1713"/>
                  </a:cubicBezTo>
                  <a:cubicBezTo>
                    <a:pt x="1851" y="1713"/>
                    <a:pt x="1893" y="1709"/>
                    <a:pt x="1936" y="1701"/>
                  </a:cubicBezTo>
                  <a:cubicBezTo>
                    <a:pt x="2150" y="1657"/>
                    <a:pt x="2285" y="1513"/>
                    <a:pt x="2344" y="1435"/>
                  </a:cubicBezTo>
                  <a:cubicBezTo>
                    <a:pt x="2524" y="1516"/>
                    <a:pt x="2690" y="1557"/>
                    <a:pt x="2842" y="1557"/>
                  </a:cubicBezTo>
                  <a:cubicBezTo>
                    <a:pt x="2944" y="1557"/>
                    <a:pt x="3039" y="1538"/>
                    <a:pt x="3127" y="1501"/>
                  </a:cubicBezTo>
                  <a:cubicBezTo>
                    <a:pt x="3327" y="1417"/>
                    <a:pt x="3434" y="1259"/>
                    <a:pt x="3485" y="1161"/>
                  </a:cubicBezTo>
                  <a:cubicBezTo>
                    <a:pt x="3583" y="1226"/>
                    <a:pt x="3771" y="1330"/>
                    <a:pt x="3986" y="1330"/>
                  </a:cubicBezTo>
                  <a:cubicBezTo>
                    <a:pt x="4097" y="1330"/>
                    <a:pt x="4214" y="1303"/>
                    <a:pt x="4331" y="1230"/>
                  </a:cubicBezTo>
                  <a:cubicBezTo>
                    <a:pt x="4564" y="1122"/>
                    <a:pt x="4795" y="830"/>
                    <a:pt x="4586" y="50"/>
                  </a:cubicBezTo>
                  <a:cubicBezTo>
                    <a:pt x="4576" y="15"/>
                    <a:pt x="4550" y="0"/>
                    <a:pt x="452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2773275" y="1155075"/>
              <a:ext cx="72125" cy="16775"/>
            </a:xfrm>
            <a:custGeom>
              <a:avLst/>
              <a:gdLst/>
              <a:ahLst/>
              <a:cxnLst/>
              <a:rect l="l" t="t" r="r" b="b"/>
              <a:pathLst>
                <a:path w="2885" h="671" extrusionOk="0">
                  <a:moveTo>
                    <a:pt x="72" y="0"/>
                  </a:moveTo>
                  <a:cubicBezTo>
                    <a:pt x="42" y="0"/>
                    <a:pt x="14" y="23"/>
                    <a:pt x="8" y="54"/>
                  </a:cubicBezTo>
                  <a:cubicBezTo>
                    <a:pt x="1" y="90"/>
                    <a:pt x="24" y="124"/>
                    <a:pt x="60" y="132"/>
                  </a:cubicBezTo>
                  <a:lnTo>
                    <a:pt x="2780" y="669"/>
                  </a:lnTo>
                  <a:cubicBezTo>
                    <a:pt x="2784" y="669"/>
                    <a:pt x="2788" y="671"/>
                    <a:pt x="2792" y="671"/>
                  </a:cubicBezTo>
                  <a:lnTo>
                    <a:pt x="2794" y="671"/>
                  </a:lnTo>
                  <a:cubicBezTo>
                    <a:pt x="2874" y="669"/>
                    <a:pt x="2885" y="554"/>
                    <a:pt x="2806" y="539"/>
                  </a:cubicBezTo>
                  <a:lnTo>
                    <a:pt x="86" y="2"/>
                  </a:lnTo>
                  <a:cubicBezTo>
                    <a:pt x="82" y="1"/>
                    <a:pt x="77" y="0"/>
                    <a:pt x="72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3286100" y="1144900"/>
              <a:ext cx="421575" cy="189550"/>
            </a:xfrm>
            <a:custGeom>
              <a:avLst/>
              <a:gdLst/>
              <a:ahLst/>
              <a:cxnLst/>
              <a:rect l="l" t="t" r="r" b="b"/>
              <a:pathLst>
                <a:path w="16863" h="7582" extrusionOk="0">
                  <a:moveTo>
                    <a:pt x="12829" y="1"/>
                  </a:moveTo>
                  <a:cubicBezTo>
                    <a:pt x="12630" y="1"/>
                    <a:pt x="12429" y="9"/>
                    <a:pt x="12226" y="26"/>
                  </a:cubicBezTo>
                  <a:cubicBezTo>
                    <a:pt x="10393" y="177"/>
                    <a:pt x="289" y="4848"/>
                    <a:pt x="145" y="4982"/>
                  </a:cubicBezTo>
                  <a:cubicBezTo>
                    <a:pt x="1" y="5114"/>
                    <a:pt x="1156" y="7582"/>
                    <a:pt x="1156" y="7582"/>
                  </a:cubicBezTo>
                  <a:lnTo>
                    <a:pt x="5605" y="6928"/>
                  </a:lnTo>
                  <a:cubicBezTo>
                    <a:pt x="5605" y="6928"/>
                    <a:pt x="16863" y="4555"/>
                    <a:pt x="16057" y="1388"/>
                  </a:cubicBezTo>
                  <a:cubicBezTo>
                    <a:pt x="15839" y="531"/>
                    <a:pt x="14429" y="1"/>
                    <a:pt x="12829" y="1"/>
                  </a:cubicBezTo>
                  <a:close/>
                </a:path>
              </a:pathLst>
            </a:custGeom>
            <a:solidFill>
              <a:srgbClr val="FC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3185100" y="1256250"/>
              <a:ext cx="171225" cy="166775"/>
            </a:xfrm>
            <a:custGeom>
              <a:avLst/>
              <a:gdLst/>
              <a:ahLst/>
              <a:cxnLst/>
              <a:rect l="l" t="t" r="r" b="b"/>
              <a:pathLst>
                <a:path w="6849" h="6671" extrusionOk="0">
                  <a:moveTo>
                    <a:pt x="5320" y="0"/>
                  </a:moveTo>
                  <a:cubicBezTo>
                    <a:pt x="5320" y="0"/>
                    <a:pt x="3590" y="769"/>
                    <a:pt x="2463" y="1459"/>
                  </a:cubicBezTo>
                  <a:cubicBezTo>
                    <a:pt x="1335" y="2147"/>
                    <a:pt x="699" y="2599"/>
                    <a:pt x="569" y="3000"/>
                  </a:cubicBezTo>
                  <a:cubicBezTo>
                    <a:pt x="440" y="3400"/>
                    <a:pt x="763" y="4362"/>
                    <a:pt x="763" y="4362"/>
                  </a:cubicBezTo>
                  <a:cubicBezTo>
                    <a:pt x="763" y="4362"/>
                    <a:pt x="0" y="5870"/>
                    <a:pt x="703" y="6193"/>
                  </a:cubicBezTo>
                  <a:cubicBezTo>
                    <a:pt x="812" y="6261"/>
                    <a:pt x="921" y="6287"/>
                    <a:pt x="1023" y="6287"/>
                  </a:cubicBezTo>
                  <a:cubicBezTo>
                    <a:pt x="1315" y="6287"/>
                    <a:pt x="1550" y="6082"/>
                    <a:pt x="1550" y="6082"/>
                  </a:cubicBezTo>
                  <a:cubicBezTo>
                    <a:pt x="1550" y="6082"/>
                    <a:pt x="1690" y="6515"/>
                    <a:pt x="2164" y="6515"/>
                  </a:cubicBezTo>
                  <a:cubicBezTo>
                    <a:pt x="2306" y="6515"/>
                    <a:pt x="2478" y="6476"/>
                    <a:pt x="2686" y="6375"/>
                  </a:cubicBezTo>
                  <a:cubicBezTo>
                    <a:pt x="2686" y="6375"/>
                    <a:pt x="2855" y="6671"/>
                    <a:pt x="3197" y="6671"/>
                  </a:cubicBezTo>
                  <a:cubicBezTo>
                    <a:pt x="3348" y="6671"/>
                    <a:pt x="3531" y="6614"/>
                    <a:pt x="3749" y="6449"/>
                  </a:cubicBezTo>
                  <a:cubicBezTo>
                    <a:pt x="3749" y="6449"/>
                    <a:pt x="3807" y="6482"/>
                    <a:pt x="3916" y="6482"/>
                  </a:cubicBezTo>
                  <a:cubicBezTo>
                    <a:pt x="4126" y="6482"/>
                    <a:pt x="4523" y="6361"/>
                    <a:pt x="5050" y="5653"/>
                  </a:cubicBezTo>
                  <a:cubicBezTo>
                    <a:pt x="5850" y="4579"/>
                    <a:pt x="6039" y="4421"/>
                    <a:pt x="6229" y="3999"/>
                  </a:cubicBezTo>
                  <a:cubicBezTo>
                    <a:pt x="6418" y="3578"/>
                    <a:pt x="6849" y="2485"/>
                    <a:pt x="6849" y="2485"/>
                  </a:cubicBezTo>
                  <a:lnTo>
                    <a:pt x="5320" y="0"/>
                  </a:lnTo>
                  <a:close/>
                </a:path>
              </a:pathLst>
            </a:custGeom>
            <a:solidFill>
              <a:srgbClr val="FC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3202275" y="1329525"/>
              <a:ext cx="20425" cy="37425"/>
            </a:xfrm>
            <a:custGeom>
              <a:avLst/>
              <a:gdLst/>
              <a:ahLst/>
              <a:cxnLst/>
              <a:rect l="l" t="t" r="r" b="b"/>
              <a:pathLst>
                <a:path w="817" h="1497" extrusionOk="0">
                  <a:moveTo>
                    <a:pt x="725" y="0"/>
                  </a:moveTo>
                  <a:cubicBezTo>
                    <a:pt x="705" y="0"/>
                    <a:pt x="684" y="10"/>
                    <a:pt x="670" y="33"/>
                  </a:cubicBezTo>
                  <a:cubicBezTo>
                    <a:pt x="404" y="467"/>
                    <a:pt x="184" y="927"/>
                    <a:pt x="14" y="1407"/>
                  </a:cubicBezTo>
                  <a:cubicBezTo>
                    <a:pt x="1" y="1442"/>
                    <a:pt x="18" y="1480"/>
                    <a:pt x="54" y="1493"/>
                  </a:cubicBezTo>
                  <a:cubicBezTo>
                    <a:pt x="61" y="1495"/>
                    <a:pt x="69" y="1497"/>
                    <a:pt x="76" y="1497"/>
                  </a:cubicBezTo>
                  <a:cubicBezTo>
                    <a:pt x="105" y="1497"/>
                    <a:pt x="130" y="1479"/>
                    <a:pt x="140" y="1451"/>
                  </a:cubicBezTo>
                  <a:cubicBezTo>
                    <a:pt x="306" y="980"/>
                    <a:pt x="522" y="529"/>
                    <a:pt x="783" y="103"/>
                  </a:cubicBezTo>
                  <a:cubicBezTo>
                    <a:pt x="816" y="50"/>
                    <a:pt x="771" y="0"/>
                    <a:pt x="72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3221750" y="1383675"/>
              <a:ext cx="16050" cy="26325"/>
            </a:xfrm>
            <a:custGeom>
              <a:avLst/>
              <a:gdLst/>
              <a:ahLst/>
              <a:cxnLst/>
              <a:rect l="l" t="t" r="r" b="b"/>
              <a:pathLst>
                <a:path w="642" h="1053" extrusionOk="0">
                  <a:moveTo>
                    <a:pt x="553" y="1"/>
                  </a:moveTo>
                  <a:cubicBezTo>
                    <a:pt x="531" y="1"/>
                    <a:pt x="510" y="11"/>
                    <a:pt x="497" y="37"/>
                  </a:cubicBezTo>
                  <a:lnTo>
                    <a:pt x="24" y="954"/>
                  </a:lnTo>
                  <a:cubicBezTo>
                    <a:pt x="1" y="998"/>
                    <a:pt x="34" y="1052"/>
                    <a:pt x="84" y="1052"/>
                  </a:cubicBezTo>
                  <a:cubicBezTo>
                    <a:pt x="108" y="1052"/>
                    <a:pt x="132" y="1038"/>
                    <a:pt x="144" y="1016"/>
                  </a:cubicBezTo>
                  <a:lnTo>
                    <a:pt x="615" y="99"/>
                  </a:lnTo>
                  <a:cubicBezTo>
                    <a:pt x="642" y="46"/>
                    <a:pt x="597" y="1"/>
                    <a:pt x="553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3250025" y="1393300"/>
              <a:ext cx="20800" cy="23975"/>
            </a:xfrm>
            <a:custGeom>
              <a:avLst/>
              <a:gdLst/>
              <a:ahLst/>
              <a:cxnLst/>
              <a:rect l="l" t="t" r="r" b="b"/>
              <a:pathLst>
                <a:path w="832" h="959" extrusionOk="0">
                  <a:moveTo>
                    <a:pt x="739" y="1"/>
                  </a:moveTo>
                  <a:cubicBezTo>
                    <a:pt x="720" y="1"/>
                    <a:pt x="701" y="10"/>
                    <a:pt x="686" y="31"/>
                  </a:cubicBezTo>
                  <a:cubicBezTo>
                    <a:pt x="489" y="317"/>
                    <a:pt x="273" y="590"/>
                    <a:pt x="40" y="847"/>
                  </a:cubicBezTo>
                  <a:cubicBezTo>
                    <a:pt x="1" y="889"/>
                    <a:pt x="31" y="959"/>
                    <a:pt x="89" y="959"/>
                  </a:cubicBezTo>
                  <a:cubicBezTo>
                    <a:pt x="108" y="959"/>
                    <a:pt x="124" y="952"/>
                    <a:pt x="137" y="938"/>
                  </a:cubicBezTo>
                  <a:cubicBezTo>
                    <a:pt x="376" y="677"/>
                    <a:pt x="595" y="399"/>
                    <a:pt x="796" y="107"/>
                  </a:cubicBezTo>
                  <a:cubicBezTo>
                    <a:pt x="832" y="54"/>
                    <a:pt x="786" y="1"/>
                    <a:pt x="739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3276650" y="1400375"/>
              <a:ext cx="17575" cy="18775"/>
            </a:xfrm>
            <a:custGeom>
              <a:avLst/>
              <a:gdLst/>
              <a:ahLst/>
              <a:cxnLst/>
              <a:rect l="l" t="t" r="r" b="b"/>
              <a:pathLst>
                <a:path w="703" h="751" extrusionOk="0">
                  <a:moveTo>
                    <a:pt x="611" y="0"/>
                  </a:moveTo>
                  <a:cubicBezTo>
                    <a:pt x="595" y="0"/>
                    <a:pt x="579" y="6"/>
                    <a:pt x="565" y="21"/>
                  </a:cubicBezTo>
                  <a:lnTo>
                    <a:pt x="37" y="640"/>
                  </a:lnTo>
                  <a:cubicBezTo>
                    <a:pt x="0" y="684"/>
                    <a:pt x="30" y="750"/>
                    <a:pt x="88" y="750"/>
                  </a:cubicBezTo>
                  <a:cubicBezTo>
                    <a:pt x="107" y="750"/>
                    <a:pt x="125" y="742"/>
                    <a:pt x="139" y="727"/>
                  </a:cubicBezTo>
                  <a:lnTo>
                    <a:pt x="667" y="107"/>
                  </a:lnTo>
                  <a:cubicBezTo>
                    <a:pt x="703" y="56"/>
                    <a:pt x="659" y="0"/>
                    <a:pt x="61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3190400" y="1381875"/>
              <a:ext cx="121075" cy="42825"/>
            </a:xfrm>
            <a:custGeom>
              <a:avLst/>
              <a:gdLst/>
              <a:ahLst/>
              <a:cxnLst/>
              <a:rect l="l" t="t" r="r" b="b"/>
              <a:pathLst>
                <a:path w="4843" h="1713" extrusionOk="0">
                  <a:moveTo>
                    <a:pt x="274" y="0"/>
                  </a:moveTo>
                  <a:cubicBezTo>
                    <a:pt x="244" y="0"/>
                    <a:pt x="218" y="20"/>
                    <a:pt x="210" y="50"/>
                  </a:cubicBezTo>
                  <a:cubicBezTo>
                    <a:pt x="0" y="831"/>
                    <a:pt x="233" y="1123"/>
                    <a:pt x="456" y="1226"/>
                  </a:cubicBezTo>
                  <a:cubicBezTo>
                    <a:pt x="576" y="1301"/>
                    <a:pt x="695" y="1328"/>
                    <a:pt x="808" y="1328"/>
                  </a:cubicBezTo>
                  <a:cubicBezTo>
                    <a:pt x="1024" y="1328"/>
                    <a:pt x="1212" y="1225"/>
                    <a:pt x="1310" y="1160"/>
                  </a:cubicBezTo>
                  <a:cubicBezTo>
                    <a:pt x="1360" y="1258"/>
                    <a:pt x="1468" y="1416"/>
                    <a:pt x="1667" y="1501"/>
                  </a:cubicBezTo>
                  <a:cubicBezTo>
                    <a:pt x="1754" y="1538"/>
                    <a:pt x="1849" y="1557"/>
                    <a:pt x="1951" y="1557"/>
                  </a:cubicBezTo>
                  <a:cubicBezTo>
                    <a:pt x="2103" y="1557"/>
                    <a:pt x="2270" y="1516"/>
                    <a:pt x="2450" y="1434"/>
                  </a:cubicBezTo>
                  <a:cubicBezTo>
                    <a:pt x="2509" y="1512"/>
                    <a:pt x="2644" y="1656"/>
                    <a:pt x="2859" y="1700"/>
                  </a:cubicBezTo>
                  <a:cubicBezTo>
                    <a:pt x="2901" y="1708"/>
                    <a:pt x="2945" y="1712"/>
                    <a:pt x="2987" y="1712"/>
                  </a:cubicBezTo>
                  <a:cubicBezTo>
                    <a:pt x="3164" y="1712"/>
                    <a:pt x="3352" y="1642"/>
                    <a:pt x="3548" y="1500"/>
                  </a:cubicBezTo>
                  <a:cubicBezTo>
                    <a:pt x="3581" y="1511"/>
                    <a:pt x="3634" y="1523"/>
                    <a:pt x="3705" y="1523"/>
                  </a:cubicBezTo>
                  <a:cubicBezTo>
                    <a:pt x="3923" y="1523"/>
                    <a:pt x="4307" y="1407"/>
                    <a:pt x="4804" y="783"/>
                  </a:cubicBezTo>
                  <a:cubicBezTo>
                    <a:pt x="4842" y="732"/>
                    <a:pt x="4798" y="675"/>
                    <a:pt x="4749" y="675"/>
                  </a:cubicBezTo>
                  <a:cubicBezTo>
                    <a:pt x="4732" y="675"/>
                    <a:pt x="4714" y="682"/>
                    <a:pt x="4699" y="700"/>
                  </a:cubicBezTo>
                  <a:cubicBezTo>
                    <a:pt x="4229" y="1291"/>
                    <a:pt x="3881" y="1389"/>
                    <a:pt x="3703" y="1389"/>
                  </a:cubicBezTo>
                  <a:cubicBezTo>
                    <a:pt x="3617" y="1389"/>
                    <a:pt x="3571" y="1366"/>
                    <a:pt x="3570" y="1365"/>
                  </a:cubicBezTo>
                  <a:cubicBezTo>
                    <a:pt x="3560" y="1360"/>
                    <a:pt x="3549" y="1357"/>
                    <a:pt x="3538" y="1357"/>
                  </a:cubicBezTo>
                  <a:cubicBezTo>
                    <a:pt x="3524" y="1357"/>
                    <a:pt x="3510" y="1362"/>
                    <a:pt x="3497" y="1371"/>
                  </a:cubicBezTo>
                  <a:cubicBezTo>
                    <a:pt x="3315" y="1509"/>
                    <a:pt x="3144" y="1579"/>
                    <a:pt x="2987" y="1579"/>
                  </a:cubicBezTo>
                  <a:cubicBezTo>
                    <a:pt x="2953" y="1579"/>
                    <a:pt x="2919" y="1575"/>
                    <a:pt x="2887" y="1569"/>
                  </a:cubicBezTo>
                  <a:cubicBezTo>
                    <a:pt x="2654" y="1523"/>
                    <a:pt x="2533" y="1318"/>
                    <a:pt x="2532" y="1317"/>
                  </a:cubicBezTo>
                  <a:cubicBezTo>
                    <a:pt x="2519" y="1295"/>
                    <a:pt x="2496" y="1283"/>
                    <a:pt x="2473" y="1283"/>
                  </a:cubicBezTo>
                  <a:cubicBezTo>
                    <a:pt x="2464" y="1283"/>
                    <a:pt x="2454" y="1285"/>
                    <a:pt x="2445" y="1289"/>
                  </a:cubicBezTo>
                  <a:cubicBezTo>
                    <a:pt x="2263" y="1378"/>
                    <a:pt x="2098" y="1423"/>
                    <a:pt x="1953" y="1423"/>
                  </a:cubicBezTo>
                  <a:cubicBezTo>
                    <a:pt x="1869" y="1423"/>
                    <a:pt x="1792" y="1408"/>
                    <a:pt x="1722" y="1379"/>
                  </a:cubicBezTo>
                  <a:cubicBezTo>
                    <a:pt x="1485" y="1278"/>
                    <a:pt x="1401" y="1039"/>
                    <a:pt x="1401" y="1036"/>
                  </a:cubicBezTo>
                  <a:cubicBezTo>
                    <a:pt x="1392" y="1007"/>
                    <a:pt x="1366" y="990"/>
                    <a:pt x="1339" y="990"/>
                  </a:cubicBezTo>
                  <a:cubicBezTo>
                    <a:pt x="1323" y="990"/>
                    <a:pt x="1308" y="996"/>
                    <a:pt x="1295" y="1007"/>
                  </a:cubicBezTo>
                  <a:cubicBezTo>
                    <a:pt x="1282" y="1017"/>
                    <a:pt x="1074" y="1194"/>
                    <a:pt x="815" y="1194"/>
                  </a:cubicBezTo>
                  <a:cubicBezTo>
                    <a:pt x="721" y="1194"/>
                    <a:pt x="620" y="1171"/>
                    <a:pt x="520" y="1108"/>
                  </a:cubicBezTo>
                  <a:cubicBezTo>
                    <a:pt x="184" y="953"/>
                    <a:pt x="236" y="466"/>
                    <a:pt x="339" y="84"/>
                  </a:cubicBezTo>
                  <a:cubicBezTo>
                    <a:pt x="349" y="49"/>
                    <a:pt x="327" y="13"/>
                    <a:pt x="292" y="3"/>
                  </a:cubicBezTo>
                  <a:cubicBezTo>
                    <a:pt x="286" y="1"/>
                    <a:pt x="280" y="0"/>
                    <a:pt x="274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3508425" y="1155075"/>
              <a:ext cx="71375" cy="19475"/>
            </a:xfrm>
            <a:custGeom>
              <a:avLst/>
              <a:gdLst/>
              <a:ahLst/>
              <a:cxnLst/>
              <a:rect l="l" t="t" r="r" b="b"/>
              <a:pathLst>
                <a:path w="2855" h="779" extrusionOk="0">
                  <a:moveTo>
                    <a:pt x="2760" y="0"/>
                  </a:moveTo>
                  <a:cubicBezTo>
                    <a:pt x="2756" y="0"/>
                    <a:pt x="2751" y="1"/>
                    <a:pt x="2745" y="2"/>
                  </a:cubicBezTo>
                  <a:lnTo>
                    <a:pt x="78" y="646"/>
                  </a:lnTo>
                  <a:cubicBezTo>
                    <a:pt x="1" y="665"/>
                    <a:pt x="15" y="778"/>
                    <a:pt x="93" y="778"/>
                  </a:cubicBezTo>
                  <a:cubicBezTo>
                    <a:pt x="99" y="778"/>
                    <a:pt x="104" y="778"/>
                    <a:pt x="108" y="777"/>
                  </a:cubicBezTo>
                  <a:lnTo>
                    <a:pt x="2777" y="132"/>
                  </a:lnTo>
                  <a:cubicBezTo>
                    <a:pt x="2854" y="110"/>
                    <a:pt x="2833" y="0"/>
                    <a:pt x="276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3335950" y="1315175"/>
              <a:ext cx="18425" cy="15500"/>
            </a:xfrm>
            <a:custGeom>
              <a:avLst/>
              <a:gdLst/>
              <a:ahLst/>
              <a:cxnLst/>
              <a:rect l="l" t="t" r="r" b="b"/>
              <a:pathLst>
                <a:path w="737" h="620" extrusionOk="0">
                  <a:moveTo>
                    <a:pt x="99" y="1"/>
                  </a:moveTo>
                  <a:cubicBezTo>
                    <a:pt x="45" y="1"/>
                    <a:pt x="0" y="76"/>
                    <a:pt x="57" y="122"/>
                  </a:cubicBezTo>
                  <a:lnTo>
                    <a:pt x="601" y="601"/>
                  </a:lnTo>
                  <a:cubicBezTo>
                    <a:pt x="614" y="612"/>
                    <a:pt x="630" y="619"/>
                    <a:pt x="645" y="619"/>
                  </a:cubicBezTo>
                  <a:cubicBezTo>
                    <a:pt x="707" y="619"/>
                    <a:pt x="736" y="542"/>
                    <a:pt x="689" y="502"/>
                  </a:cubicBezTo>
                  <a:lnTo>
                    <a:pt x="145" y="22"/>
                  </a:lnTo>
                  <a:cubicBezTo>
                    <a:pt x="131" y="7"/>
                    <a:pt x="115" y="1"/>
                    <a:pt x="99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3171800" y="1390675"/>
              <a:ext cx="8950" cy="354700"/>
            </a:xfrm>
            <a:custGeom>
              <a:avLst/>
              <a:gdLst/>
              <a:ahLst/>
              <a:cxnLst/>
              <a:rect l="l" t="t" r="r" b="b"/>
              <a:pathLst>
                <a:path w="358" h="14188" extrusionOk="0">
                  <a:moveTo>
                    <a:pt x="179" y="1"/>
                  </a:moveTo>
                  <a:cubicBezTo>
                    <a:pt x="83" y="1"/>
                    <a:pt x="4" y="77"/>
                    <a:pt x="1" y="173"/>
                  </a:cubicBezTo>
                  <a:lnTo>
                    <a:pt x="1" y="14010"/>
                  </a:lnTo>
                  <a:cubicBezTo>
                    <a:pt x="1" y="14108"/>
                    <a:pt x="81" y="14187"/>
                    <a:pt x="180" y="14187"/>
                  </a:cubicBezTo>
                  <a:cubicBezTo>
                    <a:pt x="278" y="14187"/>
                    <a:pt x="358" y="14108"/>
                    <a:pt x="358" y="14010"/>
                  </a:cubicBezTo>
                  <a:lnTo>
                    <a:pt x="358" y="173"/>
                  </a:lnTo>
                  <a:cubicBezTo>
                    <a:pt x="355" y="77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FC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3155900" y="1557125"/>
              <a:ext cx="41100" cy="12525"/>
            </a:xfrm>
            <a:custGeom>
              <a:avLst/>
              <a:gdLst/>
              <a:ahLst/>
              <a:cxnLst/>
              <a:rect l="l" t="t" r="r" b="b"/>
              <a:pathLst>
                <a:path w="1644" h="501" extrusionOk="0">
                  <a:moveTo>
                    <a:pt x="881" y="0"/>
                  </a:moveTo>
                  <a:cubicBezTo>
                    <a:pt x="601" y="0"/>
                    <a:pt x="287" y="87"/>
                    <a:pt x="36" y="391"/>
                  </a:cubicBezTo>
                  <a:cubicBezTo>
                    <a:pt x="1" y="435"/>
                    <a:pt x="32" y="501"/>
                    <a:pt x="89" y="501"/>
                  </a:cubicBezTo>
                  <a:cubicBezTo>
                    <a:pt x="108" y="501"/>
                    <a:pt x="127" y="491"/>
                    <a:pt x="140" y="476"/>
                  </a:cubicBezTo>
                  <a:cubicBezTo>
                    <a:pt x="361" y="207"/>
                    <a:pt x="638" y="129"/>
                    <a:pt x="884" y="129"/>
                  </a:cubicBezTo>
                  <a:cubicBezTo>
                    <a:pt x="1214" y="129"/>
                    <a:pt x="1490" y="269"/>
                    <a:pt x="1510" y="279"/>
                  </a:cubicBezTo>
                  <a:cubicBezTo>
                    <a:pt x="1522" y="286"/>
                    <a:pt x="1534" y="289"/>
                    <a:pt x="1545" y="289"/>
                  </a:cubicBezTo>
                  <a:cubicBezTo>
                    <a:pt x="1607" y="289"/>
                    <a:pt x="1643" y="193"/>
                    <a:pt x="1572" y="161"/>
                  </a:cubicBezTo>
                  <a:cubicBezTo>
                    <a:pt x="1566" y="158"/>
                    <a:pt x="1255" y="0"/>
                    <a:pt x="88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3261100" y="1709875"/>
              <a:ext cx="10550" cy="5300"/>
            </a:xfrm>
            <a:custGeom>
              <a:avLst/>
              <a:gdLst/>
              <a:ahLst/>
              <a:cxnLst/>
              <a:rect l="l" t="t" r="r" b="b"/>
              <a:pathLst>
                <a:path w="422" h="212" extrusionOk="0">
                  <a:moveTo>
                    <a:pt x="297" y="1"/>
                  </a:moveTo>
                  <a:cubicBezTo>
                    <a:pt x="291" y="1"/>
                    <a:pt x="285" y="1"/>
                    <a:pt x="279" y="2"/>
                  </a:cubicBezTo>
                  <a:cubicBezTo>
                    <a:pt x="279" y="2"/>
                    <a:pt x="219" y="15"/>
                    <a:pt x="107" y="36"/>
                  </a:cubicBezTo>
                  <a:cubicBezTo>
                    <a:pt x="1" y="55"/>
                    <a:pt x="15" y="212"/>
                    <a:pt x="124" y="212"/>
                  </a:cubicBezTo>
                  <a:cubicBezTo>
                    <a:pt x="129" y="212"/>
                    <a:pt x="135" y="212"/>
                    <a:pt x="140" y="210"/>
                  </a:cubicBezTo>
                  <a:cubicBezTo>
                    <a:pt x="256" y="190"/>
                    <a:pt x="318" y="176"/>
                    <a:pt x="318" y="176"/>
                  </a:cubicBezTo>
                  <a:cubicBezTo>
                    <a:pt x="422" y="149"/>
                    <a:pt x="396" y="1"/>
                    <a:pt x="29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3095000" y="1712300"/>
              <a:ext cx="162450" cy="11250"/>
            </a:xfrm>
            <a:custGeom>
              <a:avLst/>
              <a:gdLst/>
              <a:ahLst/>
              <a:cxnLst/>
              <a:rect l="l" t="t" r="r" b="b"/>
              <a:pathLst>
                <a:path w="6498" h="450" extrusionOk="0">
                  <a:moveTo>
                    <a:pt x="6402" y="1"/>
                  </a:moveTo>
                  <a:cubicBezTo>
                    <a:pt x="6397" y="1"/>
                    <a:pt x="6392" y="1"/>
                    <a:pt x="6387" y="2"/>
                  </a:cubicBezTo>
                  <a:cubicBezTo>
                    <a:pt x="6279" y="18"/>
                    <a:pt x="6156" y="38"/>
                    <a:pt x="6021" y="57"/>
                  </a:cubicBezTo>
                  <a:cubicBezTo>
                    <a:pt x="5912" y="73"/>
                    <a:pt x="5923" y="233"/>
                    <a:pt x="6034" y="235"/>
                  </a:cubicBezTo>
                  <a:lnTo>
                    <a:pt x="6034" y="233"/>
                  </a:lnTo>
                  <a:lnTo>
                    <a:pt x="6046" y="233"/>
                  </a:lnTo>
                  <a:cubicBezTo>
                    <a:pt x="6182" y="214"/>
                    <a:pt x="6306" y="195"/>
                    <a:pt x="6416" y="177"/>
                  </a:cubicBezTo>
                  <a:cubicBezTo>
                    <a:pt x="6465" y="170"/>
                    <a:pt x="6498" y="123"/>
                    <a:pt x="6489" y="75"/>
                  </a:cubicBezTo>
                  <a:cubicBezTo>
                    <a:pt x="6482" y="32"/>
                    <a:pt x="6445" y="1"/>
                    <a:pt x="6402" y="1"/>
                  </a:cubicBezTo>
                  <a:close/>
                  <a:moveTo>
                    <a:pt x="97" y="18"/>
                  </a:moveTo>
                  <a:cubicBezTo>
                    <a:pt x="55" y="18"/>
                    <a:pt x="17" y="48"/>
                    <a:pt x="10" y="90"/>
                  </a:cubicBezTo>
                  <a:cubicBezTo>
                    <a:pt x="1" y="140"/>
                    <a:pt x="34" y="186"/>
                    <a:pt x="83" y="195"/>
                  </a:cubicBezTo>
                  <a:cubicBezTo>
                    <a:pt x="207" y="218"/>
                    <a:pt x="330" y="239"/>
                    <a:pt x="452" y="259"/>
                  </a:cubicBezTo>
                  <a:cubicBezTo>
                    <a:pt x="458" y="259"/>
                    <a:pt x="462" y="259"/>
                    <a:pt x="467" y="261"/>
                  </a:cubicBezTo>
                  <a:cubicBezTo>
                    <a:pt x="578" y="261"/>
                    <a:pt x="590" y="100"/>
                    <a:pt x="481" y="83"/>
                  </a:cubicBezTo>
                  <a:cubicBezTo>
                    <a:pt x="359" y="64"/>
                    <a:pt x="237" y="43"/>
                    <a:pt x="116" y="20"/>
                  </a:cubicBezTo>
                  <a:cubicBezTo>
                    <a:pt x="110" y="18"/>
                    <a:pt x="103" y="18"/>
                    <a:pt x="97" y="18"/>
                  </a:cubicBezTo>
                  <a:close/>
                  <a:moveTo>
                    <a:pt x="5664" y="105"/>
                  </a:moveTo>
                  <a:cubicBezTo>
                    <a:pt x="5660" y="105"/>
                    <a:pt x="5657" y="105"/>
                    <a:pt x="5653" y="105"/>
                  </a:cubicBezTo>
                  <a:cubicBezTo>
                    <a:pt x="5536" y="120"/>
                    <a:pt x="5414" y="134"/>
                    <a:pt x="5284" y="148"/>
                  </a:cubicBezTo>
                  <a:cubicBezTo>
                    <a:pt x="5173" y="160"/>
                    <a:pt x="5181" y="325"/>
                    <a:pt x="5294" y="325"/>
                  </a:cubicBezTo>
                  <a:lnTo>
                    <a:pt x="5304" y="325"/>
                  </a:lnTo>
                  <a:cubicBezTo>
                    <a:pt x="5435" y="312"/>
                    <a:pt x="5557" y="297"/>
                    <a:pt x="5676" y="283"/>
                  </a:cubicBezTo>
                  <a:cubicBezTo>
                    <a:pt x="5724" y="276"/>
                    <a:pt x="5758" y="232"/>
                    <a:pt x="5753" y="184"/>
                  </a:cubicBezTo>
                  <a:cubicBezTo>
                    <a:pt x="5746" y="138"/>
                    <a:pt x="5708" y="105"/>
                    <a:pt x="5664" y="105"/>
                  </a:cubicBezTo>
                  <a:close/>
                  <a:moveTo>
                    <a:pt x="831" y="136"/>
                  </a:moveTo>
                  <a:cubicBezTo>
                    <a:pt x="726" y="136"/>
                    <a:pt x="710" y="300"/>
                    <a:pt x="824" y="313"/>
                  </a:cubicBezTo>
                  <a:cubicBezTo>
                    <a:pt x="948" y="330"/>
                    <a:pt x="1072" y="345"/>
                    <a:pt x="1196" y="357"/>
                  </a:cubicBezTo>
                  <a:lnTo>
                    <a:pt x="1206" y="357"/>
                  </a:lnTo>
                  <a:lnTo>
                    <a:pt x="1206" y="359"/>
                  </a:lnTo>
                  <a:cubicBezTo>
                    <a:pt x="1317" y="357"/>
                    <a:pt x="1325" y="192"/>
                    <a:pt x="1215" y="181"/>
                  </a:cubicBezTo>
                  <a:cubicBezTo>
                    <a:pt x="1093" y="167"/>
                    <a:pt x="970" y="153"/>
                    <a:pt x="848" y="137"/>
                  </a:cubicBezTo>
                  <a:cubicBezTo>
                    <a:pt x="842" y="136"/>
                    <a:pt x="836" y="136"/>
                    <a:pt x="831" y="136"/>
                  </a:cubicBezTo>
                  <a:close/>
                  <a:moveTo>
                    <a:pt x="4923" y="183"/>
                  </a:moveTo>
                  <a:cubicBezTo>
                    <a:pt x="4921" y="183"/>
                    <a:pt x="4918" y="183"/>
                    <a:pt x="4915" y="184"/>
                  </a:cubicBezTo>
                  <a:cubicBezTo>
                    <a:pt x="4796" y="195"/>
                    <a:pt x="4673" y="204"/>
                    <a:pt x="4545" y="214"/>
                  </a:cubicBezTo>
                  <a:cubicBezTo>
                    <a:pt x="4431" y="221"/>
                    <a:pt x="4436" y="392"/>
                    <a:pt x="4550" y="392"/>
                  </a:cubicBezTo>
                  <a:cubicBezTo>
                    <a:pt x="4551" y="392"/>
                    <a:pt x="4551" y="392"/>
                    <a:pt x="4552" y="392"/>
                  </a:cubicBezTo>
                  <a:lnTo>
                    <a:pt x="4559" y="392"/>
                  </a:lnTo>
                  <a:cubicBezTo>
                    <a:pt x="4687" y="382"/>
                    <a:pt x="4811" y="372"/>
                    <a:pt x="4932" y="361"/>
                  </a:cubicBezTo>
                  <a:cubicBezTo>
                    <a:pt x="4980" y="357"/>
                    <a:pt x="5016" y="313"/>
                    <a:pt x="5012" y="265"/>
                  </a:cubicBezTo>
                  <a:cubicBezTo>
                    <a:pt x="5008" y="218"/>
                    <a:pt x="4969" y="183"/>
                    <a:pt x="4923" y="183"/>
                  </a:cubicBezTo>
                  <a:close/>
                  <a:moveTo>
                    <a:pt x="1578" y="214"/>
                  </a:moveTo>
                  <a:cubicBezTo>
                    <a:pt x="1532" y="214"/>
                    <a:pt x="1492" y="249"/>
                    <a:pt x="1486" y="295"/>
                  </a:cubicBezTo>
                  <a:cubicBezTo>
                    <a:pt x="1482" y="345"/>
                    <a:pt x="1520" y="387"/>
                    <a:pt x="1569" y="392"/>
                  </a:cubicBezTo>
                  <a:cubicBezTo>
                    <a:pt x="1694" y="401"/>
                    <a:pt x="1818" y="411"/>
                    <a:pt x="1942" y="418"/>
                  </a:cubicBezTo>
                  <a:lnTo>
                    <a:pt x="1948" y="418"/>
                  </a:lnTo>
                  <a:cubicBezTo>
                    <a:pt x="1949" y="418"/>
                    <a:pt x="1949" y="418"/>
                    <a:pt x="1950" y="418"/>
                  </a:cubicBezTo>
                  <a:cubicBezTo>
                    <a:pt x="1997" y="418"/>
                    <a:pt x="2037" y="380"/>
                    <a:pt x="2039" y="331"/>
                  </a:cubicBezTo>
                  <a:cubicBezTo>
                    <a:pt x="2040" y="283"/>
                    <a:pt x="2002" y="241"/>
                    <a:pt x="1952" y="240"/>
                  </a:cubicBezTo>
                  <a:cubicBezTo>
                    <a:pt x="1831" y="233"/>
                    <a:pt x="1707" y="224"/>
                    <a:pt x="1583" y="214"/>
                  </a:cubicBezTo>
                  <a:cubicBezTo>
                    <a:pt x="1581" y="214"/>
                    <a:pt x="1579" y="214"/>
                    <a:pt x="1578" y="214"/>
                  </a:cubicBezTo>
                  <a:close/>
                  <a:moveTo>
                    <a:pt x="4178" y="239"/>
                  </a:moveTo>
                  <a:cubicBezTo>
                    <a:pt x="4178" y="239"/>
                    <a:pt x="4177" y="239"/>
                    <a:pt x="4176" y="239"/>
                  </a:cubicBezTo>
                  <a:cubicBezTo>
                    <a:pt x="4055" y="244"/>
                    <a:pt x="3931" y="251"/>
                    <a:pt x="3805" y="255"/>
                  </a:cubicBezTo>
                  <a:cubicBezTo>
                    <a:pt x="3687" y="258"/>
                    <a:pt x="3690" y="433"/>
                    <a:pt x="3806" y="433"/>
                  </a:cubicBezTo>
                  <a:cubicBezTo>
                    <a:pt x="3806" y="433"/>
                    <a:pt x="3807" y="433"/>
                    <a:pt x="3808" y="433"/>
                  </a:cubicBezTo>
                  <a:lnTo>
                    <a:pt x="3812" y="433"/>
                  </a:lnTo>
                  <a:cubicBezTo>
                    <a:pt x="3939" y="429"/>
                    <a:pt x="4063" y="423"/>
                    <a:pt x="4186" y="416"/>
                  </a:cubicBezTo>
                  <a:cubicBezTo>
                    <a:pt x="4234" y="414"/>
                    <a:pt x="4272" y="371"/>
                    <a:pt x="4270" y="321"/>
                  </a:cubicBezTo>
                  <a:cubicBezTo>
                    <a:pt x="4264" y="275"/>
                    <a:pt x="4226" y="239"/>
                    <a:pt x="4178" y="239"/>
                  </a:cubicBezTo>
                  <a:close/>
                  <a:moveTo>
                    <a:pt x="2320" y="257"/>
                  </a:moveTo>
                  <a:cubicBezTo>
                    <a:pt x="2271" y="257"/>
                    <a:pt x="2230" y="295"/>
                    <a:pt x="2230" y="343"/>
                  </a:cubicBezTo>
                  <a:cubicBezTo>
                    <a:pt x="2227" y="393"/>
                    <a:pt x="2266" y="434"/>
                    <a:pt x="2315" y="436"/>
                  </a:cubicBezTo>
                  <a:cubicBezTo>
                    <a:pt x="2442" y="440"/>
                    <a:pt x="2566" y="444"/>
                    <a:pt x="2690" y="445"/>
                  </a:cubicBezTo>
                  <a:lnTo>
                    <a:pt x="2691" y="445"/>
                  </a:lnTo>
                  <a:cubicBezTo>
                    <a:pt x="2740" y="445"/>
                    <a:pt x="2781" y="407"/>
                    <a:pt x="2781" y="357"/>
                  </a:cubicBezTo>
                  <a:cubicBezTo>
                    <a:pt x="2781" y="308"/>
                    <a:pt x="2742" y="268"/>
                    <a:pt x="2693" y="268"/>
                  </a:cubicBezTo>
                  <a:cubicBezTo>
                    <a:pt x="2570" y="265"/>
                    <a:pt x="2446" y="262"/>
                    <a:pt x="2322" y="257"/>
                  </a:cubicBezTo>
                  <a:cubicBezTo>
                    <a:pt x="2322" y="257"/>
                    <a:pt x="2321" y="257"/>
                    <a:pt x="2320" y="257"/>
                  </a:cubicBezTo>
                  <a:close/>
                  <a:moveTo>
                    <a:pt x="3436" y="266"/>
                  </a:moveTo>
                  <a:cubicBezTo>
                    <a:pt x="3435" y="266"/>
                    <a:pt x="3434" y="266"/>
                    <a:pt x="3434" y="266"/>
                  </a:cubicBezTo>
                  <a:cubicBezTo>
                    <a:pt x="3312" y="269"/>
                    <a:pt x="3189" y="270"/>
                    <a:pt x="3063" y="270"/>
                  </a:cubicBezTo>
                  <a:cubicBezTo>
                    <a:pt x="2950" y="276"/>
                    <a:pt x="2950" y="444"/>
                    <a:pt x="3063" y="449"/>
                  </a:cubicBezTo>
                  <a:lnTo>
                    <a:pt x="3065" y="449"/>
                  </a:lnTo>
                  <a:cubicBezTo>
                    <a:pt x="3190" y="448"/>
                    <a:pt x="3315" y="447"/>
                    <a:pt x="3438" y="444"/>
                  </a:cubicBezTo>
                  <a:cubicBezTo>
                    <a:pt x="3487" y="444"/>
                    <a:pt x="3526" y="403"/>
                    <a:pt x="3525" y="353"/>
                  </a:cubicBezTo>
                  <a:cubicBezTo>
                    <a:pt x="3525" y="306"/>
                    <a:pt x="3485" y="266"/>
                    <a:pt x="3436" y="266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3080800" y="1709850"/>
              <a:ext cx="10625" cy="5475"/>
            </a:xfrm>
            <a:custGeom>
              <a:avLst/>
              <a:gdLst/>
              <a:ahLst/>
              <a:cxnLst/>
              <a:rect l="l" t="t" r="r" b="b"/>
              <a:pathLst>
                <a:path w="425" h="219" extrusionOk="0">
                  <a:moveTo>
                    <a:pt x="124" y="1"/>
                  </a:moveTo>
                  <a:cubicBezTo>
                    <a:pt x="28" y="1"/>
                    <a:pt x="0" y="151"/>
                    <a:pt x="107" y="177"/>
                  </a:cubicBezTo>
                  <a:cubicBezTo>
                    <a:pt x="165" y="191"/>
                    <a:pt x="223" y="203"/>
                    <a:pt x="282" y="217"/>
                  </a:cubicBezTo>
                  <a:cubicBezTo>
                    <a:pt x="288" y="218"/>
                    <a:pt x="295" y="218"/>
                    <a:pt x="301" y="218"/>
                  </a:cubicBezTo>
                  <a:cubicBezTo>
                    <a:pt x="408" y="218"/>
                    <a:pt x="424" y="67"/>
                    <a:pt x="321" y="43"/>
                  </a:cubicBezTo>
                  <a:cubicBezTo>
                    <a:pt x="263" y="30"/>
                    <a:pt x="205" y="17"/>
                    <a:pt x="149" y="3"/>
                  </a:cubicBezTo>
                  <a:cubicBezTo>
                    <a:pt x="140" y="1"/>
                    <a:pt x="132" y="1"/>
                    <a:pt x="124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3081575" y="238125"/>
              <a:ext cx="189300" cy="128575"/>
            </a:xfrm>
            <a:custGeom>
              <a:avLst/>
              <a:gdLst/>
              <a:ahLst/>
              <a:cxnLst/>
              <a:rect l="l" t="t" r="r" b="b"/>
              <a:pathLst>
                <a:path w="7572" h="5143" extrusionOk="0">
                  <a:moveTo>
                    <a:pt x="3832" y="0"/>
                  </a:moveTo>
                  <a:cubicBezTo>
                    <a:pt x="3137" y="0"/>
                    <a:pt x="2445" y="119"/>
                    <a:pt x="1824" y="413"/>
                  </a:cubicBezTo>
                  <a:cubicBezTo>
                    <a:pt x="893" y="854"/>
                    <a:pt x="148" y="1736"/>
                    <a:pt x="75" y="2742"/>
                  </a:cubicBezTo>
                  <a:cubicBezTo>
                    <a:pt x="1" y="3746"/>
                    <a:pt x="722" y="4803"/>
                    <a:pt x="1747" y="4975"/>
                  </a:cubicBezTo>
                  <a:lnTo>
                    <a:pt x="4267" y="5132"/>
                  </a:lnTo>
                  <a:cubicBezTo>
                    <a:pt x="4393" y="5139"/>
                    <a:pt x="4529" y="5142"/>
                    <a:pt x="4670" y="5142"/>
                  </a:cubicBezTo>
                  <a:cubicBezTo>
                    <a:pt x="5523" y="5142"/>
                    <a:pt x="6550" y="5020"/>
                    <a:pt x="6740" y="4813"/>
                  </a:cubicBezTo>
                  <a:cubicBezTo>
                    <a:pt x="7282" y="4225"/>
                    <a:pt x="7572" y="3422"/>
                    <a:pt x="7526" y="2633"/>
                  </a:cubicBezTo>
                  <a:cubicBezTo>
                    <a:pt x="7482" y="1877"/>
                    <a:pt x="7120" y="1125"/>
                    <a:pt x="6495" y="671"/>
                  </a:cubicBezTo>
                  <a:cubicBezTo>
                    <a:pt x="6027" y="332"/>
                    <a:pt x="5447" y="172"/>
                    <a:pt x="4871" y="83"/>
                  </a:cubicBezTo>
                  <a:cubicBezTo>
                    <a:pt x="4529" y="30"/>
                    <a:pt x="4180" y="0"/>
                    <a:pt x="3832" y="0"/>
                  </a:cubicBezTo>
                  <a:close/>
                </a:path>
              </a:pathLst>
            </a:custGeom>
            <a:solidFill>
              <a:srgbClr val="EA5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3061650" y="248700"/>
              <a:ext cx="73900" cy="116950"/>
            </a:xfrm>
            <a:custGeom>
              <a:avLst/>
              <a:gdLst/>
              <a:ahLst/>
              <a:cxnLst/>
              <a:rect l="l" t="t" r="r" b="b"/>
              <a:pathLst>
                <a:path w="2956" h="4678" extrusionOk="0">
                  <a:moveTo>
                    <a:pt x="2905" y="0"/>
                  </a:moveTo>
                  <a:cubicBezTo>
                    <a:pt x="2899" y="0"/>
                    <a:pt x="2893" y="2"/>
                    <a:pt x="2888" y="4"/>
                  </a:cubicBezTo>
                  <a:cubicBezTo>
                    <a:pt x="2332" y="242"/>
                    <a:pt x="1756" y="489"/>
                    <a:pt x="1260" y="860"/>
                  </a:cubicBezTo>
                  <a:cubicBezTo>
                    <a:pt x="704" y="1276"/>
                    <a:pt x="332" y="1806"/>
                    <a:pt x="211" y="2355"/>
                  </a:cubicBezTo>
                  <a:cubicBezTo>
                    <a:pt x="0" y="3320"/>
                    <a:pt x="647" y="4404"/>
                    <a:pt x="1596" y="4676"/>
                  </a:cubicBezTo>
                  <a:cubicBezTo>
                    <a:pt x="1600" y="4676"/>
                    <a:pt x="1605" y="4678"/>
                    <a:pt x="1609" y="4678"/>
                  </a:cubicBezTo>
                  <a:cubicBezTo>
                    <a:pt x="1661" y="4678"/>
                    <a:pt x="1672" y="4603"/>
                    <a:pt x="1621" y="4590"/>
                  </a:cubicBezTo>
                  <a:cubicBezTo>
                    <a:pt x="715" y="4331"/>
                    <a:pt x="97" y="3295"/>
                    <a:pt x="299" y="2374"/>
                  </a:cubicBezTo>
                  <a:cubicBezTo>
                    <a:pt x="413" y="1846"/>
                    <a:pt x="774" y="1334"/>
                    <a:pt x="1313" y="932"/>
                  </a:cubicBezTo>
                  <a:cubicBezTo>
                    <a:pt x="1801" y="566"/>
                    <a:pt x="2372" y="322"/>
                    <a:pt x="2922" y="87"/>
                  </a:cubicBezTo>
                  <a:cubicBezTo>
                    <a:pt x="2946" y="77"/>
                    <a:pt x="2955" y="51"/>
                    <a:pt x="2946" y="27"/>
                  </a:cubicBezTo>
                  <a:cubicBezTo>
                    <a:pt x="2939" y="11"/>
                    <a:pt x="2922" y="0"/>
                    <a:pt x="2905" y="0"/>
                  </a:cubicBezTo>
                  <a:close/>
                </a:path>
              </a:pathLst>
            </a:custGeom>
            <a:solidFill>
              <a:srgbClr val="EA5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3233075" y="251550"/>
              <a:ext cx="62350" cy="114425"/>
            </a:xfrm>
            <a:custGeom>
              <a:avLst/>
              <a:gdLst/>
              <a:ahLst/>
              <a:cxnLst/>
              <a:rect l="l" t="t" r="r" b="b"/>
              <a:pathLst>
                <a:path w="2494" h="4577" extrusionOk="0">
                  <a:moveTo>
                    <a:pt x="63" y="1"/>
                  </a:moveTo>
                  <a:cubicBezTo>
                    <a:pt x="19" y="1"/>
                    <a:pt x="0" y="71"/>
                    <a:pt x="52" y="88"/>
                  </a:cubicBezTo>
                  <a:cubicBezTo>
                    <a:pt x="937" y="427"/>
                    <a:pt x="1764" y="793"/>
                    <a:pt x="2140" y="1548"/>
                  </a:cubicBezTo>
                  <a:cubicBezTo>
                    <a:pt x="2403" y="2077"/>
                    <a:pt x="2382" y="2754"/>
                    <a:pt x="2087" y="3317"/>
                  </a:cubicBezTo>
                  <a:cubicBezTo>
                    <a:pt x="1816" y="3834"/>
                    <a:pt x="1316" y="4261"/>
                    <a:pt x="713" y="4489"/>
                  </a:cubicBezTo>
                  <a:cubicBezTo>
                    <a:pt x="668" y="4507"/>
                    <a:pt x="680" y="4575"/>
                    <a:pt x="730" y="4576"/>
                  </a:cubicBezTo>
                  <a:cubicBezTo>
                    <a:pt x="734" y="4575"/>
                    <a:pt x="739" y="4573"/>
                    <a:pt x="745" y="4572"/>
                  </a:cubicBezTo>
                  <a:cubicBezTo>
                    <a:pt x="1367" y="4335"/>
                    <a:pt x="1885" y="3893"/>
                    <a:pt x="2166" y="3357"/>
                  </a:cubicBezTo>
                  <a:cubicBezTo>
                    <a:pt x="2474" y="2769"/>
                    <a:pt x="2494" y="2062"/>
                    <a:pt x="2218" y="1508"/>
                  </a:cubicBezTo>
                  <a:cubicBezTo>
                    <a:pt x="1828" y="726"/>
                    <a:pt x="950" y="336"/>
                    <a:pt x="84" y="6"/>
                  </a:cubicBezTo>
                  <a:cubicBezTo>
                    <a:pt x="76" y="2"/>
                    <a:pt x="70" y="1"/>
                    <a:pt x="63" y="1"/>
                  </a:cubicBezTo>
                  <a:close/>
                </a:path>
              </a:pathLst>
            </a:custGeom>
            <a:solidFill>
              <a:srgbClr val="EA5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3234200" y="253975"/>
              <a:ext cx="54175" cy="118900"/>
            </a:xfrm>
            <a:custGeom>
              <a:avLst/>
              <a:gdLst/>
              <a:ahLst/>
              <a:cxnLst/>
              <a:rect l="l" t="t" r="r" b="b"/>
              <a:pathLst>
                <a:path w="2167" h="4756" extrusionOk="0">
                  <a:moveTo>
                    <a:pt x="67" y="1"/>
                  </a:moveTo>
                  <a:cubicBezTo>
                    <a:pt x="29" y="1"/>
                    <a:pt x="1" y="56"/>
                    <a:pt x="43" y="83"/>
                  </a:cubicBezTo>
                  <a:cubicBezTo>
                    <a:pt x="550" y="462"/>
                    <a:pt x="1074" y="886"/>
                    <a:pt x="1461" y="1423"/>
                  </a:cubicBezTo>
                  <a:cubicBezTo>
                    <a:pt x="1881" y="2006"/>
                    <a:pt x="2075" y="2650"/>
                    <a:pt x="2008" y="3240"/>
                  </a:cubicBezTo>
                  <a:cubicBezTo>
                    <a:pt x="1931" y="3910"/>
                    <a:pt x="1472" y="4498"/>
                    <a:pt x="892" y="4668"/>
                  </a:cubicBezTo>
                  <a:cubicBezTo>
                    <a:pt x="843" y="4681"/>
                    <a:pt x="854" y="4754"/>
                    <a:pt x="903" y="4754"/>
                  </a:cubicBezTo>
                  <a:cubicBezTo>
                    <a:pt x="904" y="4754"/>
                    <a:pt x="904" y="4754"/>
                    <a:pt x="905" y="4754"/>
                  </a:cubicBezTo>
                  <a:cubicBezTo>
                    <a:pt x="906" y="4755"/>
                    <a:pt x="908" y="4755"/>
                    <a:pt x="909" y="4755"/>
                  </a:cubicBezTo>
                  <a:cubicBezTo>
                    <a:pt x="912" y="4755"/>
                    <a:pt x="914" y="4754"/>
                    <a:pt x="917" y="4754"/>
                  </a:cubicBezTo>
                  <a:cubicBezTo>
                    <a:pt x="1530" y="4575"/>
                    <a:pt x="2015" y="3956"/>
                    <a:pt x="2096" y="3249"/>
                  </a:cubicBezTo>
                  <a:cubicBezTo>
                    <a:pt x="2166" y="2639"/>
                    <a:pt x="1967" y="1971"/>
                    <a:pt x="1533" y="1371"/>
                  </a:cubicBezTo>
                  <a:cubicBezTo>
                    <a:pt x="1139" y="826"/>
                    <a:pt x="609" y="395"/>
                    <a:pt x="95" y="12"/>
                  </a:cubicBezTo>
                  <a:cubicBezTo>
                    <a:pt x="86" y="4"/>
                    <a:pt x="76" y="1"/>
                    <a:pt x="67" y="1"/>
                  </a:cubicBezTo>
                  <a:close/>
                </a:path>
              </a:pathLst>
            </a:custGeom>
            <a:solidFill>
              <a:srgbClr val="EA5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3078625" y="239350"/>
              <a:ext cx="82375" cy="90875"/>
            </a:xfrm>
            <a:custGeom>
              <a:avLst/>
              <a:gdLst/>
              <a:ahLst/>
              <a:cxnLst/>
              <a:rect l="l" t="t" r="r" b="b"/>
              <a:pathLst>
                <a:path w="3295" h="3635" extrusionOk="0">
                  <a:moveTo>
                    <a:pt x="2522" y="1"/>
                  </a:moveTo>
                  <a:cubicBezTo>
                    <a:pt x="2079" y="1"/>
                    <a:pt x="1654" y="99"/>
                    <a:pt x="1282" y="291"/>
                  </a:cubicBezTo>
                  <a:cubicBezTo>
                    <a:pt x="660" y="615"/>
                    <a:pt x="209" y="1214"/>
                    <a:pt x="109" y="1857"/>
                  </a:cubicBezTo>
                  <a:cubicBezTo>
                    <a:pt x="0" y="2547"/>
                    <a:pt x="313" y="3275"/>
                    <a:pt x="870" y="3628"/>
                  </a:cubicBezTo>
                  <a:cubicBezTo>
                    <a:pt x="877" y="3632"/>
                    <a:pt x="886" y="3635"/>
                    <a:pt x="894" y="3635"/>
                  </a:cubicBezTo>
                  <a:cubicBezTo>
                    <a:pt x="894" y="3635"/>
                    <a:pt x="895" y="3635"/>
                    <a:pt x="895" y="3635"/>
                  </a:cubicBezTo>
                  <a:cubicBezTo>
                    <a:pt x="940" y="3635"/>
                    <a:pt x="957" y="3575"/>
                    <a:pt x="917" y="3552"/>
                  </a:cubicBezTo>
                  <a:cubicBezTo>
                    <a:pt x="390" y="3217"/>
                    <a:pt x="94" y="2526"/>
                    <a:pt x="197" y="1871"/>
                  </a:cubicBezTo>
                  <a:cubicBezTo>
                    <a:pt x="293" y="1255"/>
                    <a:pt x="724" y="681"/>
                    <a:pt x="1324" y="371"/>
                  </a:cubicBezTo>
                  <a:cubicBezTo>
                    <a:pt x="1682" y="184"/>
                    <a:pt x="2093" y="89"/>
                    <a:pt x="2521" y="89"/>
                  </a:cubicBezTo>
                  <a:cubicBezTo>
                    <a:pt x="2754" y="89"/>
                    <a:pt x="2991" y="117"/>
                    <a:pt x="3228" y="174"/>
                  </a:cubicBezTo>
                  <a:cubicBezTo>
                    <a:pt x="3232" y="176"/>
                    <a:pt x="3236" y="176"/>
                    <a:pt x="3239" y="176"/>
                  </a:cubicBezTo>
                  <a:cubicBezTo>
                    <a:pt x="3278" y="176"/>
                    <a:pt x="3294" y="94"/>
                    <a:pt x="3249" y="87"/>
                  </a:cubicBezTo>
                  <a:cubicBezTo>
                    <a:pt x="3005" y="29"/>
                    <a:pt x="2761" y="1"/>
                    <a:pt x="2522" y="1"/>
                  </a:cubicBezTo>
                  <a:close/>
                </a:path>
              </a:pathLst>
            </a:custGeom>
            <a:solidFill>
              <a:srgbClr val="EA5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2958600" y="346425"/>
              <a:ext cx="428875" cy="524225"/>
            </a:xfrm>
            <a:custGeom>
              <a:avLst/>
              <a:gdLst/>
              <a:ahLst/>
              <a:cxnLst/>
              <a:rect l="l" t="t" r="r" b="b"/>
              <a:pathLst>
                <a:path w="17155" h="20969" extrusionOk="0">
                  <a:moveTo>
                    <a:pt x="8577" y="0"/>
                  </a:moveTo>
                  <a:cubicBezTo>
                    <a:pt x="5429" y="0"/>
                    <a:pt x="1" y="2267"/>
                    <a:pt x="1" y="8192"/>
                  </a:cubicBezTo>
                  <a:cubicBezTo>
                    <a:pt x="1" y="14118"/>
                    <a:pt x="2035" y="20969"/>
                    <a:pt x="8577" y="20969"/>
                  </a:cubicBezTo>
                  <a:cubicBezTo>
                    <a:pt x="15121" y="20969"/>
                    <a:pt x="17155" y="14118"/>
                    <a:pt x="17155" y="8192"/>
                  </a:cubicBezTo>
                  <a:cubicBezTo>
                    <a:pt x="17155" y="2267"/>
                    <a:pt x="11726" y="0"/>
                    <a:pt x="8577" y="0"/>
                  </a:cubicBezTo>
                  <a:close/>
                </a:path>
              </a:pathLst>
            </a:custGeom>
            <a:solidFill>
              <a:srgbClr val="FC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3225125" y="640200"/>
              <a:ext cx="72475" cy="40975"/>
            </a:xfrm>
            <a:custGeom>
              <a:avLst/>
              <a:gdLst/>
              <a:ahLst/>
              <a:cxnLst/>
              <a:rect l="l" t="t" r="r" b="b"/>
              <a:pathLst>
                <a:path w="2899" h="1639" extrusionOk="0">
                  <a:moveTo>
                    <a:pt x="129" y="1"/>
                  </a:moveTo>
                  <a:cubicBezTo>
                    <a:pt x="94" y="1"/>
                    <a:pt x="65" y="26"/>
                    <a:pt x="60" y="60"/>
                  </a:cubicBezTo>
                  <a:cubicBezTo>
                    <a:pt x="1" y="573"/>
                    <a:pt x="247" y="1111"/>
                    <a:pt x="674" y="1400"/>
                  </a:cubicBezTo>
                  <a:cubicBezTo>
                    <a:pt x="909" y="1556"/>
                    <a:pt x="1185" y="1639"/>
                    <a:pt x="1466" y="1639"/>
                  </a:cubicBezTo>
                  <a:cubicBezTo>
                    <a:pt x="1468" y="1639"/>
                    <a:pt x="1471" y="1639"/>
                    <a:pt x="1473" y="1639"/>
                  </a:cubicBezTo>
                  <a:cubicBezTo>
                    <a:pt x="1708" y="1639"/>
                    <a:pt x="1940" y="1581"/>
                    <a:pt x="2148" y="1471"/>
                  </a:cubicBezTo>
                  <a:cubicBezTo>
                    <a:pt x="2601" y="1223"/>
                    <a:pt x="2898" y="712"/>
                    <a:pt x="2889" y="195"/>
                  </a:cubicBezTo>
                  <a:cubicBezTo>
                    <a:pt x="2886" y="158"/>
                    <a:pt x="2856" y="129"/>
                    <a:pt x="2820" y="129"/>
                  </a:cubicBezTo>
                  <a:cubicBezTo>
                    <a:pt x="2781" y="131"/>
                    <a:pt x="2752" y="161"/>
                    <a:pt x="2754" y="198"/>
                  </a:cubicBezTo>
                  <a:cubicBezTo>
                    <a:pt x="2763" y="666"/>
                    <a:pt x="2493" y="1130"/>
                    <a:pt x="2083" y="1353"/>
                  </a:cubicBezTo>
                  <a:cubicBezTo>
                    <a:pt x="1897" y="1455"/>
                    <a:pt x="1684" y="1505"/>
                    <a:pt x="1471" y="1505"/>
                  </a:cubicBezTo>
                  <a:cubicBezTo>
                    <a:pt x="1216" y="1505"/>
                    <a:pt x="961" y="1433"/>
                    <a:pt x="750" y="1290"/>
                  </a:cubicBezTo>
                  <a:cubicBezTo>
                    <a:pt x="363" y="1027"/>
                    <a:pt x="139" y="541"/>
                    <a:pt x="192" y="76"/>
                  </a:cubicBezTo>
                  <a:cubicBezTo>
                    <a:pt x="198" y="40"/>
                    <a:pt x="170" y="5"/>
                    <a:pt x="135" y="1"/>
                  </a:cubicBezTo>
                  <a:cubicBezTo>
                    <a:pt x="133" y="1"/>
                    <a:pt x="131" y="1"/>
                    <a:pt x="129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3229775" y="562875"/>
              <a:ext cx="80100" cy="23250"/>
            </a:xfrm>
            <a:custGeom>
              <a:avLst/>
              <a:gdLst/>
              <a:ahLst/>
              <a:cxnLst/>
              <a:rect l="l" t="t" r="r" b="b"/>
              <a:pathLst>
                <a:path w="3204" h="930" extrusionOk="0">
                  <a:moveTo>
                    <a:pt x="1173" y="0"/>
                  </a:moveTo>
                  <a:cubicBezTo>
                    <a:pt x="794" y="0"/>
                    <a:pt x="416" y="75"/>
                    <a:pt x="71" y="231"/>
                  </a:cubicBezTo>
                  <a:cubicBezTo>
                    <a:pt x="0" y="264"/>
                    <a:pt x="33" y="359"/>
                    <a:pt x="96" y="359"/>
                  </a:cubicBezTo>
                  <a:cubicBezTo>
                    <a:pt x="105" y="359"/>
                    <a:pt x="116" y="357"/>
                    <a:pt x="126" y="352"/>
                  </a:cubicBezTo>
                  <a:cubicBezTo>
                    <a:pt x="454" y="204"/>
                    <a:pt x="813" y="133"/>
                    <a:pt x="1174" y="133"/>
                  </a:cubicBezTo>
                  <a:cubicBezTo>
                    <a:pt x="1880" y="133"/>
                    <a:pt x="2591" y="406"/>
                    <a:pt x="3083" y="909"/>
                  </a:cubicBezTo>
                  <a:cubicBezTo>
                    <a:pt x="3095" y="921"/>
                    <a:pt x="3113" y="929"/>
                    <a:pt x="3131" y="929"/>
                  </a:cubicBezTo>
                  <a:cubicBezTo>
                    <a:pt x="3147" y="929"/>
                    <a:pt x="3165" y="923"/>
                    <a:pt x="3178" y="910"/>
                  </a:cubicBezTo>
                  <a:cubicBezTo>
                    <a:pt x="3204" y="884"/>
                    <a:pt x="3204" y="841"/>
                    <a:pt x="3178" y="815"/>
                  </a:cubicBezTo>
                  <a:cubicBezTo>
                    <a:pt x="2661" y="287"/>
                    <a:pt x="1914" y="0"/>
                    <a:pt x="117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3048500" y="640250"/>
              <a:ext cx="72475" cy="40925"/>
            </a:xfrm>
            <a:custGeom>
              <a:avLst/>
              <a:gdLst/>
              <a:ahLst/>
              <a:cxnLst/>
              <a:rect l="l" t="t" r="r" b="b"/>
              <a:pathLst>
                <a:path w="2899" h="1637" extrusionOk="0">
                  <a:moveTo>
                    <a:pt x="2771" y="0"/>
                  </a:moveTo>
                  <a:cubicBezTo>
                    <a:pt x="2769" y="0"/>
                    <a:pt x="2767" y="0"/>
                    <a:pt x="2765" y="1"/>
                  </a:cubicBezTo>
                  <a:cubicBezTo>
                    <a:pt x="2728" y="5"/>
                    <a:pt x="2702" y="38"/>
                    <a:pt x="2706" y="75"/>
                  </a:cubicBezTo>
                  <a:cubicBezTo>
                    <a:pt x="2760" y="539"/>
                    <a:pt x="2537" y="1026"/>
                    <a:pt x="2150" y="1288"/>
                  </a:cubicBezTo>
                  <a:cubicBezTo>
                    <a:pt x="1938" y="1431"/>
                    <a:pt x="1682" y="1504"/>
                    <a:pt x="1426" y="1504"/>
                  </a:cubicBezTo>
                  <a:cubicBezTo>
                    <a:pt x="1213" y="1504"/>
                    <a:pt x="1001" y="1454"/>
                    <a:pt x="815" y="1353"/>
                  </a:cubicBezTo>
                  <a:cubicBezTo>
                    <a:pt x="405" y="1128"/>
                    <a:pt x="137" y="664"/>
                    <a:pt x="145" y="197"/>
                  </a:cubicBezTo>
                  <a:cubicBezTo>
                    <a:pt x="146" y="160"/>
                    <a:pt x="117" y="129"/>
                    <a:pt x="80" y="129"/>
                  </a:cubicBezTo>
                  <a:cubicBezTo>
                    <a:pt x="79" y="129"/>
                    <a:pt x="78" y="129"/>
                    <a:pt x="78" y="129"/>
                  </a:cubicBezTo>
                  <a:cubicBezTo>
                    <a:pt x="42" y="129"/>
                    <a:pt x="13" y="157"/>
                    <a:pt x="11" y="193"/>
                  </a:cubicBezTo>
                  <a:cubicBezTo>
                    <a:pt x="0" y="710"/>
                    <a:pt x="298" y="1222"/>
                    <a:pt x="752" y="1469"/>
                  </a:cubicBezTo>
                  <a:cubicBezTo>
                    <a:pt x="959" y="1580"/>
                    <a:pt x="1190" y="1637"/>
                    <a:pt x="1425" y="1637"/>
                  </a:cubicBezTo>
                  <a:cubicBezTo>
                    <a:pt x="1428" y="1637"/>
                    <a:pt x="1430" y="1637"/>
                    <a:pt x="1432" y="1637"/>
                  </a:cubicBezTo>
                  <a:cubicBezTo>
                    <a:pt x="1714" y="1637"/>
                    <a:pt x="1989" y="1554"/>
                    <a:pt x="2224" y="1398"/>
                  </a:cubicBezTo>
                  <a:cubicBezTo>
                    <a:pt x="2652" y="1109"/>
                    <a:pt x="2899" y="572"/>
                    <a:pt x="2838" y="60"/>
                  </a:cubicBezTo>
                  <a:cubicBezTo>
                    <a:pt x="2834" y="24"/>
                    <a:pt x="2804" y="0"/>
                    <a:pt x="277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3036200" y="562850"/>
              <a:ext cx="80125" cy="23275"/>
            </a:xfrm>
            <a:custGeom>
              <a:avLst/>
              <a:gdLst/>
              <a:ahLst/>
              <a:cxnLst/>
              <a:rect l="l" t="t" r="r" b="b"/>
              <a:pathLst>
                <a:path w="3205" h="931" extrusionOk="0">
                  <a:moveTo>
                    <a:pt x="2030" y="1"/>
                  </a:moveTo>
                  <a:cubicBezTo>
                    <a:pt x="1289" y="1"/>
                    <a:pt x="543" y="287"/>
                    <a:pt x="27" y="816"/>
                  </a:cubicBezTo>
                  <a:cubicBezTo>
                    <a:pt x="1" y="842"/>
                    <a:pt x="1" y="885"/>
                    <a:pt x="27" y="911"/>
                  </a:cubicBezTo>
                  <a:cubicBezTo>
                    <a:pt x="39" y="924"/>
                    <a:pt x="57" y="930"/>
                    <a:pt x="74" y="930"/>
                  </a:cubicBezTo>
                  <a:cubicBezTo>
                    <a:pt x="91" y="930"/>
                    <a:pt x="109" y="922"/>
                    <a:pt x="122" y="910"/>
                  </a:cubicBezTo>
                  <a:cubicBezTo>
                    <a:pt x="614" y="406"/>
                    <a:pt x="1324" y="133"/>
                    <a:pt x="2029" y="133"/>
                  </a:cubicBezTo>
                  <a:cubicBezTo>
                    <a:pt x="2390" y="133"/>
                    <a:pt x="2750" y="205"/>
                    <a:pt x="3078" y="353"/>
                  </a:cubicBezTo>
                  <a:cubicBezTo>
                    <a:pt x="3089" y="358"/>
                    <a:pt x="3099" y="360"/>
                    <a:pt x="3108" y="360"/>
                  </a:cubicBezTo>
                  <a:cubicBezTo>
                    <a:pt x="3172" y="360"/>
                    <a:pt x="3204" y="263"/>
                    <a:pt x="3133" y="232"/>
                  </a:cubicBezTo>
                  <a:cubicBezTo>
                    <a:pt x="2788" y="76"/>
                    <a:pt x="2410" y="1"/>
                    <a:pt x="203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3141000" y="677400"/>
              <a:ext cx="64825" cy="29425"/>
            </a:xfrm>
            <a:custGeom>
              <a:avLst/>
              <a:gdLst/>
              <a:ahLst/>
              <a:cxnLst/>
              <a:rect l="l" t="t" r="r" b="b"/>
              <a:pathLst>
                <a:path w="2593" h="1177" extrusionOk="0">
                  <a:moveTo>
                    <a:pt x="1281" y="0"/>
                  </a:moveTo>
                  <a:cubicBezTo>
                    <a:pt x="829" y="0"/>
                    <a:pt x="104" y="959"/>
                    <a:pt x="22" y="1068"/>
                  </a:cubicBezTo>
                  <a:cubicBezTo>
                    <a:pt x="0" y="1098"/>
                    <a:pt x="6" y="1139"/>
                    <a:pt x="36" y="1161"/>
                  </a:cubicBezTo>
                  <a:cubicBezTo>
                    <a:pt x="47" y="1170"/>
                    <a:pt x="61" y="1174"/>
                    <a:pt x="75" y="1175"/>
                  </a:cubicBezTo>
                  <a:cubicBezTo>
                    <a:pt x="97" y="1174"/>
                    <a:pt x="116" y="1164"/>
                    <a:pt x="128" y="1148"/>
                  </a:cubicBezTo>
                  <a:cubicBezTo>
                    <a:pt x="339" y="865"/>
                    <a:pt x="955" y="133"/>
                    <a:pt x="1282" y="133"/>
                  </a:cubicBezTo>
                  <a:cubicBezTo>
                    <a:pt x="1609" y="133"/>
                    <a:pt x="2234" y="867"/>
                    <a:pt x="2446" y="1149"/>
                  </a:cubicBezTo>
                  <a:cubicBezTo>
                    <a:pt x="2461" y="1168"/>
                    <a:pt x="2479" y="1176"/>
                    <a:pt x="2498" y="1176"/>
                  </a:cubicBezTo>
                  <a:cubicBezTo>
                    <a:pt x="2546" y="1176"/>
                    <a:pt x="2592" y="1120"/>
                    <a:pt x="2553" y="1068"/>
                  </a:cubicBezTo>
                  <a:cubicBezTo>
                    <a:pt x="2471" y="959"/>
                    <a:pt x="1734" y="0"/>
                    <a:pt x="128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3038825" y="661525"/>
              <a:ext cx="19075" cy="9350"/>
            </a:xfrm>
            <a:custGeom>
              <a:avLst/>
              <a:gdLst/>
              <a:ahLst/>
              <a:cxnLst/>
              <a:rect l="l" t="t" r="r" b="b"/>
              <a:pathLst>
                <a:path w="763" h="374" extrusionOk="0">
                  <a:moveTo>
                    <a:pt x="667" y="0"/>
                  </a:moveTo>
                  <a:cubicBezTo>
                    <a:pt x="658" y="0"/>
                    <a:pt x="649" y="2"/>
                    <a:pt x="639" y="6"/>
                  </a:cubicBezTo>
                  <a:lnTo>
                    <a:pt x="68" y="244"/>
                  </a:lnTo>
                  <a:cubicBezTo>
                    <a:pt x="0" y="273"/>
                    <a:pt x="21" y="372"/>
                    <a:pt x="94" y="374"/>
                  </a:cubicBezTo>
                  <a:cubicBezTo>
                    <a:pt x="102" y="374"/>
                    <a:pt x="110" y="371"/>
                    <a:pt x="119" y="368"/>
                  </a:cubicBezTo>
                  <a:lnTo>
                    <a:pt x="690" y="130"/>
                  </a:lnTo>
                  <a:cubicBezTo>
                    <a:pt x="763" y="100"/>
                    <a:pt x="731" y="0"/>
                    <a:pt x="667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3048150" y="668150"/>
              <a:ext cx="14900" cy="11450"/>
            </a:xfrm>
            <a:custGeom>
              <a:avLst/>
              <a:gdLst/>
              <a:ahLst/>
              <a:cxnLst/>
              <a:rect l="l" t="t" r="r" b="b"/>
              <a:pathLst>
                <a:path w="596" h="458" extrusionOk="0">
                  <a:moveTo>
                    <a:pt x="498" y="1"/>
                  </a:moveTo>
                  <a:cubicBezTo>
                    <a:pt x="485" y="1"/>
                    <a:pt x="470" y="6"/>
                    <a:pt x="456" y="16"/>
                  </a:cubicBezTo>
                  <a:lnTo>
                    <a:pt x="50" y="337"/>
                  </a:lnTo>
                  <a:cubicBezTo>
                    <a:pt x="0" y="377"/>
                    <a:pt x="28" y="457"/>
                    <a:pt x="91" y="457"/>
                  </a:cubicBezTo>
                  <a:cubicBezTo>
                    <a:pt x="106" y="457"/>
                    <a:pt x="122" y="452"/>
                    <a:pt x="134" y="443"/>
                  </a:cubicBezTo>
                  <a:lnTo>
                    <a:pt x="539" y="121"/>
                  </a:lnTo>
                  <a:cubicBezTo>
                    <a:pt x="595" y="77"/>
                    <a:pt x="553" y="1"/>
                    <a:pt x="498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3288175" y="661525"/>
              <a:ext cx="19100" cy="9350"/>
            </a:xfrm>
            <a:custGeom>
              <a:avLst/>
              <a:gdLst/>
              <a:ahLst/>
              <a:cxnLst/>
              <a:rect l="l" t="t" r="r" b="b"/>
              <a:pathLst>
                <a:path w="764" h="374" extrusionOk="0">
                  <a:moveTo>
                    <a:pt x="96" y="0"/>
                  </a:moveTo>
                  <a:cubicBezTo>
                    <a:pt x="32" y="0"/>
                    <a:pt x="1" y="100"/>
                    <a:pt x="73" y="130"/>
                  </a:cubicBezTo>
                  <a:lnTo>
                    <a:pt x="645" y="368"/>
                  </a:lnTo>
                  <a:cubicBezTo>
                    <a:pt x="653" y="371"/>
                    <a:pt x="661" y="374"/>
                    <a:pt x="670" y="374"/>
                  </a:cubicBezTo>
                  <a:lnTo>
                    <a:pt x="671" y="374"/>
                  </a:lnTo>
                  <a:cubicBezTo>
                    <a:pt x="743" y="372"/>
                    <a:pt x="763" y="273"/>
                    <a:pt x="696" y="244"/>
                  </a:cubicBezTo>
                  <a:lnTo>
                    <a:pt x="124" y="6"/>
                  </a:lnTo>
                  <a:cubicBezTo>
                    <a:pt x="115" y="2"/>
                    <a:pt x="105" y="0"/>
                    <a:pt x="96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3283050" y="668150"/>
              <a:ext cx="14900" cy="11450"/>
            </a:xfrm>
            <a:custGeom>
              <a:avLst/>
              <a:gdLst/>
              <a:ahLst/>
              <a:cxnLst/>
              <a:rect l="l" t="t" r="r" b="b"/>
              <a:pathLst>
                <a:path w="596" h="458" extrusionOk="0">
                  <a:moveTo>
                    <a:pt x="97" y="1"/>
                  </a:moveTo>
                  <a:cubicBezTo>
                    <a:pt x="42" y="1"/>
                    <a:pt x="0" y="77"/>
                    <a:pt x="57" y="121"/>
                  </a:cubicBezTo>
                  <a:lnTo>
                    <a:pt x="463" y="442"/>
                  </a:lnTo>
                  <a:cubicBezTo>
                    <a:pt x="474" y="452"/>
                    <a:pt x="489" y="457"/>
                    <a:pt x="504" y="457"/>
                  </a:cubicBezTo>
                  <a:cubicBezTo>
                    <a:pt x="568" y="457"/>
                    <a:pt x="595" y="377"/>
                    <a:pt x="545" y="337"/>
                  </a:cubicBezTo>
                  <a:lnTo>
                    <a:pt x="139" y="16"/>
                  </a:lnTo>
                  <a:cubicBezTo>
                    <a:pt x="125" y="6"/>
                    <a:pt x="111" y="1"/>
                    <a:pt x="9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3120325" y="739025"/>
              <a:ext cx="107700" cy="24800"/>
            </a:xfrm>
            <a:custGeom>
              <a:avLst/>
              <a:gdLst/>
              <a:ahLst/>
              <a:cxnLst/>
              <a:rect l="l" t="t" r="r" b="b"/>
              <a:pathLst>
                <a:path w="4308" h="992" extrusionOk="0">
                  <a:moveTo>
                    <a:pt x="4209" y="0"/>
                  </a:moveTo>
                  <a:cubicBezTo>
                    <a:pt x="4194" y="0"/>
                    <a:pt x="4177" y="6"/>
                    <a:pt x="4163" y="21"/>
                  </a:cubicBezTo>
                  <a:cubicBezTo>
                    <a:pt x="4149" y="34"/>
                    <a:pt x="3221" y="857"/>
                    <a:pt x="2039" y="857"/>
                  </a:cubicBezTo>
                  <a:cubicBezTo>
                    <a:pt x="1444" y="857"/>
                    <a:pt x="784" y="648"/>
                    <a:pt x="144" y="22"/>
                  </a:cubicBezTo>
                  <a:cubicBezTo>
                    <a:pt x="130" y="7"/>
                    <a:pt x="113" y="1"/>
                    <a:pt x="97" y="1"/>
                  </a:cubicBezTo>
                  <a:cubicBezTo>
                    <a:pt x="45" y="1"/>
                    <a:pt x="0" y="70"/>
                    <a:pt x="52" y="117"/>
                  </a:cubicBezTo>
                  <a:cubicBezTo>
                    <a:pt x="721" y="773"/>
                    <a:pt x="1411" y="992"/>
                    <a:pt x="2034" y="992"/>
                  </a:cubicBezTo>
                  <a:cubicBezTo>
                    <a:pt x="3269" y="992"/>
                    <a:pt x="4238" y="133"/>
                    <a:pt x="4252" y="120"/>
                  </a:cubicBezTo>
                  <a:cubicBezTo>
                    <a:pt x="4308" y="74"/>
                    <a:pt x="4263" y="0"/>
                    <a:pt x="4209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2926700" y="634275"/>
              <a:ext cx="93725" cy="125175"/>
            </a:xfrm>
            <a:custGeom>
              <a:avLst/>
              <a:gdLst/>
              <a:ahLst/>
              <a:cxnLst/>
              <a:rect l="l" t="t" r="r" b="b"/>
              <a:pathLst>
                <a:path w="3749" h="5007" extrusionOk="0">
                  <a:moveTo>
                    <a:pt x="1799" y="0"/>
                  </a:moveTo>
                  <a:cubicBezTo>
                    <a:pt x="1486" y="0"/>
                    <a:pt x="1169" y="93"/>
                    <a:pt x="908" y="266"/>
                  </a:cubicBezTo>
                  <a:cubicBezTo>
                    <a:pt x="415" y="593"/>
                    <a:pt x="116" y="1172"/>
                    <a:pt x="58" y="1761"/>
                  </a:cubicBezTo>
                  <a:cubicBezTo>
                    <a:pt x="0" y="2352"/>
                    <a:pt x="163" y="2950"/>
                    <a:pt x="444" y="3472"/>
                  </a:cubicBezTo>
                  <a:cubicBezTo>
                    <a:pt x="758" y="4058"/>
                    <a:pt x="1235" y="4575"/>
                    <a:pt x="1847" y="4835"/>
                  </a:cubicBezTo>
                  <a:cubicBezTo>
                    <a:pt x="2110" y="4947"/>
                    <a:pt x="2400" y="5007"/>
                    <a:pt x="2686" y="5007"/>
                  </a:cubicBezTo>
                  <a:cubicBezTo>
                    <a:pt x="3066" y="5007"/>
                    <a:pt x="3442" y="4903"/>
                    <a:pt x="3749" y="4681"/>
                  </a:cubicBezTo>
                  <a:lnTo>
                    <a:pt x="2585" y="230"/>
                  </a:lnTo>
                  <a:cubicBezTo>
                    <a:pt x="2353" y="74"/>
                    <a:pt x="2078" y="0"/>
                    <a:pt x="1799" y="0"/>
                  </a:cubicBezTo>
                  <a:close/>
                </a:path>
              </a:pathLst>
            </a:custGeom>
            <a:solidFill>
              <a:srgbClr val="FC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2921275" y="680050"/>
              <a:ext cx="22350" cy="5900"/>
            </a:xfrm>
            <a:custGeom>
              <a:avLst/>
              <a:gdLst/>
              <a:ahLst/>
              <a:cxnLst/>
              <a:rect l="l" t="t" r="r" b="b"/>
              <a:pathLst>
                <a:path w="894" h="236" extrusionOk="0">
                  <a:moveTo>
                    <a:pt x="800" y="0"/>
                  </a:moveTo>
                  <a:cubicBezTo>
                    <a:pt x="798" y="0"/>
                    <a:pt x="795" y="0"/>
                    <a:pt x="793" y="0"/>
                  </a:cubicBezTo>
                  <a:lnTo>
                    <a:pt x="117" y="58"/>
                  </a:lnTo>
                  <a:cubicBezTo>
                    <a:pt x="1" y="64"/>
                    <a:pt x="8" y="236"/>
                    <a:pt x="121" y="236"/>
                  </a:cubicBezTo>
                  <a:cubicBezTo>
                    <a:pt x="122" y="236"/>
                    <a:pt x="124" y="236"/>
                    <a:pt x="125" y="236"/>
                  </a:cubicBezTo>
                  <a:lnTo>
                    <a:pt x="132" y="236"/>
                  </a:lnTo>
                  <a:lnTo>
                    <a:pt x="808" y="178"/>
                  </a:lnTo>
                  <a:cubicBezTo>
                    <a:pt x="858" y="173"/>
                    <a:pt x="893" y="130"/>
                    <a:pt x="889" y="82"/>
                  </a:cubicBezTo>
                  <a:cubicBezTo>
                    <a:pt x="884" y="35"/>
                    <a:pt x="845" y="0"/>
                    <a:pt x="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2923550" y="692525"/>
              <a:ext cx="22125" cy="7850"/>
            </a:xfrm>
            <a:custGeom>
              <a:avLst/>
              <a:gdLst/>
              <a:ahLst/>
              <a:cxnLst/>
              <a:rect l="l" t="t" r="r" b="b"/>
              <a:pathLst>
                <a:path w="885" h="314" extrusionOk="0">
                  <a:moveTo>
                    <a:pt x="789" y="1"/>
                  </a:moveTo>
                  <a:cubicBezTo>
                    <a:pt x="783" y="1"/>
                    <a:pt x="777" y="1"/>
                    <a:pt x="771" y="3"/>
                  </a:cubicBezTo>
                  <a:lnTo>
                    <a:pt x="106" y="138"/>
                  </a:lnTo>
                  <a:cubicBezTo>
                    <a:pt x="1" y="158"/>
                    <a:pt x="16" y="314"/>
                    <a:pt x="123" y="314"/>
                  </a:cubicBezTo>
                  <a:cubicBezTo>
                    <a:pt x="129" y="314"/>
                    <a:pt x="136" y="314"/>
                    <a:pt x="141" y="313"/>
                  </a:cubicBezTo>
                  <a:lnTo>
                    <a:pt x="806" y="178"/>
                  </a:lnTo>
                  <a:cubicBezTo>
                    <a:pt x="855" y="167"/>
                    <a:pt x="885" y="120"/>
                    <a:pt x="875" y="72"/>
                  </a:cubicBezTo>
                  <a:cubicBezTo>
                    <a:pt x="867" y="29"/>
                    <a:pt x="830" y="1"/>
                    <a:pt x="7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2974625" y="745900"/>
              <a:ext cx="21675" cy="18575"/>
            </a:xfrm>
            <a:custGeom>
              <a:avLst/>
              <a:gdLst/>
              <a:ahLst/>
              <a:cxnLst/>
              <a:rect l="l" t="t" r="r" b="b"/>
              <a:pathLst>
                <a:path w="867" h="743" extrusionOk="0">
                  <a:moveTo>
                    <a:pt x="372" y="1"/>
                  </a:moveTo>
                  <a:cubicBezTo>
                    <a:pt x="167" y="1"/>
                    <a:pt x="0" y="166"/>
                    <a:pt x="1" y="371"/>
                  </a:cubicBezTo>
                  <a:cubicBezTo>
                    <a:pt x="1" y="595"/>
                    <a:pt x="183" y="743"/>
                    <a:pt x="374" y="743"/>
                  </a:cubicBezTo>
                  <a:cubicBezTo>
                    <a:pt x="465" y="743"/>
                    <a:pt x="558" y="709"/>
                    <a:pt x="633" y="633"/>
                  </a:cubicBezTo>
                  <a:cubicBezTo>
                    <a:pt x="866" y="400"/>
                    <a:pt x="702" y="1"/>
                    <a:pt x="3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3325625" y="634275"/>
              <a:ext cx="93725" cy="125175"/>
            </a:xfrm>
            <a:custGeom>
              <a:avLst/>
              <a:gdLst/>
              <a:ahLst/>
              <a:cxnLst/>
              <a:rect l="l" t="t" r="r" b="b"/>
              <a:pathLst>
                <a:path w="3749" h="5007" extrusionOk="0">
                  <a:moveTo>
                    <a:pt x="1950" y="0"/>
                  </a:moveTo>
                  <a:cubicBezTo>
                    <a:pt x="1671" y="0"/>
                    <a:pt x="1396" y="74"/>
                    <a:pt x="1164" y="230"/>
                  </a:cubicBezTo>
                  <a:lnTo>
                    <a:pt x="1" y="4681"/>
                  </a:lnTo>
                  <a:cubicBezTo>
                    <a:pt x="307" y="4903"/>
                    <a:pt x="683" y="5007"/>
                    <a:pt x="1063" y="5007"/>
                  </a:cubicBezTo>
                  <a:cubicBezTo>
                    <a:pt x="1349" y="5007"/>
                    <a:pt x="1638" y="4947"/>
                    <a:pt x="1901" y="4835"/>
                  </a:cubicBezTo>
                  <a:cubicBezTo>
                    <a:pt x="2514" y="4575"/>
                    <a:pt x="2992" y="4058"/>
                    <a:pt x="3306" y="3472"/>
                  </a:cubicBezTo>
                  <a:cubicBezTo>
                    <a:pt x="3586" y="2950"/>
                    <a:pt x="3749" y="2352"/>
                    <a:pt x="3691" y="1761"/>
                  </a:cubicBezTo>
                  <a:cubicBezTo>
                    <a:pt x="3633" y="1172"/>
                    <a:pt x="3334" y="593"/>
                    <a:pt x="2841" y="266"/>
                  </a:cubicBezTo>
                  <a:cubicBezTo>
                    <a:pt x="2580" y="93"/>
                    <a:pt x="2263" y="0"/>
                    <a:pt x="1950" y="0"/>
                  </a:cubicBezTo>
                  <a:close/>
                </a:path>
              </a:pathLst>
            </a:custGeom>
            <a:solidFill>
              <a:srgbClr val="FC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9"/>
            <p:cNvSpPr/>
            <p:nvPr/>
          </p:nvSpPr>
          <p:spPr>
            <a:xfrm>
              <a:off x="3356050" y="745900"/>
              <a:ext cx="21700" cy="18600"/>
            </a:xfrm>
            <a:custGeom>
              <a:avLst/>
              <a:gdLst/>
              <a:ahLst/>
              <a:cxnLst/>
              <a:rect l="l" t="t" r="r" b="b"/>
              <a:pathLst>
                <a:path w="868" h="744" extrusionOk="0">
                  <a:moveTo>
                    <a:pt x="371" y="1"/>
                  </a:moveTo>
                  <a:cubicBezTo>
                    <a:pt x="168" y="1"/>
                    <a:pt x="1" y="167"/>
                    <a:pt x="1" y="371"/>
                  </a:cubicBezTo>
                  <a:cubicBezTo>
                    <a:pt x="1" y="595"/>
                    <a:pt x="184" y="743"/>
                    <a:pt x="375" y="743"/>
                  </a:cubicBezTo>
                  <a:cubicBezTo>
                    <a:pt x="466" y="743"/>
                    <a:pt x="559" y="709"/>
                    <a:pt x="634" y="634"/>
                  </a:cubicBezTo>
                  <a:cubicBezTo>
                    <a:pt x="867" y="400"/>
                    <a:pt x="702" y="1"/>
                    <a:pt x="3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9"/>
            <p:cNvSpPr/>
            <p:nvPr/>
          </p:nvSpPr>
          <p:spPr>
            <a:xfrm>
              <a:off x="2962875" y="635975"/>
              <a:ext cx="33725" cy="112200"/>
            </a:xfrm>
            <a:custGeom>
              <a:avLst/>
              <a:gdLst/>
              <a:ahLst/>
              <a:cxnLst/>
              <a:rect l="l" t="t" r="r" b="b"/>
              <a:pathLst>
                <a:path w="1349" h="4488" extrusionOk="0">
                  <a:moveTo>
                    <a:pt x="70" y="0"/>
                  </a:moveTo>
                  <a:cubicBezTo>
                    <a:pt x="68" y="0"/>
                    <a:pt x="65" y="0"/>
                    <a:pt x="62" y="1"/>
                  </a:cubicBezTo>
                  <a:cubicBezTo>
                    <a:pt x="27" y="6"/>
                    <a:pt x="0" y="39"/>
                    <a:pt x="6" y="77"/>
                  </a:cubicBezTo>
                  <a:cubicBezTo>
                    <a:pt x="244" y="1717"/>
                    <a:pt x="650" y="3187"/>
                    <a:pt x="1211" y="4449"/>
                  </a:cubicBezTo>
                  <a:cubicBezTo>
                    <a:pt x="1222" y="4472"/>
                    <a:pt x="1245" y="4487"/>
                    <a:pt x="1273" y="4487"/>
                  </a:cubicBezTo>
                  <a:cubicBezTo>
                    <a:pt x="1281" y="4487"/>
                    <a:pt x="1291" y="4486"/>
                    <a:pt x="1299" y="4482"/>
                  </a:cubicBezTo>
                  <a:cubicBezTo>
                    <a:pt x="1333" y="4467"/>
                    <a:pt x="1349" y="4427"/>
                    <a:pt x="1333" y="4394"/>
                  </a:cubicBezTo>
                  <a:cubicBezTo>
                    <a:pt x="777" y="3143"/>
                    <a:pt x="375" y="1685"/>
                    <a:pt x="138" y="57"/>
                  </a:cubicBezTo>
                  <a:cubicBezTo>
                    <a:pt x="133" y="24"/>
                    <a:pt x="103" y="0"/>
                    <a:pt x="7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9"/>
            <p:cNvSpPr/>
            <p:nvPr/>
          </p:nvSpPr>
          <p:spPr>
            <a:xfrm>
              <a:off x="3120375" y="860125"/>
              <a:ext cx="115200" cy="12225"/>
            </a:xfrm>
            <a:custGeom>
              <a:avLst/>
              <a:gdLst/>
              <a:ahLst/>
              <a:cxnLst/>
              <a:rect l="l" t="t" r="r" b="b"/>
              <a:pathLst>
                <a:path w="4608" h="489" extrusionOk="0">
                  <a:moveTo>
                    <a:pt x="4512" y="0"/>
                  </a:moveTo>
                  <a:cubicBezTo>
                    <a:pt x="4505" y="0"/>
                    <a:pt x="4498" y="1"/>
                    <a:pt x="4490" y="4"/>
                  </a:cubicBezTo>
                  <a:cubicBezTo>
                    <a:pt x="3756" y="236"/>
                    <a:pt x="2954" y="355"/>
                    <a:pt x="2106" y="355"/>
                  </a:cubicBezTo>
                  <a:cubicBezTo>
                    <a:pt x="1407" y="355"/>
                    <a:pt x="736" y="274"/>
                    <a:pt x="112" y="115"/>
                  </a:cubicBezTo>
                  <a:cubicBezTo>
                    <a:pt x="105" y="113"/>
                    <a:pt x="99" y="113"/>
                    <a:pt x="93" y="113"/>
                  </a:cubicBezTo>
                  <a:cubicBezTo>
                    <a:pt x="22" y="113"/>
                    <a:pt x="0" y="224"/>
                    <a:pt x="79" y="245"/>
                  </a:cubicBezTo>
                  <a:cubicBezTo>
                    <a:pt x="712" y="406"/>
                    <a:pt x="1395" y="488"/>
                    <a:pt x="2106" y="488"/>
                  </a:cubicBezTo>
                  <a:cubicBezTo>
                    <a:pt x="2968" y="488"/>
                    <a:pt x="3783" y="369"/>
                    <a:pt x="4530" y="132"/>
                  </a:cubicBezTo>
                  <a:cubicBezTo>
                    <a:pt x="4607" y="107"/>
                    <a:pt x="4580" y="0"/>
                    <a:pt x="4512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9"/>
            <p:cNvSpPr/>
            <p:nvPr/>
          </p:nvSpPr>
          <p:spPr>
            <a:xfrm>
              <a:off x="3351975" y="635975"/>
              <a:ext cx="31250" cy="106475"/>
            </a:xfrm>
            <a:custGeom>
              <a:avLst/>
              <a:gdLst/>
              <a:ahLst/>
              <a:cxnLst/>
              <a:rect l="l" t="t" r="r" b="b"/>
              <a:pathLst>
                <a:path w="1250" h="4259" extrusionOk="0">
                  <a:moveTo>
                    <a:pt x="1179" y="0"/>
                  </a:moveTo>
                  <a:cubicBezTo>
                    <a:pt x="1147" y="0"/>
                    <a:pt x="1118" y="24"/>
                    <a:pt x="1111" y="57"/>
                  </a:cubicBezTo>
                  <a:cubicBezTo>
                    <a:pt x="890" y="1586"/>
                    <a:pt x="521" y="2968"/>
                    <a:pt x="15" y="4166"/>
                  </a:cubicBezTo>
                  <a:cubicBezTo>
                    <a:pt x="0" y="4201"/>
                    <a:pt x="17" y="4239"/>
                    <a:pt x="51" y="4255"/>
                  </a:cubicBezTo>
                  <a:cubicBezTo>
                    <a:pt x="59" y="4257"/>
                    <a:pt x="68" y="4259"/>
                    <a:pt x="77" y="4259"/>
                  </a:cubicBezTo>
                  <a:cubicBezTo>
                    <a:pt x="103" y="4259"/>
                    <a:pt x="128" y="4244"/>
                    <a:pt x="138" y="4219"/>
                  </a:cubicBezTo>
                  <a:cubicBezTo>
                    <a:pt x="647" y="3010"/>
                    <a:pt x="1020" y="1616"/>
                    <a:pt x="1244" y="77"/>
                  </a:cubicBezTo>
                  <a:cubicBezTo>
                    <a:pt x="1249" y="39"/>
                    <a:pt x="1224" y="6"/>
                    <a:pt x="1187" y="1"/>
                  </a:cubicBezTo>
                  <a:cubicBezTo>
                    <a:pt x="1184" y="0"/>
                    <a:pt x="1182" y="0"/>
                    <a:pt x="1179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3264750" y="698525"/>
              <a:ext cx="64750" cy="62300"/>
            </a:xfrm>
            <a:custGeom>
              <a:avLst/>
              <a:gdLst/>
              <a:ahLst/>
              <a:cxnLst/>
              <a:rect l="l" t="t" r="r" b="b"/>
              <a:pathLst>
                <a:path w="2590" h="2492" extrusionOk="0">
                  <a:moveTo>
                    <a:pt x="1246" y="1"/>
                  </a:moveTo>
                  <a:cubicBezTo>
                    <a:pt x="559" y="1"/>
                    <a:pt x="1" y="559"/>
                    <a:pt x="1" y="1247"/>
                  </a:cubicBezTo>
                  <a:cubicBezTo>
                    <a:pt x="1" y="1750"/>
                    <a:pt x="304" y="2204"/>
                    <a:pt x="769" y="2397"/>
                  </a:cubicBezTo>
                  <a:cubicBezTo>
                    <a:pt x="924" y="2461"/>
                    <a:pt x="1086" y="2492"/>
                    <a:pt x="1246" y="2492"/>
                  </a:cubicBezTo>
                  <a:cubicBezTo>
                    <a:pt x="1570" y="2492"/>
                    <a:pt x="1889" y="2366"/>
                    <a:pt x="2127" y="2127"/>
                  </a:cubicBezTo>
                  <a:cubicBezTo>
                    <a:pt x="2484" y="1770"/>
                    <a:pt x="2590" y="1235"/>
                    <a:pt x="2397" y="769"/>
                  </a:cubicBezTo>
                  <a:cubicBezTo>
                    <a:pt x="2204" y="304"/>
                    <a:pt x="1750" y="1"/>
                    <a:pt x="1246" y="1"/>
                  </a:cubicBezTo>
                  <a:close/>
                </a:path>
              </a:pathLst>
            </a:custGeom>
            <a:solidFill>
              <a:srgbClr val="FC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3016575" y="698525"/>
              <a:ext cx="64750" cy="62300"/>
            </a:xfrm>
            <a:custGeom>
              <a:avLst/>
              <a:gdLst/>
              <a:ahLst/>
              <a:cxnLst/>
              <a:rect l="l" t="t" r="r" b="b"/>
              <a:pathLst>
                <a:path w="2590" h="2492" extrusionOk="0">
                  <a:moveTo>
                    <a:pt x="1345" y="1"/>
                  </a:moveTo>
                  <a:cubicBezTo>
                    <a:pt x="841" y="1"/>
                    <a:pt x="386" y="304"/>
                    <a:pt x="193" y="769"/>
                  </a:cubicBezTo>
                  <a:cubicBezTo>
                    <a:pt x="1" y="1235"/>
                    <a:pt x="107" y="1770"/>
                    <a:pt x="463" y="2127"/>
                  </a:cubicBezTo>
                  <a:cubicBezTo>
                    <a:pt x="702" y="2366"/>
                    <a:pt x="1020" y="2492"/>
                    <a:pt x="1344" y="2492"/>
                  </a:cubicBezTo>
                  <a:cubicBezTo>
                    <a:pt x="1505" y="2492"/>
                    <a:pt x="1667" y="2461"/>
                    <a:pt x="1821" y="2397"/>
                  </a:cubicBezTo>
                  <a:cubicBezTo>
                    <a:pt x="2287" y="2204"/>
                    <a:pt x="2590" y="1750"/>
                    <a:pt x="2590" y="1247"/>
                  </a:cubicBezTo>
                  <a:cubicBezTo>
                    <a:pt x="2590" y="559"/>
                    <a:pt x="2032" y="1"/>
                    <a:pt x="1345" y="1"/>
                  </a:cubicBezTo>
                  <a:close/>
                </a:path>
              </a:pathLst>
            </a:custGeom>
            <a:solidFill>
              <a:srgbClr val="FC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9"/>
            <p:cNvSpPr/>
            <p:nvPr/>
          </p:nvSpPr>
          <p:spPr>
            <a:xfrm>
              <a:off x="2891400" y="344075"/>
              <a:ext cx="564200" cy="287325"/>
            </a:xfrm>
            <a:custGeom>
              <a:avLst/>
              <a:gdLst/>
              <a:ahLst/>
              <a:cxnLst/>
              <a:rect l="l" t="t" r="r" b="b"/>
              <a:pathLst>
                <a:path w="22568" h="11493" extrusionOk="0">
                  <a:moveTo>
                    <a:pt x="11284" y="1"/>
                  </a:moveTo>
                  <a:cubicBezTo>
                    <a:pt x="1" y="562"/>
                    <a:pt x="2927" y="11492"/>
                    <a:pt x="2927" y="11492"/>
                  </a:cubicBezTo>
                  <a:lnTo>
                    <a:pt x="3519" y="7792"/>
                  </a:lnTo>
                  <a:lnTo>
                    <a:pt x="6715" y="3683"/>
                  </a:lnTo>
                  <a:lnTo>
                    <a:pt x="11284" y="1379"/>
                  </a:lnTo>
                  <a:lnTo>
                    <a:pt x="15853" y="3683"/>
                  </a:lnTo>
                  <a:lnTo>
                    <a:pt x="19050" y="7791"/>
                  </a:lnTo>
                  <a:lnTo>
                    <a:pt x="19642" y="11492"/>
                  </a:lnTo>
                  <a:cubicBezTo>
                    <a:pt x="19642" y="11492"/>
                    <a:pt x="22568" y="562"/>
                    <a:pt x="11284" y="1"/>
                  </a:cubicBezTo>
                  <a:close/>
                </a:path>
              </a:pathLst>
            </a:custGeom>
            <a:solidFill>
              <a:srgbClr val="EA5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9"/>
            <p:cNvSpPr/>
            <p:nvPr/>
          </p:nvSpPr>
          <p:spPr>
            <a:xfrm>
              <a:off x="2934125" y="367550"/>
              <a:ext cx="487675" cy="513125"/>
            </a:xfrm>
            <a:custGeom>
              <a:avLst/>
              <a:gdLst/>
              <a:ahLst/>
              <a:cxnLst/>
              <a:rect l="l" t="t" r="r" b="b"/>
              <a:pathLst>
                <a:path w="19507" h="20525" extrusionOk="0">
                  <a:moveTo>
                    <a:pt x="11155" y="1"/>
                  </a:moveTo>
                  <a:cubicBezTo>
                    <a:pt x="10315" y="1"/>
                    <a:pt x="9686" y="295"/>
                    <a:pt x="9686" y="295"/>
                  </a:cubicBezTo>
                  <a:cubicBezTo>
                    <a:pt x="9686" y="295"/>
                    <a:pt x="9057" y="27"/>
                    <a:pt x="8242" y="27"/>
                  </a:cubicBezTo>
                  <a:cubicBezTo>
                    <a:pt x="7983" y="27"/>
                    <a:pt x="7704" y="54"/>
                    <a:pt x="7422" y="126"/>
                  </a:cubicBezTo>
                  <a:cubicBezTo>
                    <a:pt x="6250" y="424"/>
                    <a:pt x="4739" y="1930"/>
                    <a:pt x="3548" y="2967"/>
                  </a:cubicBezTo>
                  <a:cubicBezTo>
                    <a:pt x="2357" y="4004"/>
                    <a:pt x="1313" y="5250"/>
                    <a:pt x="717" y="6713"/>
                  </a:cubicBezTo>
                  <a:cubicBezTo>
                    <a:pt x="120" y="8175"/>
                    <a:pt x="1" y="9870"/>
                    <a:pt x="602" y="11331"/>
                  </a:cubicBezTo>
                  <a:cubicBezTo>
                    <a:pt x="1046" y="12408"/>
                    <a:pt x="1846" y="13303"/>
                    <a:pt x="2354" y="14351"/>
                  </a:cubicBezTo>
                  <a:cubicBezTo>
                    <a:pt x="3296" y="16298"/>
                    <a:pt x="3109" y="18744"/>
                    <a:pt x="1882" y="20525"/>
                  </a:cubicBezTo>
                  <a:cubicBezTo>
                    <a:pt x="3187" y="19507"/>
                    <a:pt x="3770" y="17736"/>
                    <a:pt x="3782" y="16165"/>
                  </a:cubicBezTo>
                  <a:cubicBezTo>
                    <a:pt x="3793" y="14533"/>
                    <a:pt x="2799" y="13075"/>
                    <a:pt x="2452" y="11483"/>
                  </a:cubicBezTo>
                  <a:cubicBezTo>
                    <a:pt x="2074" y="9748"/>
                    <a:pt x="2518" y="7851"/>
                    <a:pt x="3626" y="6465"/>
                  </a:cubicBezTo>
                  <a:cubicBezTo>
                    <a:pt x="4504" y="5366"/>
                    <a:pt x="5731" y="4614"/>
                    <a:pt x="6868" y="3788"/>
                  </a:cubicBezTo>
                  <a:cubicBezTo>
                    <a:pt x="8005" y="2961"/>
                    <a:pt x="9219" y="1999"/>
                    <a:pt x="9687" y="671"/>
                  </a:cubicBezTo>
                  <a:cubicBezTo>
                    <a:pt x="10082" y="1926"/>
                    <a:pt x="11472" y="2698"/>
                    <a:pt x="12672" y="3238"/>
                  </a:cubicBezTo>
                  <a:cubicBezTo>
                    <a:pt x="13872" y="3778"/>
                    <a:pt x="15180" y="4237"/>
                    <a:pt x="16028" y="5243"/>
                  </a:cubicBezTo>
                  <a:cubicBezTo>
                    <a:pt x="17108" y="6523"/>
                    <a:pt x="17173" y="8375"/>
                    <a:pt x="16919" y="10031"/>
                  </a:cubicBezTo>
                  <a:cubicBezTo>
                    <a:pt x="16664" y="11687"/>
                    <a:pt x="15446" y="13581"/>
                    <a:pt x="15563" y="15252"/>
                  </a:cubicBezTo>
                  <a:cubicBezTo>
                    <a:pt x="15703" y="17244"/>
                    <a:pt x="16333" y="18342"/>
                    <a:pt x="17644" y="20030"/>
                  </a:cubicBezTo>
                  <a:cubicBezTo>
                    <a:pt x="17644" y="20030"/>
                    <a:pt x="16459" y="16941"/>
                    <a:pt x="16641" y="15524"/>
                  </a:cubicBezTo>
                  <a:cubicBezTo>
                    <a:pt x="16821" y="14106"/>
                    <a:pt x="18278" y="12768"/>
                    <a:pt x="18708" y="11406"/>
                  </a:cubicBezTo>
                  <a:cubicBezTo>
                    <a:pt x="19138" y="10042"/>
                    <a:pt x="19507" y="9373"/>
                    <a:pt x="19417" y="7946"/>
                  </a:cubicBezTo>
                  <a:cubicBezTo>
                    <a:pt x="19286" y="5873"/>
                    <a:pt x="18127" y="3888"/>
                    <a:pt x="16384" y="2758"/>
                  </a:cubicBezTo>
                  <a:cubicBezTo>
                    <a:pt x="14973" y="1845"/>
                    <a:pt x="13193" y="411"/>
                    <a:pt x="11977" y="101"/>
                  </a:cubicBezTo>
                  <a:cubicBezTo>
                    <a:pt x="11691" y="28"/>
                    <a:pt x="11413" y="1"/>
                    <a:pt x="11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3106900" y="342400"/>
              <a:ext cx="144975" cy="15300"/>
            </a:xfrm>
            <a:custGeom>
              <a:avLst/>
              <a:gdLst/>
              <a:ahLst/>
              <a:cxnLst/>
              <a:rect l="l" t="t" r="r" b="b"/>
              <a:pathLst>
                <a:path w="5799" h="612" extrusionOk="0">
                  <a:moveTo>
                    <a:pt x="2660" y="0"/>
                  </a:moveTo>
                  <a:cubicBezTo>
                    <a:pt x="1735" y="47"/>
                    <a:pt x="866" y="165"/>
                    <a:pt x="81" y="354"/>
                  </a:cubicBezTo>
                  <a:cubicBezTo>
                    <a:pt x="1" y="373"/>
                    <a:pt x="22" y="487"/>
                    <a:pt x="95" y="487"/>
                  </a:cubicBezTo>
                  <a:cubicBezTo>
                    <a:pt x="100" y="487"/>
                    <a:pt x="106" y="486"/>
                    <a:pt x="113" y="485"/>
                  </a:cubicBezTo>
                  <a:cubicBezTo>
                    <a:pt x="889" y="298"/>
                    <a:pt x="1749" y="179"/>
                    <a:pt x="2660" y="134"/>
                  </a:cubicBezTo>
                  <a:cubicBezTo>
                    <a:pt x="3767" y="189"/>
                    <a:pt x="4786" y="349"/>
                    <a:pt x="5687" y="609"/>
                  </a:cubicBezTo>
                  <a:cubicBezTo>
                    <a:pt x="5694" y="610"/>
                    <a:pt x="5699" y="612"/>
                    <a:pt x="5706" y="612"/>
                  </a:cubicBezTo>
                  <a:cubicBezTo>
                    <a:pt x="5783" y="610"/>
                    <a:pt x="5799" y="501"/>
                    <a:pt x="5724" y="481"/>
                  </a:cubicBezTo>
                  <a:cubicBezTo>
                    <a:pt x="4813" y="218"/>
                    <a:pt x="3785" y="57"/>
                    <a:pt x="266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2877225" y="1562900"/>
              <a:ext cx="599050" cy="294425"/>
            </a:xfrm>
            <a:custGeom>
              <a:avLst/>
              <a:gdLst/>
              <a:ahLst/>
              <a:cxnLst/>
              <a:rect l="l" t="t" r="r" b="b"/>
              <a:pathLst>
                <a:path w="23962" h="11777" extrusionOk="0">
                  <a:moveTo>
                    <a:pt x="15969" y="10500"/>
                  </a:moveTo>
                  <a:cubicBezTo>
                    <a:pt x="15970" y="10502"/>
                    <a:pt x="15970" y="10504"/>
                    <a:pt x="15972" y="10507"/>
                  </a:cubicBezTo>
                  <a:cubicBezTo>
                    <a:pt x="15970" y="10504"/>
                    <a:pt x="15969" y="10503"/>
                    <a:pt x="15967" y="10500"/>
                  </a:cubicBezTo>
                  <a:close/>
                  <a:moveTo>
                    <a:pt x="14358" y="11088"/>
                  </a:moveTo>
                  <a:cubicBezTo>
                    <a:pt x="14358" y="11090"/>
                    <a:pt x="14359" y="11092"/>
                    <a:pt x="14359" y="11094"/>
                  </a:cubicBezTo>
                  <a:lnTo>
                    <a:pt x="14359" y="11094"/>
                  </a:lnTo>
                  <a:cubicBezTo>
                    <a:pt x="14358" y="11092"/>
                    <a:pt x="14357" y="11090"/>
                    <a:pt x="14356" y="11088"/>
                  </a:cubicBezTo>
                  <a:close/>
                  <a:moveTo>
                    <a:pt x="23292" y="0"/>
                  </a:moveTo>
                  <a:cubicBezTo>
                    <a:pt x="23114" y="34"/>
                    <a:pt x="22978" y="178"/>
                    <a:pt x="22952" y="357"/>
                  </a:cubicBezTo>
                  <a:cubicBezTo>
                    <a:pt x="22926" y="536"/>
                    <a:pt x="23015" y="711"/>
                    <a:pt x="23176" y="796"/>
                  </a:cubicBezTo>
                  <a:cubicBezTo>
                    <a:pt x="23175" y="797"/>
                    <a:pt x="23174" y="800"/>
                    <a:pt x="23172" y="801"/>
                  </a:cubicBezTo>
                  <a:cubicBezTo>
                    <a:pt x="23104" y="761"/>
                    <a:pt x="23029" y="742"/>
                    <a:pt x="22955" y="742"/>
                  </a:cubicBezTo>
                  <a:cubicBezTo>
                    <a:pt x="22810" y="742"/>
                    <a:pt x="22669" y="815"/>
                    <a:pt x="22588" y="947"/>
                  </a:cubicBezTo>
                  <a:cubicBezTo>
                    <a:pt x="22466" y="1148"/>
                    <a:pt x="22528" y="1409"/>
                    <a:pt x="22726" y="1534"/>
                  </a:cubicBezTo>
                  <a:cubicBezTo>
                    <a:pt x="22726" y="1534"/>
                    <a:pt x="22725" y="1535"/>
                    <a:pt x="22725" y="1535"/>
                  </a:cubicBezTo>
                  <a:cubicBezTo>
                    <a:pt x="22650" y="1484"/>
                    <a:pt x="22566" y="1459"/>
                    <a:pt x="22482" y="1459"/>
                  </a:cubicBezTo>
                  <a:cubicBezTo>
                    <a:pt x="22346" y="1459"/>
                    <a:pt x="22212" y="1525"/>
                    <a:pt x="22128" y="1646"/>
                  </a:cubicBezTo>
                  <a:cubicBezTo>
                    <a:pt x="21993" y="1840"/>
                    <a:pt x="22042" y="2107"/>
                    <a:pt x="22237" y="2242"/>
                  </a:cubicBezTo>
                  <a:lnTo>
                    <a:pt x="22236" y="2245"/>
                  </a:lnTo>
                  <a:cubicBezTo>
                    <a:pt x="22158" y="2184"/>
                    <a:pt x="22065" y="2155"/>
                    <a:pt x="21973" y="2155"/>
                  </a:cubicBezTo>
                  <a:cubicBezTo>
                    <a:pt x="21845" y="2155"/>
                    <a:pt x="21718" y="2212"/>
                    <a:pt x="21634" y="2320"/>
                  </a:cubicBezTo>
                  <a:cubicBezTo>
                    <a:pt x="21489" y="2508"/>
                    <a:pt x="21524" y="2778"/>
                    <a:pt x="21711" y="2922"/>
                  </a:cubicBezTo>
                  <a:lnTo>
                    <a:pt x="21710" y="2924"/>
                  </a:lnTo>
                  <a:cubicBezTo>
                    <a:pt x="21630" y="2857"/>
                    <a:pt x="21532" y="2824"/>
                    <a:pt x="21435" y="2824"/>
                  </a:cubicBezTo>
                  <a:cubicBezTo>
                    <a:pt x="21315" y="2824"/>
                    <a:pt x="21195" y="2874"/>
                    <a:pt x="21111" y="2972"/>
                  </a:cubicBezTo>
                  <a:cubicBezTo>
                    <a:pt x="20958" y="3149"/>
                    <a:pt x="20976" y="3417"/>
                    <a:pt x="21151" y="3572"/>
                  </a:cubicBezTo>
                  <a:lnTo>
                    <a:pt x="21149" y="3573"/>
                  </a:lnTo>
                  <a:cubicBezTo>
                    <a:pt x="21067" y="3497"/>
                    <a:pt x="20962" y="3459"/>
                    <a:pt x="20858" y="3459"/>
                  </a:cubicBezTo>
                  <a:cubicBezTo>
                    <a:pt x="20745" y="3459"/>
                    <a:pt x="20633" y="3503"/>
                    <a:pt x="20549" y="3590"/>
                  </a:cubicBezTo>
                  <a:cubicBezTo>
                    <a:pt x="20386" y="3758"/>
                    <a:pt x="20389" y="4025"/>
                    <a:pt x="20556" y="4190"/>
                  </a:cubicBezTo>
                  <a:lnTo>
                    <a:pt x="20553" y="4193"/>
                  </a:lnTo>
                  <a:cubicBezTo>
                    <a:pt x="20469" y="4107"/>
                    <a:pt x="20357" y="4063"/>
                    <a:pt x="20246" y="4063"/>
                  </a:cubicBezTo>
                  <a:cubicBezTo>
                    <a:pt x="20142" y="4063"/>
                    <a:pt x="20038" y="4101"/>
                    <a:pt x="19955" y="4177"/>
                  </a:cubicBezTo>
                  <a:cubicBezTo>
                    <a:pt x="19785" y="4335"/>
                    <a:pt x="19771" y="4601"/>
                    <a:pt x="19925" y="4774"/>
                  </a:cubicBezTo>
                  <a:cubicBezTo>
                    <a:pt x="19925" y="4776"/>
                    <a:pt x="19924" y="4776"/>
                    <a:pt x="19924" y="4776"/>
                  </a:cubicBezTo>
                  <a:cubicBezTo>
                    <a:pt x="19839" y="4676"/>
                    <a:pt x="19718" y="4624"/>
                    <a:pt x="19597" y="4624"/>
                  </a:cubicBezTo>
                  <a:cubicBezTo>
                    <a:pt x="19500" y="4624"/>
                    <a:pt x="19404" y="4656"/>
                    <a:pt x="19323" y="4722"/>
                  </a:cubicBezTo>
                  <a:cubicBezTo>
                    <a:pt x="19143" y="4871"/>
                    <a:pt x="19115" y="5138"/>
                    <a:pt x="19261" y="5321"/>
                  </a:cubicBezTo>
                  <a:cubicBezTo>
                    <a:pt x="19095" y="5637"/>
                    <a:pt x="18772" y="5815"/>
                    <a:pt x="18440" y="5815"/>
                  </a:cubicBezTo>
                  <a:cubicBezTo>
                    <a:pt x="18283" y="5815"/>
                    <a:pt x="18125" y="5776"/>
                    <a:pt x="17979" y="5693"/>
                  </a:cubicBezTo>
                  <a:lnTo>
                    <a:pt x="17979" y="5693"/>
                  </a:lnTo>
                  <a:cubicBezTo>
                    <a:pt x="18102" y="5892"/>
                    <a:pt x="18036" y="6153"/>
                    <a:pt x="17833" y="6270"/>
                  </a:cubicBezTo>
                  <a:cubicBezTo>
                    <a:pt x="17768" y="6307"/>
                    <a:pt x="17697" y="6325"/>
                    <a:pt x="17627" y="6325"/>
                  </a:cubicBezTo>
                  <a:cubicBezTo>
                    <a:pt x="17480" y="6325"/>
                    <a:pt x="17337" y="6246"/>
                    <a:pt x="17262" y="6106"/>
                  </a:cubicBezTo>
                  <a:cubicBezTo>
                    <a:pt x="17064" y="6212"/>
                    <a:pt x="16981" y="6452"/>
                    <a:pt x="17069" y="6657"/>
                  </a:cubicBezTo>
                  <a:cubicBezTo>
                    <a:pt x="16889" y="6887"/>
                    <a:pt x="16622" y="7006"/>
                    <a:pt x="16352" y="7006"/>
                  </a:cubicBezTo>
                  <a:cubicBezTo>
                    <a:pt x="16139" y="7006"/>
                    <a:pt x="15924" y="6931"/>
                    <a:pt x="15751" y="6778"/>
                  </a:cubicBezTo>
                  <a:lnTo>
                    <a:pt x="15751" y="6778"/>
                  </a:lnTo>
                  <a:cubicBezTo>
                    <a:pt x="15804" y="6989"/>
                    <a:pt x="15682" y="7205"/>
                    <a:pt x="15474" y="7271"/>
                  </a:cubicBezTo>
                  <a:cubicBezTo>
                    <a:pt x="15433" y="7284"/>
                    <a:pt x="15391" y="7290"/>
                    <a:pt x="15349" y="7290"/>
                  </a:cubicBezTo>
                  <a:cubicBezTo>
                    <a:pt x="15183" y="7290"/>
                    <a:pt x="15028" y="7189"/>
                    <a:pt x="14965" y="7027"/>
                  </a:cubicBezTo>
                  <a:lnTo>
                    <a:pt x="14965" y="7027"/>
                  </a:lnTo>
                  <a:cubicBezTo>
                    <a:pt x="15009" y="7245"/>
                    <a:pt x="14871" y="7458"/>
                    <a:pt x="14655" y="7511"/>
                  </a:cubicBezTo>
                  <a:cubicBezTo>
                    <a:pt x="14623" y="7518"/>
                    <a:pt x="14591" y="7522"/>
                    <a:pt x="14560" y="7522"/>
                  </a:cubicBezTo>
                  <a:cubicBezTo>
                    <a:pt x="14377" y="7522"/>
                    <a:pt x="14211" y="7400"/>
                    <a:pt x="14161" y="7217"/>
                  </a:cubicBezTo>
                  <a:lnTo>
                    <a:pt x="14161" y="7217"/>
                  </a:lnTo>
                  <a:cubicBezTo>
                    <a:pt x="14191" y="7439"/>
                    <a:pt x="14038" y="7644"/>
                    <a:pt x="13818" y="7679"/>
                  </a:cubicBezTo>
                  <a:cubicBezTo>
                    <a:pt x="13796" y="7682"/>
                    <a:pt x="13774" y="7684"/>
                    <a:pt x="13752" y="7684"/>
                  </a:cubicBezTo>
                  <a:cubicBezTo>
                    <a:pt x="13556" y="7684"/>
                    <a:pt x="13383" y="7544"/>
                    <a:pt x="13348" y="7345"/>
                  </a:cubicBezTo>
                  <a:cubicBezTo>
                    <a:pt x="13128" y="7371"/>
                    <a:pt x="12964" y="7560"/>
                    <a:pt x="12970" y="7782"/>
                  </a:cubicBezTo>
                  <a:cubicBezTo>
                    <a:pt x="12938" y="7569"/>
                    <a:pt x="12757" y="7415"/>
                    <a:pt x="12545" y="7415"/>
                  </a:cubicBezTo>
                  <a:cubicBezTo>
                    <a:pt x="12536" y="7415"/>
                    <a:pt x="12527" y="7415"/>
                    <a:pt x="12518" y="7416"/>
                  </a:cubicBezTo>
                  <a:cubicBezTo>
                    <a:pt x="12295" y="7429"/>
                    <a:pt x="12120" y="7611"/>
                    <a:pt x="12116" y="7836"/>
                  </a:cubicBezTo>
                  <a:cubicBezTo>
                    <a:pt x="12106" y="7611"/>
                    <a:pt x="11926" y="7432"/>
                    <a:pt x="11701" y="7425"/>
                  </a:cubicBezTo>
                  <a:cubicBezTo>
                    <a:pt x="11696" y="7425"/>
                    <a:pt x="11691" y="7425"/>
                    <a:pt x="11685" y="7425"/>
                  </a:cubicBezTo>
                  <a:cubicBezTo>
                    <a:pt x="11469" y="7425"/>
                    <a:pt x="11285" y="7589"/>
                    <a:pt x="11261" y="7805"/>
                  </a:cubicBezTo>
                  <a:cubicBezTo>
                    <a:pt x="11262" y="7582"/>
                    <a:pt x="11093" y="7396"/>
                    <a:pt x="10871" y="7376"/>
                  </a:cubicBezTo>
                  <a:cubicBezTo>
                    <a:pt x="10858" y="7374"/>
                    <a:pt x="10846" y="7374"/>
                    <a:pt x="10833" y="7374"/>
                  </a:cubicBezTo>
                  <a:cubicBezTo>
                    <a:pt x="10627" y="7374"/>
                    <a:pt x="10446" y="7522"/>
                    <a:pt x="10410" y="7728"/>
                  </a:cubicBezTo>
                  <a:cubicBezTo>
                    <a:pt x="10429" y="7506"/>
                    <a:pt x="10273" y="7307"/>
                    <a:pt x="10053" y="7271"/>
                  </a:cubicBezTo>
                  <a:lnTo>
                    <a:pt x="10054" y="7271"/>
                  </a:lnTo>
                  <a:cubicBezTo>
                    <a:pt x="10029" y="7267"/>
                    <a:pt x="10005" y="7264"/>
                    <a:pt x="9980" y="7264"/>
                  </a:cubicBezTo>
                  <a:cubicBezTo>
                    <a:pt x="9788" y="7264"/>
                    <a:pt x="9616" y="7394"/>
                    <a:pt x="9567" y="7586"/>
                  </a:cubicBezTo>
                  <a:cubicBezTo>
                    <a:pt x="9598" y="7367"/>
                    <a:pt x="9459" y="7161"/>
                    <a:pt x="9245" y="7107"/>
                  </a:cubicBezTo>
                  <a:cubicBezTo>
                    <a:pt x="9210" y="7098"/>
                    <a:pt x="9175" y="7094"/>
                    <a:pt x="9140" y="7094"/>
                  </a:cubicBezTo>
                  <a:cubicBezTo>
                    <a:pt x="8963" y="7094"/>
                    <a:pt x="8799" y="7204"/>
                    <a:pt x="8736" y="7378"/>
                  </a:cubicBezTo>
                  <a:cubicBezTo>
                    <a:pt x="8787" y="7161"/>
                    <a:pt x="8662" y="6939"/>
                    <a:pt x="8449" y="6872"/>
                  </a:cubicBezTo>
                  <a:cubicBezTo>
                    <a:pt x="8406" y="6858"/>
                    <a:pt x="8362" y="6851"/>
                    <a:pt x="8319" y="6851"/>
                  </a:cubicBezTo>
                  <a:cubicBezTo>
                    <a:pt x="8148" y="6851"/>
                    <a:pt x="7988" y="6953"/>
                    <a:pt x="7921" y="7119"/>
                  </a:cubicBezTo>
                  <a:cubicBezTo>
                    <a:pt x="7993" y="6906"/>
                    <a:pt x="7888" y="6672"/>
                    <a:pt x="7679" y="6587"/>
                  </a:cubicBezTo>
                  <a:cubicBezTo>
                    <a:pt x="7625" y="6564"/>
                    <a:pt x="7569" y="6553"/>
                    <a:pt x="7514" y="6553"/>
                  </a:cubicBezTo>
                  <a:cubicBezTo>
                    <a:pt x="7356" y="6553"/>
                    <a:pt x="7205" y="6642"/>
                    <a:pt x="7131" y="6792"/>
                  </a:cubicBezTo>
                  <a:cubicBezTo>
                    <a:pt x="7123" y="6792"/>
                    <a:pt x="7115" y="6792"/>
                    <a:pt x="7107" y="6792"/>
                  </a:cubicBezTo>
                  <a:cubicBezTo>
                    <a:pt x="6593" y="6792"/>
                    <a:pt x="6178" y="6362"/>
                    <a:pt x="6201" y="5846"/>
                  </a:cubicBezTo>
                  <a:cubicBezTo>
                    <a:pt x="6133" y="5806"/>
                    <a:pt x="6058" y="5786"/>
                    <a:pt x="5984" y="5786"/>
                  </a:cubicBezTo>
                  <a:cubicBezTo>
                    <a:pt x="5839" y="5786"/>
                    <a:pt x="5698" y="5859"/>
                    <a:pt x="5617" y="5990"/>
                  </a:cubicBezTo>
                  <a:lnTo>
                    <a:pt x="5615" y="5989"/>
                  </a:lnTo>
                  <a:cubicBezTo>
                    <a:pt x="5741" y="5795"/>
                    <a:pt x="5690" y="5534"/>
                    <a:pt x="5499" y="5402"/>
                  </a:cubicBezTo>
                  <a:cubicBezTo>
                    <a:pt x="5425" y="5352"/>
                    <a:pt x="5340" y="5327"/>
                    <a:pt x="5257" y="5327"/>
                  </a:cubicBezTo>
                  <a:cubicBezTo>
                    <a:pt x="5126" y="5327"/>
                    <a:pt x="4998" y="5386"/>
                    <a:pt x="4914" y="5498"/>
                  </a:cubicBezTo>
                  <a:lnTo>
                    <a:pt x="4914" y="5498"/>
                  </a:lnTo>
                  <a:cubicBezTo>
                    <a:pt x="5048" y="5313"/>
                    <a:pt x="5012" y="5052"/>
                    <a:pt x="4831" y="4911"/>
                  </a:cubicBezTo>
                  <a:cubicBezTo>
                    <a:pt x="4753" y="4849"/>
                    <a:pt x="4659" y="4819"/>
                    <a:pt x="4567" y="4819"/>
                  </a:cubicBezTo>
                  <a:cubicBezTo>
                    <a:pt x="4443" y="4819"/>
                    <a:pt x="4320" y="4872"/>
                    <a:pt x="4236" y="4975"/>
                  </a:cubicBezTo>
                  <a:lnTo>
                    <a:pt x="4233" y="4974"/>
                  </a:lnTo>
                  <a:cubicBezTo>
                    <a:pt x="4379" y="4796"/>
                    <a:pt x="4359" y="4535"/>
                    <a:pt x="4188" y="4382"/>
                  </a:cubicBezTo>
                  <a:cubicBezTo>
                    <a:pt x="4107" y="4310"/>
                    <a:pt x="4005" y="4274"/>
                    <a:pt x="3904" y="4274"/>
                  </a:cubicBezTo>
                  <a:cubicBezTo>
                    <a:pt x="3791" y="4274"/>
                    <a:pt x="3679" y="4318"/>
                    <a:pt x="3594" y="4405"/>
                  </a:cubicBezTo>
                  <a:lnTo>
                    <a:pt x="3592" y="4402"/>
                  </a:lnTo>
                  <a:cubicBezTo>
                    <a:pt x="3758" y="4236"/>
                    <a:pt x="3758" y="3965"/>
                    <a:pt x="3592" y="3798"/>
                  </a:cubicBezTo>
                  <a:cubicBezTo>
                    <a:pt x="3508" y="3715"/>
                    <a:pt x="3398" y="3673"/>
                    <a:pt x="3289" y="3673"/>
                  </a:cubicBezTo>
                  <a:cubicBezTo>
                    <a:pt x="3179" y="3673"/>
                    <a:pt x="3069" y="3715"/>
                    <a:pt x="2986" y="3799"/>
                  </a:cubicBezTo>
                  <a:lnTo>
                    <a:pt x="2983" y="3797"/>
                  </a:lnTo>
                  <a:cubicBezTo>
                    <a:pt x="3161" y="3638"/>
                    <a:pt x="3174" y="3368"/>
                    <a:pt x="3017" y="3192"/>
                  </a:cubicBezTo>
                  <a:cubicBezTo>
                    <a:pt x="2933" y="3097"/>
                    <a:pt x="2815" y="3049"/>
                    <a:pt x="2698" y="3049"/>
                  </a:cubicBezTo>
                  <a:cubicBezTo>
                    <a:pt x="2596" y="3049"/>
                    <a:pt x="2493" y="3085"/>
                    <a:pt x="2412" y="3158"/>
                  </a:cubicBezTo>
                  <a:lnTo>
                    <a:pt x="2410" y="3156"/>
                  </a:lnTo>
                  <a:cubicBezTo>
                    <a:pt x="2589" y="3006"/>
                    <a:pt x="2615" y="2740"/>
                    <a:pt x="2469" y="2559"/>
                  </a:cubicBezTo>
                  <a:cubicBezTo>
                    <a:pt x="2385" y="2454"/>
                    <a:pt x="2261" y="2399"/>
                    <a:pt x="2135" y="2399"/>
                  </a:cubicBezTo>
                  <a:cubicBezTo>
                    <a:pt x="2043" y="2399"/>
                    <a:pt x="1951" y="2428"/>
                    <a:pt x="1873" y="2488"/>
                  </a:cubicBezTo>
                  <a:lnTo>
                    <a:pt x="1872" y="2487"/>
                  </a:lnTo>
                  <a:cubicBezTo>
                    <a:pt x="2065" y="2348"/>
                    <a:pt x="2109" y="2081"/>
                    <a:pt x="1970" y="1888"/>
                  </a:cubicBezTo>
                  <a:cubicBezTo>
                    <a:pt x="1886" y="1772"/>
                    <a:pt x="1755" y="1710"/>
                    <a:pt x="1622" y="1710"/>
                  </a:cubicBezTo>
                  <a:cubicBezTo>
                    <a:pt x="1535" y="1710"/>
                    <a:pt x="1447" y="1737"/>
                    <a:pt x="1372" y="1792"/>
                  </a:cubicBezTo>
                  <a:lnTo>
                    <a:pt x="1369" y="1789"/>
                  </a:lnTo>
                  <a:cubicBezTo>
                    <a:pt x="1562" y="1658"/>
                    <a:pt x="1617" y="1399"/>
                    <a:pt x="1492" y="1202"/>
                  </a:cubicBezTo>
                  <a:cubicBezTo>
                    <a:pt x="1410" y="1075"/>
                    <a:pt x="1272" y="1005"/>
                    <a:pt x="1130" y="1005"/>
                  </a:cubicBezTo>
                  <a:cubicBezTo>
                    <a:pt x="1054" y="1005"/>
                    <a:pt x="978" y="1025"/>
                    <a:pt x="908" y="1067"/>
                  </a:cubicBezTo>
                  <a:cubicBezTo>
                    <a:pt x="908" y="1066"/>
                    <a:pt x="906" y="1064"/>
                    <a:pt x="906" y="1063"/>
                  </a:cubicBezTo>
                  <a:cubicBezTo>
                    <a:pt x="1109" y="947"/>
                    <a:pt x="1180" y="689"/>
                    <a:pt x="1068" y="485"/>
                  </a:cubicBezTo>
                  <a:lnTo>
                    <a:pt x="1069" y="485"/>
                  </a:lnTo>
                  <a:cubicBezTo>
                    <a:pt x="993" y="346"/>
                    <a:pt x="847" y="263"/>
                    <a:pt x="694" y="263"/>
                  </a:cubicBezTo>
                  <a:cubicBezTo>
                    <a:pt x="659" y="263"/>
                    <a:pt x="624" y="268"/>
                    <a:pt x="588" y="277"/>
                  </a:cubicBezTo>
                  <a:cubicBezTo>
                    <a:pt x="438" y="1058"/>
                    <a:pt x="183" y="2437"/>
                    <a:pt x="0" y="3677"/>
                  </a:cubicBezTo>
                  <a:cubicBezTo>
                    <a:pt x="11" y="3677"/>
                    <a:pt x="24" y="3681"/>
                    <a:pt x="36" y="3681"/>
                  </a:cubicBezTo>
                  <a:cubicBezTo>
                    <a:pt x="117" y="3681"/>
                    <a:pt x="196" y="3659"/>
                    <a:pt x="265" y="3615"/>
                  </a:cubicBezTo>
                  <a:cubicBezTo>
                    <a:pt x="267" y="3613"/>
                    <a:pt x="270" y="3611"/>
                    <a:pt x="273" y="3608"/>
                  </a:cubicBezTo>
                  <a:lnTo>
                    <a:pt x="277" y="3613"/>
                  </a:lnTo>
                  <a:cubicBezTo>
                    <a:pt x="276" y="3613"/>
                    <a:pt x="274" y="3615"/>
                    <a:pt x="273" y="3615"/>
                  </a:cubicBezTo>
                  <a:cubicBezTo>
                    <a:pt x="79" y="3753"/>
                    <a:pt x="33" y="4024"/>
                    <a:pt x="174" y="4217"/>
                  </a:cubicBezTo>
                  <a:cubicBezTo>
                    <a:pt x="257" y="4333"/>
                    <a:pt x="388" y="4394"/>
                    <a:pt x="521" y="4394"/>
                  </a:cubicBezTo>
                  <a:cubicBezTo>
                    <a:pt x="609" y="4394"/>
                    <a:pt x="699" y="4367"/>
                    <a:pt x="776" y="4310"/>
                  </a:cubicBezTo>
                  <a:cubicBezTo>
                    <a:pt x="777" y="4310"/>
                    <a:pt x="777" y="4309"/>
                    <a:pt x="778" y="4307"/>
                  </a:cubicBezTo>
                  <a:lnTo>
                    <a:pt x="781" y="4310"/>
                  </a:lnTo>
                  <a:cubicBezTo>
                    <a:pt x="780" y="4312"/>
                    <a:pt x="778" y="4312"/>
                    <a:pt x="777" y="4312"/>
                  </a:cubicBezTo>
                  <a:cubicBezTo>
                    <a:pt x="634" y="4425"/>
                    <a:pt x="576" y="4617"/>
                    <a:pt x="637" y="4791"/>
                  </a:cubicBezTo>
                  <a:cubicBezTo>
                    <a:pt x="696" y="4964"/>
                    <a:pt x="858" y="5081"/>
                    <a:pt x="1041" y="5081"/>
                  </a:cubicBezTo>
                  <a:cubicBezTo>
                    <a:pt x="1138" y="5080"/>
                    <a:pt x="1230" y="5048"/>
                    <a:pt x="1304" y="4991"/>
                  </a:cubicBezTo>
                  <a:lnTo>
                    <a:pt x="1307" y="4988"/>
                  </a:lnTo>
                  <a:cubicBezTo>
                    <a:pt x="1309" y="4988"/>
                    <a:pt x="1309" y="4989"/>
                    <a:pt x="1310" y="4991"/>
                  </a:cubicBezTo>
                  <a:cubicBezTo>
                    <a:pt x="1309" y="4991"/>
                    <a:pt x="1307" y="4991"/>
                    <a:pt x="1306" y="4992"/>
                  </a:cubicBezTo>
                  <a:cubicBezTo>
                    <a:pt x="1121" y="5143"/>
                    <a:pt x="1095" y="5416"/>
                    <a:pt x="1248" y="5599"/>
                  </a:cubicBezTo>
                  <a:cubicBezTo>
                    <a:pt x="1333" y="5701"/>
                    <a:pt x="1455" y="5753"/>
                    <a:pt x="1578" y="5753"/>
                  </a:cubicBezTo>
                  <a:cubicBezTo>
                    <a:pt x="1676" y="5753"/>
                    <a:pt x="1775" y="5720"/>
                    <a:pt x="1855" y="5651"/>
                  </a:cubicBezTo>
                  <a:cubicBezTo>
                    <a:pt x="1857" y="5650"/>
                    <a:pt x="1857" y="5649"/>
                    <a:pt x="1858" y="5649"/>
                  </a:cubicBezTo>
                  <a:lnTo>
                    <a:pt x="1859" y="5650"/>
                  </a:lnTo>
                  <a:lnTo>
                    <a:pt x="1858" y="5651"/>
                  </a:lnTo>
                  <a:cubicBezTo>
                    <a:pt x="1680" y="5808"/>
                    <a:pt x="1664" y="6080"/>
                    <a:pt x="1821" y="6257"/>
                  </a:cubicBezTo>
                  <a:cubicBezTo>
                    <a:pt x="1906" y="6352"/>
                    <a:pt x="2024" y="6401"/>
                    <a:pt x="2143" y="6401"/>
                  </a:cubicBezTo>
                  <a:cubicBezTo>
                    <a:pt x="2244" y="6401"/>
                    <a:pt x="2345" y="6366"/>
                    <a:pt x="2427" y="6293"/>
                  </a:cubicBezTo>
                  <a:cubicBezTo>
                    <a:pt x="2428" y="6292"/>
                    <a:pt x="2429" y="6290"/>
                    <a:pt x="2431" y="6289"/>
                  </a:cubicBezTo>
                  <a:lnTo>
                    <a:pt x="2432" y="6290"/>
                  </a:lnTo>
                  <a:cubicBezTo>
                    <a:pt x="2431" y="6292"/>
                    <a:pt x="2429" y="6292"/>
                    <a:pt x="2429" y="6293"/>
                  </a:cubicBezTo>
                  <a:cubicBezTo>
                    <a:pt x="2148" y="6560"/>
                    <a:pt x="2337" y="7033"/>
                    <a:pt x="2724" y="7033"/>
                  </a:cubicBezTo>
                  <a:cubicBezTo>
                    <a:pt x="2724" y="7033"/>
                    <a:pt x="2725" y="7033"/>
                    <a:pt x="2726" y="7033"/>
                  </a:cubicBezTo>
                  <a:cubicBezTo>
                    <a:pt x="2836" y="7033"/>
                    <a:pt x="2942" y="6991"/>
                    <a:pt x="3022" y="6914"/>
                  </a:cubicBezTo>
                  <a:cubicBezTo>
                    <a:pt x="3022" y="6913"/>
                    <a:pt x="3023" y="6913"/>
                    <a:pt x="3024" y="6912"/>
                  </a:cubicBezTo>
                  <a:lnTo>
                    <a:pt x="3026" y="6913"/>
                  </a:lnTo>
                  <a:lnTo>
                    <a:pt x="3023" y="6914"/>
                  </a:lnTo>
                  <a:cubicBezTo>
                    <a:pt x="2858" y="7084"/>
                    <a:pt x="2860" y="7356"/>
                    <a:pt x="3030" y="7522"/>
                  </a:cubicBezTo>
                  <a:cubicBezTo>
                    <a:pt x="3114" y="7603"/>
                    <a:pt x="3222" y="7643"/>
                    <a:pt x="3330" y="7643"/>
                  </a:cubicBezTo>
                  <a:cubicBezTo>
                    <a:pt x="3442" y="7643"/>
                    <a:pt x="3553" y="7600"/>
                    <a:pt x="3637" y="7513"/>
                  </a:cubicBezTo>
                  <a:cubicBezTo>
                    <a:pt x="3639" y="7513"/>
                    <a:pt x="3639" y="7512"/>
                    <a:pt x="3640" y="7511"/>
                  </a:cubicBezTo>
                  <a:lnTo>
                    <a:pt x="3641" y="7512"/>
                  </a:lnTo>
                  <a:cubicBezTo>
                    <a:pt x="3641" y="7512"/>
                    <a:pt x="3640" y="7513"/>
                    <a:pt x="3639" y="7513"/>
                  </a:cubicBezTo>
                  <a:cubicBezTo>
                    <a:pt x="3480" y="7690"/>
                    <a:pt x="3495" y="7961"/>
                    <a:pt x="3672" y="8119"/>
                  </a:cubicBezTo>
                  <a:cubicBezTo>
                    <a:pt x="3749" y="8190"/>
                    <a:pt x="3849" y="8229"/>
                    <a:pt x="3953" y="8229"/>
                  </a:cubicBezTo>
                  <a:cubicBezTo>
                    <a:pt x="3954" y="8229"/>
                    <a:pt x="3956" y="8229"/>
                    <a:pt x="3958" y="8229"/>
                  </a:cubicBezTo>
                  <a:cubicBezTo>
                    <a:pt x="4079" y="8229"/>
                    <a:pt x="4196" y="8178"/>
                    <a:pt x="4277" y="8089"/>
                  </a:cubicBezTo>
                  <a:lnTo>
                    <a:pt x="4277" y="8089"/>
                  </a:lnTo>
                  <a:cubicBezTo>
                    <a:pt x="4129" y="8272"/>
                    <a:pt x="4156" y="8539"/>
                    <a:pt x="4338" y="8689"/>
                  </a:cubicBezTo>
                  <a:cubicBezTo>
                    <a:pt x="4418" y="8755"/>
                    <a:pt x="4515" y="8788"/>
                    <a:pt x="4611" y="8788"/>
                  </a:cubicBezTo>
                  <a:cubicBezTo>
                    <a:pt x="4733" y="8788"/>
                    <a:pt x="4855" y="8735"/>
                    <a:pt x="4940" y="8634"/>
                  </a:cubicBezTo>
                  <a:cubicBezTo>
                    <a:pt x="4941" y="8633"/>
                    <a:pt x="4941" y="8631"/>
                    <a:pt x="4943" y="8630"/>
                  </a:cubicBezTo>
                  <a:lnTo>
                    <a:pt x="4944" y="8631"/>
                  </a:lnTo>
                  <a:cubicBezTo>
                    <a:pt x="4943" y="8633"/>
                    <a:pt x="4941" y="8634"/>
                    <a:pt x="4940" y="8636"/>
                  </a:cubicBezTo>
                  <a:cubicBezTo>
                    <a:pt x="4798" y="8826"/>
                    <a:pt x="4837" y="9093"/>
                    <a:pt x="5025" y="9236"/>
                  </a:cubicBezTo>
                  <a:lnTo>
                    <a:pt x="5024" y="9236"/>
                  </a:lnTo>
                  <a:cubicBezTo>
                    <a:pt x="5098" y="9291"/>
                    <a:pt x="5188" y="9320"/>
                    <a:pt x="5281" y="9321"/>
                  </a:cubicBezTo>
                  <a:cubicBezTo>
                    <a:pt x="5416" y="9321"/>
                    <a:pt x="5544" y="9257"/>
                    <a:pt x="5624" y="9148"/>
                  </a:cubicBezTo>
                  <a:cubicBezTo>
                    <a:pt x="5626" y="9146"/>
                    <a:pt x="5626" y="9145"/>
                    <a:pt x="5627" y="9144"/>
                  </a:cubicBezTo>
                  <a:lnTo>
                    <a:pt x="5630" y="9145"/>
                  </a:lnTo>
                  <a:cubicBezTo>
                    <a:pt x="5628" y="9146"/>
                    <a:pt x="5627" y="9148"/>
                    <a:pt x="5626" y="9149"/>
                  </a:cubicBezTo>
                  <a:cubicBezTo>
                    <a:pt x="6139" y="9240"/>
                    <a:pt x="6507" y="9695"/>
                    <a:pt x="6488" y="10215"/>
                  </a:cubicBezTo>
                  <a:cubicBezTo>
                    <a:pt x="6556" y="10256"/>
                    <a:pt x="6632" y="10275"/>
                    <a:pt x="6707" y="10275"/>
                  </a:cubicBezTo>
                  <a:cubicBezTo>
                    <a:pt x="6853" y="10275"/>
                    <a:pt x="6997" y="10200"/>
                    <a:pt x="7077" y="10065"/>
                  </a:cubicBezTo>
                  <a:cubicBezTo>
                    <a:pt x="7077" y="10064"/>
                    <a:pt x="7078" y="10062"/>
                    <a:pt x="7078" y="10061"/>
                  </a:cubicBezTo>
                  <a:lnTo>
                    <a:pt x="7078" y="10061"/>
                  </a:lnTo>
                  <a:cubicBezTo>
                    <a:pt x="7078" y="10062"/>
                    <a:pt x="7077" y="10065"/>
                    <a:pt x="7077" y="10066"/>
                  </a:cubicBezTo>
                  <a:cubicBezTo>
                    <a:pt x="7598" y="10093"/>
                    <a:pt x="8020" y="10499"/>
                    <a:pt x="8069" y="11019"/>
                  </a:cubicBezTo>
                  <a:cubicBezTo>
                    <a:pt x="8123" y="11042"/>
                    <a:pt x="8179" y="11053"/>
                    <a:pt x="8234" y="11053"/>
                  </a:cubicBezTo>
                  <a:cubicBezTo>
                    <a:pt x="8401" y="11053"/>
                    <a:pt x="8560" y="10955"/>
                    <a:pt x="8630" y="10792"/>
                  </a:cubicBezTo>
                  <a:lnTo>
                    <a:pt x="8630" y="10792"/>
                  </a:lnTo>
                  <a:cubicBezTo>
                    <a:pt x="8559" y="11015"/>
                    <a:pt x="8680" y="11253"/>
                    <a:pt x="8900" y="11328"/>
                  </a:cubicBezTo>
                  <a:cubicBezTo>
                    <a:pt x="8946" y="11344"/>
                    <a:pt x="8993" y="11351"/>
                    <a:pt x="9039" y="11351"/>
                  </a:cubicBezTo>
                  <a:cubicBezTo>
                    <a:pt x="9215" y="11351"/>
                    <a:pt x="9378" y="11242"/>
                    <a:pt x="9441" y="11069"/>
                  </a:cubicBezTo>
                  <a:lnTo>
                    <a:pt x="9441" y="11069"/>
                  </a:lnTo>
                  <a:cubicBezTo>
                    <a:pt x="9386" y="11299"/>
                    <a:pt x="9528" y="11530"/>
                    <a:pt x="9758" y="11587"/>
                  </a:cubicBezTo>
                  <a:cubicBezTo>
                    <a:pt x="9792" y="11595"/>
                    <a:pt x="9825" y="11599"/>
                    <a:pt x="9858" y="11599"/>
                  </a:cubicBezTo>
                  <a:cubicBezTo>
                    <a:pt x="10052" y="11599"/>
                    <a:pt x="10229" y="11466"/>
                    <a:pt x="10276" y="11270"/>
                  </a:cubicBezTo>
                  <a:lnTo>
                    <a:pt x="10276" y="11270"/>
                  </a:lnTo>
                  <a:cubicBezTo>
                    <a:pt x="10243" y="11503"/>
                    <a:pt x="10404" y="11719"/>
                    <a:pt x="10638" y="11756"/>
                  </a:cubicBezTo>
                  <a:cubicBezTo>
                    <a:pt x="10660" y="11757"/>
                    <a:pt x="10681" y="11759"/>
                    <a:pt x="10701" y="11759"/>
                  </a:cubicBezTo>
                  <a:cubicBezTo>
                    <a:pt x="10914" y="11759"/>
                    <a:pt x="11094" y="11603"/>
                    <a:pt x="11124" y="11392"/>
                  </a:cubicBezTo>
                  <a:lnTo>
                    <a:pt x="11124" y="11381"/>
                  </a:lnTo>
                  <a:cubicBezTo>
                    <a:pt x="11400" y="11408"/>
                    <a:pt x="11679" y="11424"/>
                    <a:pt x="11962" y="11424"/>
                  </a:cubicBezTo>
                  <a:cubicBezTo>
                    <a:pt x="12200" y="11424"/>
                    <a:pt x="12438" y="11412"/>
                    <a:pt x="12672" y="11392"/>
                  </a:cubicBezTo>
                  <a:lnTo>
                    <a:pt x="12672" y="11404"/>
                  </a:lnTo>
                  <a:cubicBezTo>
                    <a:pt x="12700" y="11617"/>
                    <a:pt x="12881" y="11777"/>
                    <a:pt x="13096" y="11777"/>
                  </a:cubicBezTo>
                  <a:cubicBezTo>
                    <a:pt x="13115" y="11777"/>
                    <a:pt x="13135" y="11775"/>
                    <a:pt x="13155" y="11773"/>
                  </a:cubicBezTo>
                  <a:lnTo>
                    <a:pt x="13153" y="11773"/>
                  </a:lnTo>
                  <a:cubicBezTo>
                    <a:pt x="13388" y="11741"/>
                    <a:pt x="13553" y="11526"/>
                    <a:pt x="13522" y="11292"/>
                  </a:cubicBezTo>
                  <a:lnTo>
                    <a:pt x="13522" y="11291"/>
                  </a:lnTo>
                  <a:cubicBezTo>
                    <a:pt x="13576" y="11478"/>
                    <a:pt x="13748" y="11602"/>
                    <a:pt x="13935" y="11602"/>
                  </a:cubicBezTo>
                  <a:cubicBezTo>
                    <a:pt x="13967" y="11602"/>
                    <a:pt x="13999" y="11598"/>
                    <a:pt x="14031" y="11591"/>
                  </a:cubicBezTo>
                  <a:cubicBezTo>
                    <a:pt x="14254" y="11540"/>
                    <a:pt x="14399" y="11324"/>
                    <a:pt x="14360" y="11098"/>
                  </a:cubicBezTo>
                  <a:lnTo>
                    <a:pt x="14360" y="11098"/>
                  </a:lnTo>
                  <a:cubicBezTo>
                    <a:pt x="14417" y="11275"/>
                    <a:pt x="14582" y="11395"/>
                    <a:pt x="14768" y="11395"/>
                  </a:cubicBezTo>
                  <a:cubicBezTo>
                    <a:pt x="14812" y="11395"/>
                    <a:pt x="14856" y="11388"/>
                    <a:pt x="14899" y="11375"/>
                  </a:cubicBezTo>
                  <a:cubicBezTo>
                    <a:pt x="15125" y="11303"/>
                    <a:pt x="15249" y="11061"/>
                    <a:pt x="15177" y="10836"/>
                  </a:cubicBezTo>
                  <a:cubicBezTo>
                    <a:pt x="15176" y="10832"/>
                    <a:pt x="15174" y="10830"/>
                    <a:pt x="15174" y="10826"/>
                  </a:cubicBezTo>
                  <a:lnTo>
                    <a:pt x="15174" y="10826"/>
                  </a:lnTo>
                  <a:cubicBezTo>
                    <a:pt x="15174" y="10830"/>
                    <a:pt x="15176" y="10832"/>
                    <a:pt x="15177" y="10833"/>
                  </a:cubicBezTo>
                  <a:cubicBezTo>
                    <a:pt x="15245" y="11000"/>
                    <a:pt x="15405" y="11100"/>
                    <a:pt x="15574" y="11100"/>
                  </a:cubicBezTo>
                  <a:cubicBezTo>
                    <a:pt x="15628" y="11100"/>
                    <a:pt x="15684" y="11090"/>
                    <a:pt x="15737" y="11068"/>
                  </a:cubicBezTo>
                  <a:lnTo>
                    <a:pt x="15736" y="11068"/>
                  </a:lnTo>
                  <a:cubicBezTo>
                    <a:pt x="15956" y="10978"/>
                    <a:pt x="16061" y="10727"/>
                    <a:pt x="15972" y="10507"/>
                  </a:cubicBezTo>
                  <a:lnTo>
                    <a:pt x="15972" y="10507"/>
                  </a:lnTo>
                  <a:cubicBezTo>
                    <a:pt x="16043" y="10653"/>
                    <a:pt x="16193" y="10745"/>
                    <a:pt x="16356" y="10745"/>
                  </a:cubicBezTo>
                  <a:cubicBezTo>
                    <a:pt x="16422" y="10745"/>
                    <a:pt x="16487" y="10730"/>
                    <a:pt x="16546" y="10701"/>
                  </a:cubicBezTo>
                  <a:cubicBezTo>
                    <a:pt x="16758" y="10595"/>
                    <a:pt x="16845" y="10338"/>
                    <a:pt x="16740" y="10126"/>
                  </a:cubicBezTo>
                  <a:cubicBezTo>
                    <a:pt x="16739" y="10123"/>
                    <a:pt x="16737" y="10121"/>
                    <a:pt x="16736" y="10119"/>
                  </a:cubicBezTo>
                  <a:lnTo>
                    <a:pt x="16737" y="10119"/>
                  </a:lnTo>
                  <a:cubicBezTo>
                    <a:pt x="16739" y="10120"/>
                    <a:pt x="16739" y="10123"/>
                    <a:pt x="16740" y="10124"/>
                  </a:cubicBezTo>
                  <a:cubicBezTo>
                    <a:pt x="16819" y="10266"/>
                    <a:pt x="16965" y="10346"/>
                    <a:pt x="17116" y="10346"/>
                  </a:cubicBezTo>
                  <a:cubicBezTo>
                    <a:pt x="17189" y="10346"/>
                    <a:pt x="17263" y="10328"/>
                    <a:pt x="17331" y="10288"/>
                  </a:cubicBezTo>
                  <a:cubicBezTo>
                    <a:pt x="17539" y="10168"/>
                    <a:pt x="17607" y="9900"/>
                    <a:pt x="17482" y="9695"/>
                  </a:cubicBezTo>
                  <a:cubicBezTo>
                    <a:pt x="17481" y="9693"/>
                    <a:pt x="17479" y="9692"/>
                    <a:pt x="17478" y="9690"/>
                  </a:cubicBezTo>
                  <a:lnTo>
                    <a:pt x="17481" y="9689"/>
                  </a:lnTo>
                  <a:cubicBezTo>
                    <a:pt x="17482" y="9690"/>
                    <a:pt x="17482" y="9693"/>
                    <a:pt x="17484" y="9695"/>
                  </a:cubicBezTo>
                  <a:cubicBezTo>
                    <a:pt x="17563" y="9814"/>
                    <a:pt x="17698" y="9887"/>
                    <a:pt x="17843" y="9887"/>
                  </a:cubicBezTo>
                  <a:cubicBezTo>
                    <a:pt x="17926" y="9886"/>
                    <a:pt x="18008" y="9861"/>
                    <a:pt x="18077" y="9814"/>
                  </a:cubicBezTo>
                  <a:cubicBezTo>
                    <a:pt x="18273" y="9686"/>
                    <a:pt x="18328" y="9425"/>
                    <a:pt x="18204" y="9228"/>
                  </a:cubicBezTo>
                  <a:lnTo>
                    <a:pt x="18204" y="9228"/>
                  </a:lnTo>
                  <a:cubicBezTo>
                    <a:pt x="18289" y="9326"/>
                    <a:pt x="18409" y="9377"/>
                    <a:pt x="18531" y="9377"/>
                  </a:cubicBezTo>
                  <a:cubicBezTo>
                    <a:pt x="18619" y="9377"/>
                    <a:pt x="18709" y="9350"/>
                    <a:pt x="18785" y="9294"/>
                  </a:cubicBezTo>
                  <a:cubicBezTo>
                    <a:pt x="18969" y="9158"/>
                    <a:pt x="19015" y="8903"/>
                    <a:pt x="18891" y="8711"/>
                  </a:cubicBezTo>
                  <a:cubicBezTo>
                    <a:pt x="18890" y="8710"/>
                    <a:pt x="18887" y="8709"/>
                    <a:pt x="18885" y="8707"/>
                  </a:cubicBezTo>
                  <a:lnTo>
                    <a:pt x="18888" y="8706"/>
                  </a:lnTo>
                  <a:cubicBezTo>
                    <a:pt x="18888" y="8707"/>
                    <a:pt x="18890" y="8709"/>
                    <a:pt x="18891" y="8710"/>
                  </a:cubicBezTo>
                  <a:cubicBezTo>
                    <a:pt x="18972" y="8810"/>
                    <a:pt x="19095" y="8868"/>
                    <a:pt x="19224" y="8868"/>
                  </a:cubicBezTo>
                  <a:cubicBezTo>
                    <a:pt x="19585" y="8868"/>
                    <a:pt x="19785" y="8448"/>
                    <a:pt x="19556" y="8167"/>
                  </a:cubicBezTo>
                  <a:lnTo>
                    <a:pt x="19556" y="8167"/>
                  </a:lnTo>
                  <a:cubicBezTo>
                    <a:pt x="19636" y="8259"/>
                    <a:pt x="19751" y="8312"/>
                    <a:pt x="19872" y="8312"/>
                  </a:cubicBezTo>
                  <a:cubicBezTo>
                    <a:pt x="19874" y="8312"/>
                    <a:pt x="19875" y="8312"/>
                    <a:pt x="19877" y="8312"/>
                  </a:cubicBezTo>
                  <a:cubicBezTo>
                    <a:pt x="20247" y="8312"/>
                    <a:pt x="20444" y="7875"/>
                    <a:pt x="20198" y="7599"/>
                  </a:cubicBezTo>
                  <a:cubicBezTo>
                    <a:pt x="20196" y="7597"/>
                    <a:pt x="20195" y="7596"/>
                    <a:pt x="20194" y="7595"/>
                  </a:cubicBezTo>
                  <a:lnTo>
                    <a:pt x="20195" y="7593"/>
                  </a:lnTo>
                  <a:cubicBezTo>
                    <a:pt x="20196" y="7595"/>
                    <a:pt x="20198" y="7596"/>
                    <a:pt x="20198" y="7596"/>
                  </a:cubicBezTo>
                  <a:cubicBezTo>
                    <a:pt x="20282" y="7684"/>
                    <a:pt x="20395" y="7729"/>
                    <a:pt x="20508" y="7729"/>
                  </a:cubicBezTo>
                  <a:cubicBezTo>
                    <a:pt x="20614" y="7729"/>
                    <a:pt x="20721" y="7689"/>
                    <a:pt x="20805" y="7610"/>
                  </a:cubicBezTo>
                  <a:cubicBezTo>
                    <a:pt x="20976" y="7446"/>
                    <a:pt x="20981" y="7173"/>
                    <a:pt x="20817" y="7002"/>
                  </a:cubicBezTo>
                  <a:cubicBezTo>
                    <a:pt x="20816" y="7001"/>
                    <a:pt x="20815" y="7001"/>
                    <a:pt x="20813" y="7000"/>
                  </a:cubicBezTo>
                  <a:lnTo>
                    <a:pt x="20815" y="6998"/>
                  </a:lnTo>
                  <a:cubicBezTo>
                    <a:pt x="20816" y="6998"/>
                    <a:pt x="20816" y="7000"/>
                    <a:pt x="20817" y="7001"/>
                  </a:cubicBezTo>
                  <a:cubicBezTo>
                    <a:pt x="20901" y="7081"/>
                    <a:pt x="21008" y="7121"/>
                    <a:pt x="21116" y="7121"/>
                  </a:cubicBezTo>
                  <a:cubicBezTo>
                    <a:pt x="21228" y="7121"/>
                    <a:pt x="21340" y="7077"/>
                    <a:pt x="21425" y="6990"/>
                  </a:cubicBezTo>
                  <a:lnTo>
                    <a:pt x="21423" y="6990"/>
                  </a:lnTo>
                  <a:cubicBezTo>
                    <a:pt x="21589" y="6819"/>
                    <a:pt x="21583" y="6548"/>
                    <a:pt x="21414" y="6383"/>
                  </a:cubicBezTo>
                  <a:lnTo>
                    <a:pt x="21411" y="6381"/>
                  </a:lnTo>
                  <a:lnTo>
                    <a:pt x="21412" y="6380"/>
                  </a:lnTo>
                  <a:lnTo>
                    <a:pt x="21415" y="6383"/>
                  </a:lnTo>
                  <a:cubicBezTo>
                    <a:pt x="21497" y="6457"/>
                    <a:pt x="21600" y="6493"/>
                    <a:pt x="21702" y="6493"/>
                  </a:cubicBezTo>
                  <a:cubicBezTo>
                    <a:pt x="21820" y="6493"/>
                    <a:pt x="21938" y="6445"/>
                    <a:pt x="22024" y="6350"/>
                  </a:cubicBezTo>
                  <a:cubicBezTo>
                    <a:pt x="22182" y="6172"/>
                    <a:pt x="22168" y="5899"/>
                    <a:pt x="21991" y="5741"/>
                  </a:cubicBezTo>
                  <a:cubicBezTo>
                    <a:pt x="21989" y="5741"/>
                    <a:pt x="21989" y="5740"/>
                    <a:pt x="21988" y="5740"/>
                  </a:cubicBezTo>
                  <a:lnTo>
                    <a:pt x="21991" y="5737"/>
                  </a:lnTo>
                  <a:cubicBezTo>
                    <a:pt x="21991" y="5737"/>
                    <a:pt x="21992" y="5738"/>
                    <a:pt x="21992" y="5740"/>
                  </a:cubicBezTo>
                  <a:cubicBezTo>
                    <a:pt x="22073" y="5807"/>
                    <a:pt x="22171" y="5841"/>
                    <a:pt x="22268" y="5841"/>
                  </a:cubicBezTo>
                  <a:cubicBezTo>
                    <a:pt x="22390" y="5841"/>
                    <a:pt x="22512" y="5788"/>
                    <a:pt x="22597" y="5687"/>
                  </a:cubicBezTo>
                  <a:cubicBezTo>
                    <a:pt x="22748" y="5507"/>
                    <a:pt x="22725" y="5237"/>
                    <a:pt x="22546" y="5084"/>
                  </a:cubicBezTo>
                  <a:lnTo>
                    <a:pt x="22541" y="5081"/>
                  </a:lnTo>
                  <a:cubicBezTo>
                    <a:pt x="22543" y="5080"/>
                    <a:pt x="22543" y="5080"/>
                    <a:pt x="22544" y="5079"/>
                  </a:cubicBezTo>
                  <a:cubicBezTo>
                    <a:pt x="22544" y="5080"/>
                    <a:pt x="22546" y="5081"/>
                    <a:pt x="22547" y="5081"/>
                  </a:cubicBezTo>
                  <a:cubicBezTo>
                    <a:pt x="22621" y="5142"/>
                    <a:pt x="22715" y="5175"/>
                    <a:pt x="22811" y="5175"/>
                  </a:cubicBezTo>
                  <a:cubicBezTo>
                    <a:pt x="22944" y="5175"/>
                    <a:pt x="23068" y="5113"/>
                    <a:pt x="23149" y="5010"/>
                  </a:cubicBezTo>
                  <a:lnTo>
                    <a:pt x="23147" y="5010"/>
                  </a:lnTo>
                  <a:cubicBezTo>
                    <a:pt x="23295" y="4824"/>
                    <a:pt x="23263" y="4554"/>
                    <a:pt x="23077" y="4407"/>
                  </a:cubicBezTo>
                  <a:lnTo>
                    <a:pt x="23073" y="4405"/>
                  </a:lnTo>
                  <a:lnTo>
                    <a:pt x="23074" y="4404"/>
                  </a:lnTo>
                  <a:lnTo>
                    <a:pt x="23077" y="4405"/>
                  </a:lnTo>
                  <a:cubicBezTo>
                    <a:pt x="23154" y="4461"/>
                    <a:pt x="23242" y="4488"/>
                    <a:pt x="23330" y="4488"/>
                  </a:cubicBezTo>
                  <a:cubicBezTo>
                    <a:pt x="23463" y="4488"/>
                    <a:pt x="23593" y="4427"/>
                    <a:pt x="23678" y="4313"/>
                  </a:cubicBezTo>
                  <a:cubicBezTo>
                    <a:pt x="23818" y="4122"/>
                    <a:pt x="23775" y="3852"/>
                    <a:pt x="23584" y="3713"/>
                  </a:cubicBezTo>
                  <a:cubicBezTo>
                    <a:pt x="23583" y="3711"/>
                    <a:pt x="23581" y="3711"/>
                    <a:pt x="23581" y="3710"/>
                  </a:cubicBezTo>
                  <a:lnTo>
                    <a:pt x="23583" y="3708"/>
                  </a:lnTo>
                  <a:cubicBezTo>
                    <a:pt x="23584" y="3710"/>
                    <a:pt x="23585" y="3710"/>
                    <a:pt x="23587" y="3711"/>
                  </a:cubicBezTo>
                  <a:cubicBezTo>
                    <a:pt x="23657" y="3758"/>
                    <a:pt x="23740" y="3781"/>
                    <a:pt x="23824" y="3781"/>
                  </a:cubicBezTo>
                  <a:cubicBezTo>
                    <a:pt x="23870" y="3781"/>
                    <a:pt x="23917" y="3772"/>
                    <a:pt x="23961" y="3757"/>
                  </a:cubicBezTo>
                  <a:cubicBezTo>
                    <a:pt x="23919" y="3462"/>
                    <a:pt x="23870" y="3159"/>
                    <a:pt x="23819" y="2857"/>
                  </a:cubicBezTo>
                  <a:lnTo>
                    <a:pt x="23453" y="836"/>
                  </a:lnTo>
                  <a:lnTo>
                    <a:pt x="23456" y="836"/>
                  </a:lnTo>
                  <a:cubicBezTo>
                    <a:pt x="23390" y="497"/>
                    <a:pt x="23333" y="207"/>
                    <a:pt x="23292" y="0"/>
                  </a:cubicBezTo>
                  <a:close/>
                </a:path>
              </a:pathLst>
            </a:custGeom>
            <a:solidFill>
              <a:srgbClr val="EA5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7"/>
          <p:cNvSpPr/>
          <p:nvPr/>
        </p:nvSpPr>
        <p:spPr>
          <a:xfrm>
            <a:off x="2305551" y="1362775"/>
            <a:ext cx="718929" cy="724761"/>
          </a:xfrm>
          <a:custGeom>
            <a:avLst/>
            <a:gdLst/>
            <a:ahLst/>
            <a:cxnLst/>
            <a:rect l="l" t="t" r="r" b="b"/>
            <a:pathLst>
              <a:path w="40429" h="40757" extrusionOk="0">
                <a:moveTo>
                  <a:pt x="17568" y="200"/>
                </a:moveTo>
                <a:cubicBezTo>
                  <a:pt x="12033" y="1461"/>
                  <a:pt x="2900" y="9916"/>
                  <a:pt x="804" y="15821"/>
                </a:cubicBezTo>
                <a:cubicBezTo>
                  <a:pt x="-1291" y="21727"/>
                  <a:pt x="921" y="31560"/>
                  <a:pt x="4995" y="35633"/>
                </a:cubicBezTo>
                <a:cubicBezTo>
                  <a:pt x="9069" y="39706"/>
                  <a:pt x="19398" y="41775"/>
                  <a:pt x="25250" y="40260"/>
                </a:cubicBezTo>
                <a:cubicBezTo>
                  <a:pt x="31102" y="38745"/>
                  <a:pt x="38649" y="31878"/>
                  <a:pt x="40109" y="26544"/>
                </a:cubicBezTo>
                <a:cubicBezTo>
                  <a:pt x="41570" y="21210"/>
                  <a:pt x="37770" y="12647"/>
                  <a:pt x="34013" y="8256"/>
                </a:cubicBezTo>
                <a:cubicBezTo>
                  <a:pt x="30256" y="3865"/>
                  <a:pt x="23103" y="-1061"/>
                  <a:pt x="17568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173" name="Google Shape;1173;p37"/>
          <p:cNvSpPr/>
          <p:nvPr/>
        </p:nvSpPr>
        <p:spPr>
          <a:xfrm rot="-5400000" flipH="1">
            <a:off x="6119564" y="1362775"/>
            <a:ext cx="718929" cy="724761"/>
          </a:xfrm>
          <a:custGeom>
            <a:avLst/>
            <a:gdLst/>
            <a:ahLst/>
            <a:cxnLst/>
            <a:rect l="l" t="t" r="r" b="b"/>
            <a:pathLst>
              <a:path w="40429" h="40757" extrusionOk="0">
                <a:moveTo>
                  <a:pt x="17568" y="200"/>
                </a:moveTo>
                <a:cubicBezTo>
                  <a:pt x="12033" y="1461"/>
                  <a:pt x="2900" y="9916"/>
                  <a:pt x="804" y="15821"/>
                </a:cubicBezTo>
                <a:cubicBezTo>
                  <a:pt x="-1291" y="21727"/>
                  <a:pt x="921" y="31560"/>
                  <a:pt x="4995" y="35633"/>
                </a:cubicBezTo>
                <a:cubicBezTo>
                  <a:pt x="9069" y="39706"/>
                  <a:pt x="19398" y="41775"/>
                  <a:pt x="25250" y="40260"/>
                </a:cubicBezTo>
                <a:cubicBezTo>
                  <a:pt x="31102" y="38745"/>
                  <a:pt x="38649" y="31878"/>
                  <a:pt x="40109" y="26544"/>
                </a:cubicBezTo>
                <a:cubicBezTo>
                  <a:pt x="41570" y="21210"/>
                  <a:pt x="37770" y="12647"/>
                  <a:pt x="34013" y="8256"/>
                </a:cubicBezTo>
                <a:cubicBezTo>
                  <a:pt x="30256" y="3865"/>
                  <a:pt x="23103" y="-1061"/>
                  <a:pt x="17568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174" name="Google Shape;1174;p37"/>
          <p:cNvSpPr/>
          <p:nvPr/>
        </p:nvSpPr>
        <p:spPr>
          <a:xfrm rot="5400000">
            <a:off x="2305551" y="3111487"/>
            <a:ext cx="718929" cy="724761"/>
          </a:xfrm>
          <a:custGeom>
            <a:avLst/>
            <a:gdLst/>
            <a:ahLst/>
            <a:cxnLst/>
            <a:rect l="l" t="t" r="r" b="b"/>
            <a:pathLst>
              <a:path w="40429" h="40757" extrusionOk="0">
                <a:moveTo>
                  <a:pt x="17568" y="200"/>
                </a:moveTo>
                <a:cubicBezTo>
                  <a:pt x="12033" y="1461"/>
                  <a:pt x="2900" y="9916"/>
                  <a:pt x="804" y="15821"/>
                </a:cubicBezTo>
                <a:cubicBezTo>
                  <a:pt x="-1291" y="21727"/>
                  <a:pt x="921" y="31560"/>
                  <a:pt x="4995" y="35633"/>
                </a:cubicBezTo>
                <a:cubicBezTo>
                  <a:pt x="9069" y="39706"/>
                  <a:pt x="19398" y="41775"/>
                  <a:pt x="25250" y="40260"/>
                </a:cubicBezTo>
                <a:cubicBezTo>
                  <a:pt x="31102" y="38745"/>
                  <a:pt x="38649" y="31878"/>
                  <a:pt x="40109" y="26544"/>
                </a:cubicBezTo>
                <a:cubicBezTo>
                  <a:pt x="41570" y="21210"/>
                  <a:pt x="37770" y="12647"/>
                  <a:pt x="34013" y="8256"/>
                </a:cubicBezTo>
                <a:cubicBezTo>
                  <a:pt x="30256" y="3865"/>
                  <a:pt x="23103" y="-1061"/>
                  <a:pt x="17568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175" name="Google Shape;1175;p37"/>
          <p:cNvSpPr/>
          <p:nvPr/>
        </p:nvSpPr>
        <p:spPr>
          <a:xfrm rot="10800000" flipH="1">
            <a:off x="6119564" y="3111487"/>
            <a:ext cx="718929" cy="724761"/>
          </a:xfrm>
          <a:custGeom>
            <a:avLst/>
            <a:gdLst/>
            <a:ahLst/>
            <a:cxnLst/>
            <a:rect l="l" t="t" r="r" b="b"/>
            <a:pathLst>
              <a:path w="40429" h="40757" extrusionOk="0">
                <a:moveTo>
                  <a:pt x="17568" y="200"/>
                </a:moveTo>
                <a:cubicBezTo>
                  <a:pt x="12033" y="1461"/>
                  <a:pt x="2900" y="9916"/>
                  <a:pt x="804" y="15821"/>
                </a:cubicBezTo>
                <a:cubicBezTo>
                  <a:pt x="-1291" y="21727"/>
                  <a:pt x="921" y="31560"/>
                  <a:pt x="4995" y="35633"/>
                </a:cubicBezTo>
                <a:cubicBezTo>
                  <a:pt x="9069" y="39706"/>
                  <a:pt x="19398" y="41775"/>
                  <a:pt x="25250" y="40260"/>
                </a:cubicBezTo>
                <a:cubicBezTo>
                  <a:pt x="31102" y="38745"/>
                  <a:pt x="38649" y="31878"/>
                  <a:pt x="40109" y="26544"/>
                </a:cubicBezTo>
                <a:cubicBezTo>
                  <a:pt x="41570" y="21210"/>
                  <a:pt x="37770" y="12647"/>
                  <a:pt x="34013" y="8256"/>
                </a:cubicBezTo>
                <a:cubicBezTo>
                  <a:pt x="30256" y="3865"/>
                  <a:pt x="23103" y="-1061"/>
                  <a:pt x="17568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176" name="Google Shape;1176;p37"/>
          <p:cNvSpPr txBox="1">
            <a:spLocks noGrp="1"/>
          </p:cNvSpPr>
          <p:nvPr>
            <p:ph type="title" idx="2"/>
          </p:nvPr>
        </p:nvSpPr>
        <p:spPr>
          <a:xfrm>
            <a:off x="2341025" y="1438500"/>
            <a:ext cx="6480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77" name="Google Shape;1177;p37"/>
          <p:cNvSpPr txBox="1">
            <a:spLocks noGrp="1"/>
          </p:cNvSpPr>
          <p:nvPr>
            <p:ph type="title" idx="4"/>
          </p:nvPr>
        </p:nvSpPr>
        <p:spPr>
          <a:xfrm>
            <a:off x="6155026" y="1438500"/>
            <a:ext cx="6480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78" name="Google Shape;1178;p37"/>
          <p:cNvSpPr txBox="1">
            <a:spLocks noGrp="1"/>
          </p:cNvSpPr>
          <p:nvPr>
            <p:ph type="title" idx="7"/>
          </p:nvPr>
        </p:nvSpPr>
        <p:spPr>
          <a:xfrm>
            <a:off x="2341025" y="3187213"/>
            <a:ext cx="6480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79" name="Google Shape;1179;p37"/>
          <p:cNvSpPr txBox="1">
            <a:spLocks noGrp="1"/>
          </p:cNvSpPr>
          <p:nvPr>
            <p:ph type="title" idx="13"/>
          </p:nvPr>
        </p:nvSpPr>
        <p:spPr>
          <a:xfrm>
            <a:off x="6155026" y="3187213"/>
            <a:ext cx="6480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80" name="Google Shape;1180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Features</a:t>
            </a:r>
            <a:endParaRPr dirty="0"/>
          </a:p>
        </p:txBody>
      </p:sp>
      <p:sp>
        <p:nvSpPr>
          <p:cNvPr id="1182" name="Google Shape;1182;p37"/>
          <p:cNvSpPr txBox="1">
            <a:spLocks noGrp="1"/>
          </p:cNvSpPr>
          <p:nvPr>
            <p:ph type="subTitle" idx="3"/>
          </p:nvPr>
        </p:nvSpPr>
        <p:spPr>
          <a:xfrm>
            <a:off x="1070799" y="2506152"/>
            <a:ext cx="31884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Maternal Health Risk level Prediction</a:t>
            </a:r>
            <a:endParaRPr dirty="0"/>
          </a:p>
        </p:txBody>
      </p:sp>
      <p:sp>
        <p:nvSpPr>
          <p:cNvPr id="1184" name="Google Shape;1184;p37"/>
          <p:cNvSpPr txBox="1">
            <a:spLocks noGrp="1"/>
          </p:cNvSpPr>
          <p:nvPr>
            <p:ph type="subTitle" idx="6"/>
          </p:nvPr>
        </p:nvSpPr>
        <p:spPr>
          <a:xfrm>
            <a:off x="4884801" y="2244423"/>
            <a:ext cx="31884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GDM Prediction</a:t>
            </a:r>
            <a:endParaRPr dirty="0"/>
          </a:p>
        </p:txBody>
      </p:sp>
      <p:sp>
        <p:nvSpPr>
          <p:cNvPr id="1186" name="Google Shape;1186;p37"/>
          <p:cNvSpPr txBox="1">
            <a:spLocks noGrp="1"/>
          </p:cNvSpPr>
          <p:nvPr>
            <p:ph type="subTitle" idx="9"/>
          </p:nvPr>
        </p:nvSpPr>
        <p:spPr>
          <a:xfrm>
            <a:off x="1070799" y="4211378"/>
            <a:ext cx="31884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 smtClean="0"/>
              <a:t>Fetal</a:t>
            </a:r>
            <a:r>
              <a:rPr lang="en-IN" dirty="0" smtClean="0"/>
              <a:t> Health Wellbeing Prediction</a:t>
            </a:r>
            <a:endParaRPr dirty="0"/>
          </a:p>
        </p:txBody>
      </p:sp>
      <p:sp>
        <p:nvSpPr>
          <p:cNvPr id="1188" name="Google Shape;1188;p37"/>
          <p:cNvSpPr txBox="1">
            <a:spLocks noGrp="1"/>
          </p:cNvSpPr>
          <p:nvPr>
            <p:ph type="subTitle" idx="15"/>
          </p:nvPr>
        </p:nvSpPr>
        <p:spPr>
          <a:xfrm>
            <a:off x="4884801" y="4587878"/>
            <a:ext cx="31884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Monitoring and filtering Maternal Attributes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38"/>
          <p:cNvSpPr txBox="1">
            <a:spLocks noGrp="1"/>
          </p:cNvSpPr>
          <p:nvPr>
            <p:ph type="title"/>
          </p:nvPr>
        </p:nvSpPr>
        <p:spPr>
          <a:xfrm>
            <a:off x="1575166" y="485474"/>
            <a:ext cx="5555777" cy="6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Existing System</a:t>
            </a:r>
            <a:endParaRPr dirty="0"/>
          </a:p>
        </p:txBody>
      </p:sp>
      <p:sp>
        <p:nvSpPr>
          <p:cNvPr id="1198" name="Google Shape;1198;p38"/>
          <p:cNvSpPr txBox="1">
            <a:spLocks noGrp="1"/>
          </p:cNvSpPr>
          <p:nvPr>
            <p:ph type="subTitle" idx="1"/>
          </p:nvPr>
        </p:nvSpPr>
        <p:spPr>
          <a:xfrm>
            <a:off x="686440" y="1207525"/>
            <a:ext cx="7870418" cy="2394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buFont typeface="Arial" panose="020B0604020202020204" pitchFamily="34" charset="0"/>
              <a:buChar char="•"/>
            </a:pPr>
            <a:r>
              <a:rPr lang="en-IN" dirty="0"/>
              <a:t>There are few apps available in the market but none of them are designed and developed according to the need of a mother.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IN" dirty="0"/>
              <a:t>It is not feasible for a mother to interact with the doctor every time with each and every minute details and help.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IN" dirty="0"/>
              <a:t>The post-pregnancy phase is also as essential as the pregnancy phase and needs special assistance for the mother and her child's overall development.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IN" dirty="0"/>
              <a:t>The parents in rural areas usually are not aware of the basic information regarding pregnancy and parenting phase.</a:t>
            </a:r>
          </a:p>
        </p:txBody>
      </p:sp>
      <p:grpSp>
        <p:nvGrpSpPr>
          <p:cNvPr id="1199" name="Google Shape;1199;p38"/>
          <p:cNvGrpSpPr/>
          <p:nvPr/>
        </p:nvGrpSpPr>
        <p:grpSpPr>
          <a:xfrm>
            <a:off x="2655764" y="3695051"/>
            <a:ext cx="3832460" cy="1323613"/>
            <a:chOff x="2401125" y="4586275"/>
            <a:chExt cx="2477350" cy="855600"/>
          </a:xfrm>
        </p:grpSpPr>
        <p:sp>
          <p:nvSpPr>
            <p:cNvPr id="1200" name="Google Shape;1200;p38"/>
            <p:cNvSpPr/>
            <p:nvPr/>
          </p:nvSpPr>
          <p:spPr>
            <a:xfrm>
              <a:off x="2401125" y="5251000"/>
              <a:ext cx="356375" cy="190875"/>
            </a:xfrm>
            <a:custGeom>
              <a:avLst/>
              <a:gdLst/>
              <a:ahLst/>
              <a:cxnLst/>
              <a:rect l="l" t="t" r="r" b="b"/>
              <a:pathLst>
                <a:path w="14255" h="7635" extrusionOk="0">
                  <a:moveTo>
                    <a:pt x="9001" y="0"/>
                  </a:moveTo>
                  <a:cubicBezTo>
                    <a:pt x="9001" y="0"/>
                    <a:pt x="9001" y="0"/>
                    <a:pt x="9001" y="0"/>
                  </a:cubicBezTo>
                  <a:cubicBezTo>
                    <a:pt x="8955" y="187"/>
                    <a:pt x="8510" y="2747"/>
                    <a:pt x="8435" y="2919"/>
                  </a:cubicBezTo>
                  <a:cubicBezTo>
                    <a:pt x="7882" y="4190"/>
                    <a:pt x="6341" y="4649"/>
                    <a:pt x="5790" y="4973"/>
                  </a:cubicBezTo>
                  <a:cubicBezTo>
                    <a:pt x="5238" y="5296"/>
                    <a:pt x="2734" y="5959"/>
                    <a:pt x="2021" y="6072"/>
                  </a:cubicBezTo>
                  <a:cubicBezTo>
                    <a:pt x="1306" y="6184"/>
                    <a:pt x="282" y="6180"/>
                    <a:pt x="134" y="6822"/>
                  </a:cubicBezTo>
                  <a:cubicBezTo>
                    <a:pt x="1" y="7406"/>
                    <a:pt x="1169" y="7629"/>
                    <a:pt x="2313" y="7629"/>
                  </a:cubicBezTo>
                  <a:cubicBezTo>
                    <a:pt x="2429" y="7629"/>
                    <a:pt x="2545" y="7627"/>
                    <a:pt x="2659" y="7622"/>
                  </a:cubicBezTo>
                  <a:cubicBezTo>
                    <a:pt x="3898" y="7573"/>
                    <a:pt x="6681" y="7635"/>
                    <a:pt x="7644" y="7406"/>
                  </a:cubicBezTo>
                  <a:cubicBezTo>
                    <a:pt x="7907" y="7343"/>
                    <a:pt x="8398" y="7327"/>
                    <a:pt x="8993" y="7327"/>
                  </a:cubicBezTo>
                  <a:cubicBezTo>
                    <a:pt x="9637" y="7327"/>
                    <a:pt x="10403" y="7346"/>
                    <a:pt x="11138" y="7346"/>
                  </a:cubicBezTo>
                  <a:cubicBezTo>
                    <a:pt x="12511" y="7346"/>
                    <a:pt x="13776" y="7280"/>
                    <a:pt x="13934" y="6902"/>
                  </a:cubicBezTo>
                  <a:cubicBezTo>
                    <a:pt x="14255" y="6135"/>
                    <a:pt x="13688" y="5160"/>
                    <a:pt x="13473" y="4162"/>
                  </a:cubicBezTo>
                  <a:cubicBezTo>
                    <a:pt x="13396" y="3805"/>
                    <a:pt x="13554" y="2173"/>
                    <a:pt x="13734" y="1201"/>
                  </a:cubicBezTo>
                  <a:cubicBezTo>
                    <a:pt x="13718" y="1183"/>
                    <a:pt x="9019" y="0"/>
                    <a:pt x="9001" y="0"/>
                  </a:cubicBezTo>
                  <a:close/>
                </a:path>
              </a:pathLst>
            </a:custGeom>
            <a:solidFill>
              <a:srgbClr val="FC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2626150" y="4586275"/>
              <a:ext cx="1744250" cy="818750"/>
            </a:xfrm>
            <a:custGeom>
              <a:avLst/>
              <a:gdLst/>
              <a:ahLst/>
              <a:cxnLst/>
              <a:rect l="l" t="t" r="r" b="b"/>
              <a:pathLst>
                <a:path w="69770" h="32750" extrusionOk="0">
                  <a:moveTo>
                    <a:pt x="8338" y="0"/>
                  </a:moveTo>
                  <a:cubicBezTo>
                    <a:pt x="7155" y="0"/>
                    <a:pt x="6285" y="150"/>
                    <a:pt x="5858" y="499"/>
                  </a:cubicBezTo>
                  <a:cubicBezTo>
                    <a:pt x="2766" y="3030"/>
                    <a:pt x="0" y="26590"/>
                    <a:pt x="0" y="26590"/>
                  </a:cubicBezTo>
                  <a:lnTo>
                    <a:pt x="4735" y="27790"/>
                  </a:lnTo>
                  <a:cubicBezTo>
                    <a:pt x="4735" y="27790"/>
                    <a:pt x="10030" y="18594"/>
                    <a:pt x="10593" y="16364"/>
                  </a:cubicBezTo>
                  <a:cubicBezTo>
                    <a:pt x="11155" y="14133"/>
                    <a:pt x="11201" y="9169"/>
                    <a:pt x="11201" y="9169"/>
                  </a:cubicBezTo>
                  <a:cubicBezTo>
                    <a:pt x="13592" y="14138"/>
                    <a:pt x="25122" y="18409"/>
                    <a:pt x="25122" y="18409"/>
                  </a:cubicBezTo>
                  <a:cubicBezTo>
                    <a:pt x="26925" y="22091"/>
                    <a:pt x="30539" y="22982"/>
                    <a:pt x="33798" y="22982"/>
                  </a:cubicBezTo>
                  <a:cubicBezTo>
                    <a:pt x="36809" y="22982"/>
                    <a:pt x="39516" y="22222"/>
                    <a:pt x="40213" y="22199"/>
                  </a:cubicBezTo>
                  <a:cubicBezTo>
                    <a:pt x="40224" y="22199"/>
                    <a:pt x="40235" y="22198"/>
                    <a:pt x="40247" y="22198"/>
                  </a:cubicBezTo>
                  <a:cubicBezTo>
                    <a:pt x="41721" y="22198"/>
                    <a:pt x="45396" y="25246"/>
                    <a:pt x="49164" y="28090"/>
                  </a:cubicBezTo>
                  <a:cubicBezTo>
                    <a:pt x="53561" y="32207"/>
                    <a:pt x="58979" y="32749"/>
                    <a:pt x="61527" y="32749"/>
                  </a:cubicBezTo>
                  <a:cubicBezTo>
                    <a:pt x="62438" y="32749"/>
                    <a:pt x="62982" y="32680"/>
                    <a:pt x="62982" y="32680"/>
                  </a:cubicBezTo>
                  <a:cubicBezTo>
                    <a:pt x="65757" y="32360"/>
                    <a:pt x="66590" y="29911"/>
                    <a:pt x="66927" y="29301"/>
                  </a:cubicBezTo>
                  <a:lnTo>
                    <a:pt x="69769" y="29301"/>
                  </a:lnTo>
                  <a:lnTo>
                    <a:pt x="69769" y="23637"/>
                  </a:lnTo>
                  <a:lnTo>
                    <a:pt x="65648" y="23637"/>
                  </a:lnTo>
                  <a:cubicBezTo>
                    <a:pt x="65648" y="23637"/>
                    <a:pt x="62358" y="16367"/>
                    <a:pt x="61116" y="15637"/>
                  </a:cubicBezTo>
                  <a:cubicBezTo>
                    <a:pt x="60357" y="15190"/>
                    <a:pt x="59460" y="15073"/>
                    <a:pt x="58728" y="15073"/>
                  </a:cubicBezTo>
                  <a:cubicBezTo>
                    <a:pt x="57924" y="15073"/>
                    <a:pt x="57319" y="15214"/>
                    <a:pt x="57319" y="15214"/>
                  </a:cubicBezTo>
                  <a:cubicBezTo>
                    <a:pt x="57319" y="15214"/>
                    <a:pt x="55867" y="8559"/>
                    <a:pt x="49726" y="5373"/>
                  </a:cubicBezTo>
                  <a:cubicBezTo>
                    <a:pt x="47363" y="4213"/>
                    <a:pt x="45109" y="3810"/>
                    <a:pt x="43118" y="3810"/>
                  </a:cubicBezTo>
                  <a:cubicBezTo>
                    <a:pt x="38595" y="3810"/>
                    <a:pt x="35432" y="5889"/>
                    <a:pt x="35432" y="5889"/>
                  </a:cubicBezTo>
                  <a:cubicBezTo>
                    <a:pt x="35432" y="5889"/>
                    <a:pt x="15746" y="0"/>
                    <a:pt x="8338" y="0"/>
                  </a:cubicBezTo>
                  <a:close/>
                </a:path>
              </a:pathLst>
            </a:custGeom>
            <a:solidFill>
              <a:srgbClr val="FC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2626150" y="4586275"/>
              <a:ext cx="982050" cy="694750"/>
            </a:xfrm>
            <a:custGeom>
              <a:avLst/>
              <a:gdLst/>
              <a:ahLst/>
              <a:cxnLst/>
              <a:rect l="l" t="t" r="r" b="b"/>
              <a:pathLst>
                <a:path w="39282" h="27790" extrusionOk="0">
                  <a:moveTo>
                    <a:pt x="8338" y="0"/>
                  </a:moveTo>
                  <a:cubicBezTo>
                    <a:pt x="7154" y="0"/>
                    <a:pt x="6285" y="150"/>
                    <a:pt x="5858" y="499"/>
                  </a:cubicBezTo>
                  <a:cubicBezTo>
                    <a:pt x="2766" y="3030"/>
                    <a:pt x="0" y="26590"/>
                    <a:pt x="0" y="26590"/>
                  </a:cubicBezTo>
                  <a:lnTo>
                    <a:pt x="4733" y="27790"/>
                  </a:lnTo>
                  <a:cubicBezTo>
                    <a:pt x="4733" y="27790"/>
                    <a:pt x="10030" y="18594"/>
                    <a:pt x="10591" y="16364"/>
                  </a:cubicBezTo>
                  <a:cubicBezTo>
                    <a:pt x="11155" y="14133"/>
                    <a:pt x="11201" y="9169"/>
                    <a:pt x="11201" y="9169"/>
                  </a:cubicBezTo>
                  <a:cubicBezTo>
                    <a:pt x="13591" y="14138"/>
                    <a:pt x="25121" y="18409"/>
                    <a:pt x="25121" y="18409"/>
                  </a:cubicBezTo>
                  <a:cubicBezTo>
                    <a:pt x="26924" y="22091"/>
                    <a:pt x="30538" y="22982"/>
                    <a:pt x="33796" y="22982"/>
                  </a:cubicBezTo>
                  <a:cubicBezTo>
                    <a:pt x="36019" y="22982"/>
                    <a:pt x="38076" y="22568"/>
                    <a:pt x="39281" y="22342"/>
                  </a:cubicBezTo>
                  <a:cubicBezTo>
                    <a:pt x="39276" y="21086"/>
                    <a:pt x="38455" y="16155"/>
                    <a:pt x="37328" y="13446"/>
                  </a:cubicBezTo>
                  <a:cubicBezTo>
                    <a:pt x="36202" y="10738"/>
                    <a:pt x="35432" y="5889"/>
                    <a:pt x="35432" y="5889"/>
                  </a:cubicBezTo>
                  <a:cubicBezTo>
                    <a:pt x="35432" y="5889"/>
                    <a:pt x="15745" y="0"/>
                    <a:pt x="8338" y="0"/>
                  </a:cubicBezTo>
                  <a:close/>
                </a:path>
              </a:pathLst>
            </a:custGeom>
            <a:solidFill>
              <a:srgbClr val="EA5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3471625" y="4722300"/>
              <a:ext cx="152025" cy="427600"/>
            </a:xfrm>
            <a:custGeom>
              <a:avLst/>
              <a:gdLst/>
              <a:ahLst/>
              <a:cxnLst/>
              <a:rect l="l" t="t" r="r" b="b"/>
              <a:pathLst>
                <a:path w="6081" h="17104" extrusionOk="0">
                  <a:moveTo>
                    <a:pt x="83" y="0"/>
                  </a:moveTo>
                  <a:lnTo>
                    <a:pt x="83" y="0"/>
                  </a:lnTo>
                  <a:cubicBezTo>
                    <a:pt x="1" y="807"/>
                    <a:pt x="400" y="4154"/>
                    <a:pt x="1919" y="7777"/>
                  </a:cubicBezTo>
                  <a:cubicBezTo>
                    <a:pt x="3436" y="11400"/>
                    <a:pt x="4366" y="17104"/>
                    <a:pt x="4366" y="17104"/>
                  </a:cubicBezTo>
                  <a:lnTo>
                    <a:pt x="6047" y="16801"/>
                  </a:lnTo>
                  <a:cubicBezTo>
                    <a:pt x="6080" y="15556"/>
                    <a:pt x="6049" y="12287"/>
                    <a:pt x="3902" y="7238"/>
                  </a:cubicBezTo>
                  <a:cubicBezTo>
                    <a:pt x="1755" y="2190"/>
                    <a:pt x="2199" y="112"/>
                    <a:pt x="2199" y="112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87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2626150" y="5199050"/>
              <a:ext cx="141625" cy="81975"/>
            </a:xfrm>
            <a:custGeom>
              <a:avLst/>
              <a:gdLst/>
              <a:ahLst/>
              <a:cxnLst/>
              <a:rect l="l" t="t" r="r" b="b"/>
              <a:pathLst>
                <a:path w="5665" h="3279" extrusionOk="0">
                  <a:moveTo>
                    <a:pt x="254" y="0"/>
                  </a:moveTo>
                  <a:lnTo>
                    <a:pt x="0" y="2079"/>
                  </a:lnTo>
                  <a:lnTo>
                    <a:pt x="4733" y="3279"/>
                  </a:lnTo>
                  <a:lnTo>
                    <a:pt x="5664" y="1639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2639650" y="5137175"/>
              <a:ext cx="158575" cy="56750"/>
            </a:xfrm>
            <a:custGeom>
              <a:avLst/>
              <a:gdLst/>
              <a:ahLst/>
              <a:cxnLst/>
              <a:rect l="l" t="t" r="r" b="b"/>
              <a:pathLst>
                <a:path w="6343" h="2270" extrusionOk="0">
                  <a:moveTo>
                    <a:pt x="55" y="0"/>
                  </a:moveTo>
                  <a:cubicBezTo>
                    <a:pt x="37" y="134"/>
                    <a:pt x="18" y="265"/>
                    <a:pt x="0" y="394"/>
                  </a:cubicBezTo>
                  <a:lnTo>
                    <a:pt x="6150" y="2270"/>
                  </a:lnTo>
                  <a:cubicBezTo>
                    <a:pt x="6214" y="2154"/>
                    <a:pt x="6278" y="2037"/>
                    <a:pt x="6343" y="1919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87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2643075" y="5115875"/>
              <a:ext cx="165550" cy="56100"/>
            </a:xfrm>
            <a:custGeom>
              <a:avLst/>
              <a:gdLst/>
              <a:ahLst/>
              <a:cxnLst/>
              <a:rect l="l" t="t" r="r" b="b"/>
              <a:pathLst>
                <a:path w="6622" h="2244" extrusionOk="0">
                  <a:moveTo>
                    <a:pt x="38" y="0"/>
                  </a:moveTo>
                  <a:cubicBezTo>
                    <a:pt x="27" y="88"/>
                    <a:pt x="15" y="176"/>
                    <a:pt x="1" y="262"/>
                  </a:cubicBezTo>
                  <a:lnTo>
                    <a:pt x="6495" y="2243"/>
                  </a:lnTo>
                  <a:cubicBezTo>
                    <a:pt x="6536" y="2166"/>
                    <a:pt x="6579" y="2088"/>
                    <a:pt x="6622" y="2009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87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2635225" y="5166325"/>
              <a:ext cx="148700" cy="56525"/>
            </a:xfrm>
            <a:custGeom>
              <a:avLst/>
              <a:gdLst/>
              <a:ahLst/>
              <a:cxnLst/>
              <a:rect l="l" t="t" r="r" b="b"/>
              <a:pathLst>
                <a:path w="5948" h="2261" extrusionOk="0">
                  <a:moveTo>
                    <a:pt x="71" y="1"/>
                  </a:moveTo>
                  <a:cubicBezTo>
                    <a:pt x="48" y="181"/>
                    <a:pt x="24" y="356"/>
                    <a:pt x="1" y="524"/>
                  </a:cubicBezTo>
                  <a:lnTo>
                    <a:pt x="5687" y="2261"/>
                  </a:lnTo>
                  <a:cubicBezTo>
                    <a:pt x="5771" y="2109"/>
                    <a:pt x="5858" y="1954"/>
                    <a:pt x="5947" y="1794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87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2646500" y="5094000"/>
              <a:ext cx="172725" cy="56925"/>
            </a:xfrm>
            <a:custGeom>
              <a:avLst/>
              <a:gdLst/>
              <a:ahLst/>
              <a:cxnLst/>
              <a:rect l="l" t="t" r="r" b="b"/>
              <a:pathLst>
                <a:path w="6909" h="2277" extrusionOk="0">
                  <a:moveTo>
                    <a:pt x="29" y="1"/>
                  </a:moveTo>
                  <a:cubicBezTo>
                    <a:pt x="20" y="67"/>
                    <a:pt x="10" y="131"/>
                    <a:pt x="0" y="196"/>
                  </a:cubicBezTo>
                  <a:lnTo>
                    <a:pt x="6814" y="2277"/>
                  </a:lnTo>
                  <a:cubicBezTo>
                    <a:pt x="6846" y="2218"/>
                    <a:pt x="6877" y="2160"/>
                    <a:pt x="6909" y="2101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87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2653300" y="5051725"/>
              <a:ext cx="186075" cy="58200"/>
            </a:xfrm>
            <a:custGeom>
              <a:avLst/>
              <a:gdLst/>
              <a:ahLst/>
              <a:cxnLst/>
              <a:rect l="l" t="t" r="r" b="b"/>
              <a:pathLst>
                <a:path w="7443" h="2328" extrusionOk="0">
                  <a:moveTo>
                    <a:pt x="11" y="1"/>
                  </a:moveTo>
                  <a:cubicBezTo>
                    <a:pt x="8" y="23"/>
                    <a:pt x="4" y="43"/>
                    <a:pt x="1" y="65"/>
                  </a:cubicBezTo>
                  <a:lnTo>
                    <a:pt x="7412" y="2328"/>
                  </a:lnTo>
                  <a:lnTo>
                    <a:pt x="7443" y="2269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87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650075" y="5071375"/>
              <a:ext cx="180000" cy="57725"/>
            </a:xfrm>
            <a:custGeom>
              <a:avLst/>
              <a:gdLst/>
              <a:ahLst/>
              <a:cxnLst/>
              <a:rect l="l" t="t" r="r" b="b"/>
              <a:pathLst>
                <a:path w="7200" h="2309" extrusionOk="0">
                  <a:moveTo>
                    <a:pt x="20" y="1"/>
                  </a:moveTo>
                  <a:cubicBezTo>
                    <a:pt x="14" y="44"/>
                    <a:pt x="7" y="88"/>
                    <a:pt x="0" y="132"/>
                  </a:cubicBezTo>
                  <a:lnTo>
                    <a:pt x="7136" y="2309"/>
                  </a:lnTo>
                  <a:lnTo>
                    <a:pt x="7200" y="2192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87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2856350" y="4741625"/>
              <a:ext cx="53525" cy="76775"/>
            </a:xfrm>
            <a:custGeom>
              <a:avLst/>
              <a:gdLst/>
              <a:ahLst/>
              <a:cxnLst/>
              <a:rect l="l" t="t" r="r" b="b"/>
              <a:pathLst>
                <a:path w="2141" h="3071" extrusionOk="0">
                  <a:moveTo>
                    <a:pt x="132" y="0"/>
                  </a:moveTo>
                  <a:cubicBezTo>
                    <a:pt x="113" y="0"/>
                    <a:pt x="93" y="5"/>
                    <a:pt x="75" y="15"/>
                  </a:cubicBezTo>
                  <a:cubicBezTo>
                    <a:pt x="19" y="47"/>
                    <a:pt x="1" y="120"/>
                    <a:pt x="35" y="175"/>
                  </a:cubicBezTo>
                  <a:cubicBezTo>
                    <a:pt x="553" y="1082"/>
                    <a:pt x="1885" y="3002"/>
                    <a:pt x="1898" y="3021"/>
                  </a:cubicBezTo>
                  <a:cubicBezTo>
                    <a:pt x="1920" y="3053"/>
                    <a:pt x="1955" y="3071"/>
                    <a:pt x="1993" y="3071"/>
                  </a:cubicBezTo>
                  <a:cubicBezTo>
                    <a:pt x="2086" y="3071"/>
                    <a:pt x="2141" y="2966"/>
                    <a:pt x="2087" y="2890"/>
                  </a:cubicBezTo>
                  <a:cubicBezTo>
                    <a:pt x="2075" y="2871"/>
                    <a:pt x="749" y="960"/>
                    <a:pt x="235" y="61"/>
                  </a:cubicBezTo>
                  <a:cubicBezTo>
                    <a:pt x="213" y="22"/>
                    <a:pt x="173" y="0"/>
                    <a:pt x="132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3855250" y="4963125"/>
              <a:ext cx="435625" cy="461375"/>
            </a:xfrm>
            <a:custGeom>
              <a:avLst/>
              <a:gdLst/>
              <a:ahLst/>
              <a:cxnLst/>
              <a:rect l="l" t="t" r="r" b="b"/>
              <a:pathLst>
                <a:path w="17425" h="18455" extrusionOk="0">
                  <a:moveTo>
                    <a:pt x="15857" y="7166"/>
                  </a:moveTo>
                  <a:lnTo>
                    <a:pt x="15857" y="7166"/>
                  </a:lnTo>
                  <a:cubicBezTo>
                    <a:pt x="15857" y="7166"/>
                    <a:pt x="15857" y="7166"/>
                    <a:pt x="15857" y="7167"/>
                  </a:cubicBezTo>
                  <a:lnTo>
                    <a:pt x="15857" y="7167"/>
                  </a:lnTo>
                  <a:cubicBezTo>
                    <a:pt x="15873" y="7201"/>
                    <a:pt x="15888" y="7235"/>
                    <a:pt x="15904" y="7269"/>
                  </a:cubicBezTo>
                  <a:lnTo>
                    <a:pt x="15904" y="7269"/>
                  </a:lnTo>
                  <a:lnTo>
                    <a:pt x="15857" y="7166"/>
                  </a:lnTo>
                  <a:close/>
                  <a:moveTo>
                    <a:pt x="15904" y="7269"/>
                  </a:moveTo>
                  <a:lnTo>
                    <a:pt x="16177" y="7873"/>
                  </a:lnTo>
                  <a:cubicBezTo>
                    <a:pt x="16091" y="7682"/>
                    <a:pt x="16000" y="7479"/>
                    <a:pt x="15904" y="7269"/>
                  </a:cubicBezTo>
                  <a:close/>
                  <a:moveTo>
                    <a:pt x="9564" y="1"/>
                  </a:moveTo>
                  <a:cubicBezTo>
                    <a:pt x="8759" y="1"/>
                    <a:pt x="8155" y="142"/>
                    <a:pt x="8155" y="142"/>
                  </a:cubicBezTo>
                  <a:cubicBezTo>
                    <a:pt x="8155" y="142"/>
                    <a:pt x="3528" y="7099"/>
                    <a:pt x="0" y="13016"/>
                  </a:cubicBezTo>
                  <a:lnTo>
                    <a:pt x="1800" y="14627"/>
                  </a:lnTo>
                  <a:cubicBezTo>
                    <a:pt x="6025" y="18045"/>
                    <a:pt x="9650" y="18455"/>
                    <a:pt x="12188" y="18455"/>
                  </a:cubicBezTo>
                  <a:cubicBezTo>
                    <a:pt x="12988" y="18455"/>
                    <a:pt x="13679" y="18414"/>
                    <a:pt x="14247" y="18414"/>
                  </a:cubicBezTo>
                  <a:cubicBezTo>
                    <a:pt x="14623" y="18414"/>
                    <a:pt x="14994" y="18325"/>
                    <a:pt x="15327" y="18151"/>
                  </a:cubicBezTo>
                  <a:cubicBezTo>
                    <a:pt x="15327" y="18151"/>
                    <a:pt x="17424" y="16720"/>
                    <a:pt x="17163" y="14032"/>
                  </a:cubicBezTo>
                  <a:cubicBezTo>
                    <a:pt x="16902" y="11343"/>
                    <a:pt x="13131" y="9068"/>
                    <a:pt x="15857" y="7167"/>
                  </a:cubicBezTo>
                  <a:lnTo>
                    <a:pt x="15857" y="7167"/>
                  </a:lnTo>
                  <a:cubicBezTo>
                    <a:pt x="14730" y="4707"/>
                    <a:pt x="12974" y="1166"/>
                    <a:pt x="11952" y="563"/>
                  </a:cubicBezTo>
                  <a:cubicBezTo>
                    <a:pt x="11193" y="117"/>
                    <a:pt x="10295" y="1"/>
                    <a:pt x="9564" y="1"/>
                  </a:cubicBez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3830125" y="4922425"/>
              <a:ext cx="229025" cy="366125"/>
            </a:xfrm>
            <a:custGeom>
              <a:avLst/>
              <a:gdLst/>
              <a:ahLst/>
              <a:cxnLst/>
              <a:rect l="l" t="t" r="r" b="b"/>
              <a:pathLst>
                <a:path w="9161" h="14645" extrusionOk="0">
                  <a:moveTo>
                    <a:pt x="8585" y="0"/>
                  </a:moveTo>
                  <a:lnTo>
                    <a:pt x="0" y="13881"/>
                  </a:lnTo>
                  <a:lnTo>
                    <a:pt x="1005" y="14644"/>
                  </a:lnTo>
                  <a:lnTo>
                    <a:pt x="9160" y="1770"/>
                  </a:lnTo>
                  <a:cubicBezTo>
                    <a:pt x="9078" y="1245"/>
                    <a:pt x="8585" y="0"/>
                    <a:pt x="8585" y="0"/>
                  </a:cubicBezTo>
                  <a:close/>
                </a:path>
              </a:pathLst>
            </a:custGeom>
            <a:solidFill>
              <a:srgbClr val="87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3981225" y="5082225"/>
              <a:ext cx="75375" cy="80625"/>
            </a:xfrm>
            <a:custGeom>
              <a:avLst/>
              <a:gdLst/>
              <a:ahLst/>
              <a:cxnLst/>
              <a:rect l="l" t="t" r="r" b="b"/>
              <a:pathLst>
                <a:path w="3015" h="3225" extrusionOk="0">
                  <a:moveTo>
                    <a:pt x="118" y="1"/>
                  </a:moveTo>
                  <a:cubicBezTo>
                    <a:pt x="117" y="1"/>
                    <a:pt x="117" y="1"/>
                    <a:pt x="116" y="1"/>
                  </a:cubicBezTo>
                  <a:cubicBezTo>
                    <a:pt x="51" y="1"/>
                    <a:pt x="0" y="52"/>
                    <a:pt x="0" y="115"/>
                  </a:cubicBezTo>
                  <a:cubicBezTo>
                    <a:pt x="1" y="2375"/>
                    <a:pt x="2794" y="3211"/>
                    <a:pt x="2823" y="3219"/>
                  </a:cubicBezTo>
                  <a:cubicBezTo>
                    <a:pt x="2833" y="3222"/>
                    <a:pt x="2844" y="3223"/>
                    <a:pt x="2855" y="3224"/>
                  </a:cubicBezTo>
                  <a:cubicBezTo>
                    <a:pt x="2988" y="3223"/>
                    <a:pt x="3014" y="3036"/>
                    <a:pt x="2888" y="2997"/>
                  </a:cubicBezTo>
                  <a:cubicBezTo>
                    <a:pt x="2860" y="2990"/>
                    <a:pt x="231" y="2203"/>
                    <a:pt x="230" y="115"/>
                  </a:cubicBezTo>
                  <a:cubicBezTo>
                    <a:pt x="230" y="52"/>
                    <a:pt x="180" y="1"/>
                    <a:pt x="118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4312075" y="4991400"/>
              <a:ext cx="469225" cy="431875"/>
            </a:xfrm>
            <a:custGeom>
              <a:avLst/>
              <a:gdLst/>
              <a:ahLst/>
              <a:cxnLst/>
              <a:rect l="l" t="t" r="r" b="b"/>
              <a:pathLst>
                <a:path w="18769" h="17275" extrusionOk="0">
                  <a:moveTo>
                    <a:pt x="10543" y="0"/>
                  </a:moveTo>
                  <a:cubicBezTo>
                    <a:pt x="8569" y="0"/>
                    <a:pt x="6843" y="426"/>
                    <a:pt x="6735" y="433"/>
                  </a:cubicBezTo>
                  <a:cubicBezTo>
                    <a:pt x="4028" y="1520"/>
                    <a:pt x="1950" y="4029"/>
                    <a:pt x="1145" y="7141"/>
                  </a:cubicBezTo>
                  <a:cubicBezTo>
                    <a:pt x="1" y="11566"/>
                    <a:pt x="3227" y="16041"/>
                    <a:pt x="8324" y="17117"/>
                  </a:cubicBezTo>
                  <a:cubicBezTo>
                    <a:pt x="8831" y="17223"/>
                    <a:pt x="9333" y="17274"/>
                    <a:pt x="9825" y="17274"/>
                  </a:cubicBezTo>
                  <a:cubicBezTo>
                    <a:pt x="13896" y="17274"/>
                    <a:pt x="17343" y="13791"/>
                    <a:pt x="18032" y="9565"/>
                  </a:cubicBezTo>
                  <a:cubicBezTo>
                    <a:pt x="18769" y="5040"/>
                    <a:pt x="15570" y="864"/>
                    <a:pt x="12855" y="238"/>
                  </a:cubicBezTo>
                  <a:cubicBezTo>
                    <a:pt x="12099" y="63"/>
                    <a:pt x="11303" y="0"/>
                    <a:pt x="10543" y="0"/>
                  </a:cubicBezTo>
                  <a:close/>
                </a:path>
              </a:pathLst>
            </a:custGeom>
            <a:solidFill>
              <a:srgbClr val="FC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4475125" y="5016350"/>
              <a:ext cx="39625" cy="43875"/>
            </a:xfrm>
            <a:custGeom>
              <a:avLst/>
              <a:gdLst/>
              <a:ahLst/>
              <a:cxnLst/>
              <a:rect l="l" t="t" r="r" b="b"/>
              <a:pathLst>
                <a:path w="1585" h="1755" extrusionOk="0">
                  <a:moveTo>
                    <a:pt x="1277" y="0"/>
                  </a:moveTo>
                  <a:cubicBezTo>
                    <a:pt x="874" y="0"/>
                    <a:pt x="499" y="115"/>
                    <a:pt x="284" y="311"/>
                  </a:cubicBezTo>
                  <a:cubicBezTo>
                    <a:pt x="13" y="560"/>
                    <a:pt x="1" y="928"/>
                    <a:pt x="256" y="1227"/>
                  </a:cubicBezTo>
                  <a:cubicBezTo>
                    <a:pt x="488" y="1498"/>
                    <a:pt x="944" y="1706"/>
                    <a:pt x="1415" y="1754"/>
                  </a:cubicBezTo>
                  <a:lnTo>
                    <a:pt x="1426" y="1754"/>
                  </a:lnTo>
                  <a:cubicBezTo>
                    <a:pt x="1487" y="1754"/>
                    <a:pt x="1538" y="1706"/>
                    <a:pt x="1542" y="1646"/>
                  </a:cubicBezTo>
                  <a:cubicBezTo>
                    <a:pt x="1544" y="1584"/>
                    <a:pt x="1499" y="1530"/>
                    <a:pt x="1437" y="1524"/>
                  </a:cubicBezTo>
                  <a:cubicBezTo>
                    <a:pt x="1028" y="1483"/>
                    <a:pt x="623" y="1303"/>
                    <a:pt x="430" y="1075"/>
                  </a:cubicBezTo>
                  <a:cubicBezTo>
                    <a:pt x="257" y="873"/>
                    <a:pt x="261" y="646"/>
                    <a:pt x="440" y="481"/>
                  </a:cubicBezTo>
                  <a:cubicBezTo>
                    <a:pt x="611" y="324"/>
                    <a:pt x="932" y="230"/>
                    <a:pt x="1277" y="230"/>
                  </a:cubicBezTo>
                  <a:cubicBezTo>
                    <a:pt x="1335" y="230"/>
                    <a:pt x="1394" y="233"/>
                    <a:pt x="1454" y="238"/>
                  </a:cubicBezTo>
                  <a:cubicBezTo>
                    <a:pt x="1456" y="238"/>
                    <a:pt x="1459" y="238"/>
                    <a:pt x="1461" y="238"/>
                  </a:cubicBezTo>
                  <a:cubicBezTo>
                    <a:pt x="1520" y="238"/>
                    <a:pt x="1571" y="194"/>
                    <a:pt x="1579" y="135"/>
                  </a:cubicBezTo>
                  <a:cubicBezTo>
                    <a:pt x="1584" y="72"/>
                    <a:pt x="1539" y="15"/>
                    <a:pt x="1476" y="10"/>
                  </a:cubicBezTo>
                  <a:cubicBezTo>
                    <a:pt x="1409" y="3"/>
                    <a:pt x="1343" y="0"/>
                    <a:pt x="1277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4284375" y="4976075"/>
              <a:ext cx="195900" cy="367725"/>
            </a:xfrm>
            <a:custGeom>
              <a:avLst/>
              <a:gdLst/>
              <a:ahLst/>
              <a:cxnLst/>
              <a:rect l="l" t="t" r="r" b="b"/>
              <a:pathLst>
                <a:path w="7836" h="14709" extrusionOk="0">
                  <a:moveTo>
                    <a:pt x="6676" y="0"/>
                  </a:moveTo>
                  <a:cubicBezTo>
                    <a:pt x="6217" y="0"/>
                    <a:pt x="5547" y="998"/>
                    <a:pt x="5547" y="998"/>
                  </a:cubicBezTo>
                  <a:cubicBezTo>
                    <a:pt x="5547" y="998"/>
                    <a:pt x="5546" y="998"/>
                    <a:pt x="5543" y="998"/>
                  </a:cubicBezTo>
                  <a:cubicBezTo>
                    <a:pt x="5401" y="998"/>
                    <a:pt x="1800" y="1017"/>
                    <a:pt x="1039" y="2889"/>
                  </a:cubicBezTo>
                  <a:cubicBezTo>
                    <a:pt x="0" y="4641"/>
                    <a:pt x="1905" y="12921"/>
                    <a:pt x="4148" y="14708"/>
                  </a:cubicBezTo>
                  <a:lnTo>
                    <a:pt x="7836" y="1048"/>
                  </a:lnTo>
                  <a:cubicBezTo>
                    <a:pt x="7836" y="1048"/>
                    <a:pt x="7180" y="78"/>
                    <a:pt x="6723" y="4"/>
                  </a:cubicBezTo>
                  <a:cubicBezTo>
                    <a:pt x="6708" y="1"/>
                    <a:pt x="6692" y="0"/>
                    <a:pt x="6676" y="0"/>
                  </a:cubicBezTo>
                  <a:close/>
                </a:path>
              </a:pathLst>
            </a:custGeom>
            <a:solidFill>
              <a:srgbClr val="FC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4545575" y="5006250"/>
              <a:ext cx="28350" cy="63550"/>
            </a:xfrm>
            <a:custGeom>
              <a:avLst/>
              <a:gdLst/>
              <a:ahLst/>
              <a:cxnLst/>
              <a:rect l="l" t="t" r="r" b="b"/>
              <a:pathLst>
                <a:path w="1134" h="2542" extrusionOk="0">
                  <a:moveTo>
                    <a:pt x="396" y="0"/>
                  </a:moveTo>
                  <a:cubicBezTo>
                    <a:pt x="375" y="0"/>
                    <a:pt x="355" y="6"/>
                    <a:pt x="336" y="17"/>
                  </a:cubicBezTo>
                  <a:cubicBezTo>
                    <a:pt x="283" y="49"/>
                    <a:pt x="265" y="120"/>
                    <a:pt x="296" y="174"/>
                  </a:cubicBezTo>
                  <a:cubicBezTo>
                    <a:pt x="303" y="185"/>
                    <a:pt x="861" y="1152"/>
                    <a:pt x="36" y="2361"/>
                  </a:cubicBezTo>
                  <a:cubicBezTo>
                    <a:pt x="0" y="2413"/>
                    <a:pt x="14" y="2485"/>
                    <a:pt x="66" y="2521"/>
                  </a:cubicBezTo>
                  <a:cubicBezTo>
                    <a:pt x="86" y="2533"/>
                    <a:pt x="108" y="2541"/>
                    <a:pt x="131" y="2541"/>
                  </a:cubicBezTo>
                  <a:cubicBezTo>
                    <a:pt x="170" y="2540"/>
                    <a:pt x="205" y="2522"/>
                    <a:pt x="226" y="2489"/>
                  </a:cubicBezTo>
                  <a:cubicBezTo>
                    <a:pt x="1134" y="1161"/>
                    <a:pt x="521" y="101"/>
                    <a:pt x="495" y="57"/>
                  </a:cubicBezTo>
                  <a:cubicBezTo>
                    <a:pt x="473" y="21"/>
                    <a:pt x="435" y="0"/>
                    <a:pt x="396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4377875" y="5003725"/>
              <a:ext cx="18100" cy="51600"/>
            </a:xfrm>
            <a:custGeom>
              <a:avLst/>
              <a:gdLst/>
              <a:ahLst/>
              <a:cxnLst/>
              <a:rect l="l" t="t" r="r" b="b"/>
              <a:pathLst>
                <a:path w="724" h="2064" extrusionOk="0">
                  <a:moveTo>
                    <a:pt x="236" y="0"/>
                  </a:moveTo>
                  <a:cubicBezTo>
                    <a:pt x="179" y="0"/>
                    <a:pt x="129" y="42"/>
                    <a:pt x="122" y="100"/>
                  </a:cubicBezTo>
                  <a:cubicBezTo>
                    <a:pt x="1" y="1182"/>
                    <a:pt x="473" y="1976"/>
                    <a:pt x="494" y="2009"/>
                  </a:cubicBezTo>
                  <a:cubicBezTo>
                    <a:pt x="514" y="2043"/>
                    <a:pt x="551" y="2064"/>
                    <a:pt x="591" y="2064"/>
                  </a:cubicBezTo>
                  <a:cubicBezTo>
                    <a:pt x="613" y="2064"/>
                    <a:pt x="634" y="2058"/>
                    <a:pt x="652" y="2047"/>
                  </a:cubicBezTo>
                  <a:cubicBezTo>
                    <a:pt x="706" y="2014"/>
                    <a:pt x="724" y="1943"/>
                    <a:pt x="690" y="1889"/>
                  </a:cubicBezTo>
                  <a:cubicBezTo>
                    <a:pt x="686" y="1881"/>
                    <a:pt x="239" y="1127"/>
                    <a:pt x="350" y="125"/>
                  </a:cubicBezTo>
                  <a:cubicBezTo>
                    <a:pt x="356" y="63"/>
                    <a:pt x="310" y="8"/>
                    <a:pt x="248" y="1"/>
                  </a:cubicBezTo>
                  <a:cubicBezTo>
                    <a:pt x="244" y="0"/>
                    <a:pt x="240" y="0"/>
                    <a:pt x="236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4480025" y="5045750"/>
              <a:ext cx="10700" cy="18250"/>
            </a:xfrm>
            <a:custGeom>
              <a:avLst/>
              <a:gdLst/>
              <a:ahLst/>
              <a:cxnLst/>
              <a:rect l="l" t="t" r="r" b="b"/>
              <a:pathLst>
                <a:path w="428" h="730" extrusionOk="0">
                  <a:moveTo>
                    <a:pt x="296" y="1"/>
                  </a:moveTo>
                  <a:cubicBezTo>
                    <a:pt x="248" y="1"/>
                    <a:pt x="204" y="30"/>
                    <a:pt x="188" y="78"/>
                  </a:cubicBezTo>
                  <a:lnTo>
                    <a:pt x="20" y="578"/>
                  </a:lnTo>
                  <a:cubicBezTo>
                    <a:pt x="0" y="638"/>
                    <a:pt x="32" y="704"/>
                    <a:pt x="93" y="724"/>
                  </a:cubicBezTo>
                  <a:cubicBezTo>
                    <a:pt x="105" y="728"/>
                    <a:pt x="116" y="730"/>
                    <a:pt x="130" y="730"/>
                  </a:cubicBezTo>
                  <a:cubicBezTo>
                    <a:pt x="178" y="730"/>
                    <a:pt x="222" y="698"/>
                    <a:pt x="239" y="651"/>
                  </a:cubicBezTo>
                  <a:lnTo>
                    <a:pt x="407" y="153"/>
                  </a:lnTo>
                  <a:cubicBezTo>
                    <a:pt x="427" y="92"/>
                    <a:pt x="394" y="26"/>
                    <a:pt x="334" y="7"/>
                  </a:cubicBezTo>
                  <a:cubicBezTo>
                    <a:pt x="321" y="3"/>
                    <a:pt x="308" y="1"/>
                    <a:pt x="29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4535975" y="5056650"/>
              <a:ext cx="8350" cy="7300"/>
            </a:xfrm>
            <a:custGeom>
              <a:avLst/>
              <a:gdLst/>
              <a:ahLst/>
              <a:cxnLst/>
              <a:rect l="l" t="t" r="r" b="b"/>
              <a:pathLst>
                <a:path w="334" h="292" extrusionOk="0">
                  <a:moveTo>
                    <a:pt x="168" y="1"/>
                  </a:moveTo>
                  <a:cubicBezTo>
                    <a:pt x="79" y="1"/>
                    <a:pt x="0" y="86"/>
                    <a:pt x="28" y="184"/>
                  </a:cubicBezTo>
                  <a:cubicBezTo>
                    <a:pt x="47" y="254"/>
                    <a:pt x="108" y="291"/>
                    <a:pt x="169" y="291"/>
                  </a:cubicBezTo>
                  <a:cubicBezTo>
                    <a:pt x="217" y="291"/>
                    <a:pt x="265" y="268"/>
                    <a:pt x="293" y="218"/>
                  </a:cubicBezTo>
                  <a:cubicBezTo>
                    <a:pt x="333" y="149"/>
                    <a:pt x="308" y="60"/>
                    <a:pt x="240" y="20"/>
                  </a:cubicBezTo>
                  <a:cubicBezTo>
                    <a:pt x="216" y="7"/>
                    <a:pt x="192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4560975" y="5056575"/>
              <a:ext cx="8350" cy="7275"/>
            </a:xfrm>
            <a:custGeom>
              <a:avLst/>
              <a:gdLst/>
              <a:ahLst/>
              <a:cxnLst/>
              <a:rect l="l" t="t" r="r" b="b"/>
              <a:pathLst>
                <a:path w="334" h="291" extrusionOk="0">
                  <a:moveTo>
                    <a:pt x="167" y="0"/>
                  </a:moveTo>
                  <a:cubicBezTo>
                    <a:pt x="78" y="0"/>
                    <a:pt x="0" y="85"/>
                    <a:pt x="27" y="184"/>
                  </a:cubicBezTo>
                  <a:cubicBezTo>
                    <a:pt x="47" y="253"/>
                    <a:pt x="108" y="291"/>
                    <a:pt x="169" y="291"/>
                  </a:cubicBezTo>
                  <a:cubicBezTo>
                    <a:pt x="217" y="291"/>
                    <a:pt x="265" y="267"/>
                    <a:pt x="293" y="218"/>
                  </a:cubicBezTo>
                  <a:cubicBezTo>
                    <a:pt x="333" y="148"/>
                    <a:pt x="308" y="60"/>
                    <a:pt x="239" y="20"/>
                  </a:cubicBezTo>
                  <a:cubicBezTo>
                    <a:pt x="216" y="6"/>
                    <a:pt x="19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4370325" y="5009150"/>
              <a:ext cx="408375" cy="414125"/>
            </a:xfrm>
            <a:custGeom>
              <a:avLst/>
              <a:gdLst/>
              <a:ahLst/>
              <a:cxnLst/>
              <a:rect l="l" t="t" r="r" b="b"/>
              <a:pathLst>
                <a:path w="16335" h="16565" extrusionOk="0">
                  <a:moveTo>
                    <a:pt x="11694" y="0"/>
                  </a:moveTo>
                  <a:cubicBezTo>
                    <a:pt x="11694" y="0"/>
                    <a:pt x="7452" y="1949"/>
                    <a:pt x="5303" y="6616"/>
                  </a:cubicBezTo>
                  <a:lnTo>
                    <a:pt x="1692" y="9159"/>
                  </a:lnTo>
                  <a:lnTo>
                    <a:pt x="1" y="12595"/>
                  </a:lnTo>
                  <a:cubicBezTo>
                    <a:pt x="96" y="12730"/>
                    <a:pt x="192" y="12859"/>
                    <a:pt x="290" y="12974"/>
                  </a:cubicBezTo>
                  <a:cubicBezTo>
                    <a:pt x="1600" y="14633"/>
                    <a:pt x="3588" y="15900"/>
                    <a:pt x="5994" y="16407"/>
                  </a:cubicBezTo>
                  <a:cubicBezTo>
                    <a:pt x="6501" y="16513"/>
                    <a:pt x="7003" y="16564"/>
                    <a:pt x="7495" y="16564"/>
                  </a:cubicBezTo>
                  <a:cubicBezTo>
                    <a:pt x="11566" y="16564"/>
                    <a:pt x="15013" y="13081"/>
                    <a:pt x="15702" y="8855"/>
                  </a:cubicBezTo>
                  <a:cubicBezTo>
                    <a:pt x="16334" y="4970"/>
                    <a:pt x="14066" y="1346"/>
                    <a:pt x="11694" y="0"/>
                  </a:cubicBezTo>
                  <a:close/>
                </a:path>
              </a:pathLst>
            </a:custGeom>
            <a:solidFill>
              <a:srgbClr val="EA5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4394000" y="5174525"/>
              <a:ext cx="140600" cy="94925"/>
            </a:xfrm>
            <a:custGeom>
              <a:avLst/>
              <a:gdLst/>
              <a:ahLst/>
              <a:cxnLst/>
              <a:rect l="l" t="t" r="r" b="b"/>
              <a:pathLst>
                <a:path w="5624" h="3797" extrusionOk="0">
                  <a:moveTo>
                    <a:pt x="4356" y="1"/>
                  </a:moveTo>
                  <a:lnTo>
                    <a:pt x="98" y="243"/>
                  </a:lnTo>
                  <a:cubicBezTo>
                    <a:pt x="0" y="1254"/>
                    <a:pt x="398" y="2300"/>
                    <a:pt x="1143" y="2990"/>
                  </a:cubicBezTo>
                  <a:cubicBezTo>
                    <a:pt x="1682" y="3488"/>
                    <a:pt x="2406" y="3797"/>
                    <a:pt x="3135" y="3797"/>
                  </a:cubicBezTo>
                  <a:cubicBezTo>
                    <a:pt x="3255" y="3797"/>
                    <a:pt x="3375" y="3788"/>
                    <a:pt x="3495" y="3771"/>
                  </a:cubicBezTo>
                  <a:cubicBezTo>
                    <a:pt x="4339" y="3647"/>
                    <a:pt x="5119" y="3044"/>
                    <a:pt x="5371" y="2229"/>
                  </a:cubicBezTo>
                  <a:cubicBezTo>
                    <a:pt x="5624" y="1413"/>
                    <a:pt x="5101" y="418"/>
                    <a:pt x="4356" y="1"/>
                  </a:cubicBezTo>
                  <a:close/>
                </a:path>
              </a:pathLst>
            </a:custGeom>
            <a:solidFill>
              <a:srgbClr val="FC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4432650" y="5189575"/>
              <a:ext cx="85375" cy="65250"/>
            </a:xfrm>
            <a:custGeom>
              <a:avLst/>
              <a:gdLst/>
              <a:ahLst/>
              <a:cxnLst/>
              <a:rect l="l" t="t" r="r" b="b"/>
              <a:pathLst>
                <a:path w="3415" h="2610" extrusionOk="0">
                  <a:moveTo>
                    <a:pt x="1340" y="1"/>
                  </a:moveTo>
                  <a:cubicBezTo>
                    <a:pt x="1289" y="1"/>
                    <a:pt x="1244" y="35"/>
                    <a:pt x="1230" y="84"/>
                  </a:cubicBezTo>
                  <a:cubicBezTo>
                    <a:pt x="1227" y="90"/>
                    <a:pt x="1065" y="652"/>
                    <a:pt x="696" y="697"/>
                  </a:cubicBezTo>
                  <a:cubicBezTo>
                    <a:pt x="683" y="699"/>
                    <a:pt x="671" y="699"/>
                    <a:pt x="660" y="699"/>
                  </a:cubicBezTo>
                  <a:cubicBezTo>
                    <a:pt x="347" y="699"/>
                    <a:pt x="236" y="209"/>
                    <a:pt x="236" y="204"/>
                  </a:cubicBezTo>
                  <a:cubicBezTo>
                    <a:pt x="223" y="151"/>
                    <a:pt x="176" y="116"/>
                    <a:pt x="124" y="116"/>
                  </a:cubicBezTo>
                  <a:cubicBezTo>
                    <a:pt x="117" y="116"/>
                    <a:pt x="109" y="117"/>
                    <a:pt x="101" y="119"/>
                  </a:cubicBezTo>
                  <a:cubicBezTo>
                    <a:pt x="40" y="131"/>
                    <a:pt x="0" y="190"/>
                    <a:pt x="11" y="252"/>
                  </a:cubicBezTo>
                  <a:cubicBezTo>
                    <a:pt x="62" y="495"/>
                    <a:pt x="261" y="930"/>
                    <a:pt x="656" y="930"/>
                  </a:cubicBezTo>
                  <a:cubicBezTo>
                    <a:pt x="678" y="930"/>
                    <a:pt x="700" y="928"/>
                    <a:pt x="723" y="926"/>
                  </a:cubicBezTo>
                  <a:cubicBezTo>
                    <a:pt x="1132" y="876"/>
                    <a:pt x="1343" y="444"/>
                    <a:pt x="1417" y="245"/>
                  </a:cubicBezTo>
                  <a:cubicBezTo>
                    <a:pt x="1985" y="342"/>
                    <a:pt x="3175" y="677"/>
                    <a:pt x="3158" y="1304"/>
                  </a:cubicBezTo>
                  <a:cubicBezTo>
                    <a:pt x="3139" y="2045"/>
                    <a:pt x="2248" y="2318"/>
                    <a:pt x="1977" y="2384"/>
                  </a:cubicBezTo>
                  <a:lnTo>
                    <a:pt x="1964" y="2387"/>
                  </a:lnTo>
                  <a:cubicBezTo>
                    <a:pt x="1904" y="2402"/>
                    <a:pt x="1868" y="2464"/>
                    <a:pt x="1886" y="2525"/>
                  </a:cubicBezTo>
                  <a:cubicBezTo>
                    <a:pt x="1901" y="2575"/>
                    <a:pt x="1946" y="2610"/>
                    <a:pt x="1998" y="2610"/>
                  </a:cubicBezTo>
                  <a:cubicBezTo>
                    <a:pt x="1999" y="2610"/>
                    <a:pt x="2000" y="2610"/>
                    <a:pt x="2001" y="2610"/>
                  </a:cubicBezTo>
                  <a:cubicBezTo>
                    <a:pt x="2011" y="2610"/>
                    <a:pt x="2021" y="2610"/>
                    <a:pt x="2030" y="2607"/>
                  </a:cubicBezTo>
                  <a:cubicBezTo>
                    <a:pt x="2343" y="2533"/>
                    <a:pt x="3365" y="2216"/>
                    <a:pt x="3388" y="1310"/>
                  </a:cubicBezTo>
                  <a:cubicBezTo>
                    <a:pt x="3414" y="305"/>
                    <a:pt x="1441" y="14"/>
                    <a:pt x="1357" y="2"/>
                  </a:cubicBezTo>
                  <a:cubicBezTo>
                    <a:pt x="1351" y="1"/>
                    <a:pt x="1346" y="1"/>
                    <a:pt x="134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4392550" y="5188550"/>
              <a:ext cx="25975" cy="24950"/>
            </a:xfrm>
            <a:custGeom>
              <a:avLst/>
              <a:gdLst/>
              <a:ahLst/>
              <a:cxnLst/>
              <a:rect l="l" t="t" r="r" b="b"/>
              <a:pathLst>
                <a:path w="1039" h="998" extrusionOk="0">
                  <a:moveTo>
                    <a:pt x="500" y="0"/>
                  </a:moveTo>
                  <a:cubicBezTo>
                    <a:pt x="223" y="0"/>
                    <a:pt x="0" y="223"/>
                    <a:pt x="0" y="499"/>
                  </a:cubicBezTo>
                  <a:cubicBezTo>
                    <a:pt x="0" y="701"/>
                    <a:pt x="121" y="883"/>
                    <a:pt x="309" y="960"/>
                  </a:cubicBezTo>
                  <a:cubicBezTo>
                    <a:pt x="370" y="985"/>
                    <a:pt x="435" y="998"/>
                    <a:pt x="499" y="998"/>
                  </a:cubicBezTo>
                  <a:cubicBezTo>
                    <a:pt x="629" y="998"/>
                    <a:pt x="757" y="947"/>
                    <a:pt x="853" y="852"/>
                  </a:cubicBezTo>
                  <a:cubicBezTo>
                    <a:pt x="996" y="709"/>
                    <a:pt x="1038" y="494"/>
                    <a:pt x="961" y="309"/>
                  </a:cubicBezTo>
                  <a:cubicBezTo>
                    <a:pt x="883" y="121"/>
                    <a:pt x="701" y="0"/>
                    <a:pt x="500" y="0"/>
                  </a:cubicBezTo>
                  <a:close/>
                </a:path>
              </a:pathLst>
            </a:custGeom>
            <a:solidFill>
              <a:srgbClr val="87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4396200" y="5192200"/>
              <a:ext cx="20650" cy="17675"/>
            </a:xfrm>
            <a:custGeom>
              <a:avLst/>
              <a:gdLst/>
              <a:ahLst/>
              <a:cxnLst/>
              <a:rect l="l" t="t" r="r" b="b"/>
              <a:pathLst>
                <a:path w="826" h="707" extrusionOk="0">
                  <a:moveTo>
                    <a:pt x="353" y="0"/>
                  </a:moveTo>
                  <a:cubicBezTo>
                    <a:pt x="159" y="0"/>
                    <a:pt x="0" y="158"/>
                    <a:pt x="0" y="353"/>
                  </a:cubicBezTo>
                  <a:cubicBezTo>
                    <a:pt x="0" y="566"/>
                    <a:pt x="174" y="707"/>
                    <a:pt x="356" y="707"/>
                  </a:cubicBezTo>
                  <a:cubicBezTo>
                    <a:pt x="443" y="707"/>
                    <a:pt x="531" y="675"/>
                    <a:pt x="603" y="603"/>
                  </a:cubicBezTo>
                  <a:cubicBezTo>
                    <a:pt x="825" y="380"/>
                    <a:pt x="668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4721525" y="5165625"/>
              <a:ext cx="156950" cy="178175"/>
            </a:xfrm>
            <a:custGeom>
              <a:avLst/>
              <a:gdLst/>
              <a:ahLst/>
              <a:cxnLst/>
              <a:rect l="l" t="t" r="r" b="b"/>
              <a:pathLst>
                <a:path w="6278" h="7127" extrusionOk="0">
                  <a:moveTo>
                    <a:pt x="3227" y="1"/>
                  </a:moveTo>
                  <a:cubicBezTo>
                    <a:pt x="3186" y="1"/>
                    <a:pt x="3145" y="2"/>
                    <a:pt x="3106" y="4"/>
                  </a:cubicBezTo>
                  <a:cubicBezTo>
                    <a:pt x="2515" y="38"/>
                    <a:pt x="1574" y="172"/>
                    <a:pt x="1215" y="596"/>
                  </a:cubicBezTo>
                  <a:lnTo>
                    <a:pt x="0" y="5109"/>
                  </a:lnTo>
                  <a:cubicBezTo>
                    <a:pt x="207" y="5967"/>
                    <a:pt x="997" y="6723"/>
                    <a:pt x="1976" y="7002"/>
                  </a:cubicBezTo>
                  <a:cubicBezTo>
                    <a:pt x="2268" y="7086"/>
                    <a:pt x="2573" y="7126"/>
                    <a:pt x="2876" y="7126"/>
                  </a:cubicBezTo>
                  <a:cubicBezTo>
                    <a:pt x="3593" y="7126"/>
                    <a:pt x="4302" y="6901"/>
                    <a:pt x="4808" y="6485"/>
                  </a:cubicBezTo>
                  <a:cubicBezTo>
                    <a:pt x="5638" y="5802"/>
                    <a:pt x="5867" y="4751"/>
                    <a:pt x="6054" y="3768"/>
                  </a:cubicBezTo>
                  <a:cubicBezTo>
                    <a:pt x="6164" y="3185"/>
                    <a:pt x="6277" y="2593"/>
                    <a:pt x="6179" y="2001"/>
                  </a:cubicBezTo>
                  <a:cubicBezTo>
                    <a:pt x="6083" y="1410"/>
                    <a:pt x="5746" y="810"/>
                    <a:pt x="5144" y="486"/>
                  </a:cubicBezTo>
                  <a:cubicBezTo>
                    <a:pt x="4651" y="221"/>
                    <a:pt x="3818" y="1"/>
                    <a:pt x="3227" y="1"/>
                  </a:cubicBezTo>
                  <a:close/>
                </a:path>
              </a:pathLst>
            </a:custGeom>
            <a:solidFill>
              <a:srgbClr val="EA5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730300" y="5174350"/>
              <a:ext cx="39450" cy="139175"/>
            </a:xfrm>
            <a:custGeom>
              <a:avLst/>
              <a:gdLst/>
              <a:ahLst/>
              <a:cxnLst/>
              <a:rect l="l" t="t" r="r" b="b"/>
              <a:pathLst>
                <a:path w="1578" h="5567" extrusionOk="0">
                  <a:moveTo>
                    <a:pt x="1361" y="0"/>
                  </a:moveTo>
                  <a:cubicBezTo>
                    <a:pt x="1357" y="0"/>
                    <a:pt x="1353" y="0"/>
                    <a:pt x="1349" y="1"/>
                  </a:cubicBezTo>
                  <a:cubicBezTo>
                    <a:pt x="1285" y="6"/>
                    <a:pt x="1239" y="63"/>
                    <a:pt x="1245" y="126"/>
                  </a:cubicBezTo>
                  <a:cubicBezTo>
                    <a:pt x="1346" y="1192"/>
                    <a:pt x="1251" y="2238"/>
                    <a:pt x="963" y="3237"/>
                  </a:cubicBezTo>
                  <a:cubicBezTo>
                    <a:pt x="746" y="3990"/>
                    <a:pt x="437" y="4716"/>
                    <a:pt x="45" y="5395"/>
                  </a:cubicBezTo>
                  <a:cubicBezTo>
                    <a:pt x="1" y="5472"/>
                    <a:pt x="56" y="5567"/>
                    <a:pt x="144" y="5567"/>
                  </a:cubicBezTo>
                  <a:cubicBezTo>
                    <a:pt x="185" y="5567"/>
                    <a:pt x="224" y="5545"/>
                    <a:pt x="244" y="5509"/>
                  </a:cubicBezTo>
                  <a:cubicBezTo>
                    <a:pt x="646" y="4814"/>
                    <a:pt x="962" y="4073"/>
                    <a:pt x="1185" y="3300"/>
                  </a:cubicBezTo>
                  <a:cubicBezTo>
                    <a:pt x="1481" y="2274"/>
                    <a:pt x="1577" y="1199"/>
                    <a:pt x="1474" y="104"/>
                  </a:cubicBezTo>
                  <a:cubicBezTo>
                    <a:pt x="1469" y="45"/>
                    <a:pt x="1419" y="0"/>
                    <a:pt x="136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4746925" y="5236050"/>
              <a:ext cx="36875" cy="34625"/>
            </a:xfrm>
            <a:custGeom>
              <a:avLst/>
              <a:gdLst/>
              <a:ahLst/>
              <a:cxnLst/>
              <a:rect l="l" t="t" r="r" b="b"/>
              <a:pathLst>
                <a:path w="1475" h="1385" extrusionOk="0">
                  <a:moveTo>
                    <a:pt x="1474" y="0"/>
                  </a:moveTo>
                  <a:lnTo>
                    <a:pt x="1474" y="0"/>
                  </a:lnTo>
                  <a:cubicBezTo>
                    <a:pt x="1295" y="116"/>
                    <a:pt x="792" y="236"/>
                    <a:pt x="503" y="396"/>
                  </a:cubicBezTo>
                  <a:cubicBezTo>
                    <a:pt x="176" y="577"/>
                    <a:pt x="1" y="992"/>
                    <a:pt x="122" y="1346"/>
                  </a:cubicBezTo>
                  <a:cubicBezTo>
                    <a:pt x="198" y="1372"/>
                    <a:pt x="277" y="1385"/>
                    <a:pt x="357" y="1385"/>
                  </a:cubicBezTo>
                  <a:cubicBezTo>
                    <a:pt x="644" y="1385"/>
                    <a:pt x="931" y="1220"/>
                    <a:pt x="1064" y="959"/>
                  </a:cubicBezTo>
                  <a:cubicBezTo>
                    <a:pt x="1224" y="639"/>
                    <a:pt x="1276" y="280"/>
                    <a:pt x="1474" y="0"/>
                  </a:cubicBezTo>
                  <a:close/>
                </a:path>
              </a:pathLst>
            </a:custGeom>
            <a:solidFill>
              <a:srgbClr val="FF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4716150" y="5268700"/>
              <a:ext cx="36825" cy="34650"/>
            </a:xfrm>
            <a:custGeom>
              <a:avLst/>
              <a:gdLst/>
              <a:ahLst/>
              <a:cxnLst/>
              <a:rect l="l" t="t" r="r" b="b"/>
              <a:pathLst>
                <a:path w="1473" h="1386" extrusionOk="0">
                  <a:moveTo>
                    <a:pt x="1115" y="0"/>
                  </a:moveTo>
                  <a:cubicBezTo>
                    <a:pt x="828" y="0"/>
                    <a:pt x="543" y="162"/>
                    <a:pt x="400" y="416"/>
                  </a:cubicBezTo>
                  <a:cubicBezTo>
                    <a:pt x="239" y="705"/>
                    <a:pt x="118" y="1208"/>
                    <a:pt x="1" y="1385"/>
                  </a:cubicBezTo>
                  <a:cubicBezTo>
                    <a:pt x="282" y="1188"/>
                    <a:pt x="641" y="1139"/>
                    <a:pt x="960" y="979"/>
                  </a:cubicBezTo>
                  <a:cubicBezTo>
                    <a:pt x="1295" y="812"/>
                    <a:pt x="1473" y="394"/>
                    <a:pt x="1353" y="40"/>
                  </a:cubicBezTo>
                  <a:cubicBezTo>
                    <a:pt x="1275" y="13"/>
                    <a:pt x="1195" y="0"/>
                    <a:pt x="1115" y="0"/>
                  </a:cubicBezTo>
                  <a:close/>
                </a:path>
              </a:pathLst>
            </a:custGeom>
            <a:solidFill>
              <a:srgbClr val="FF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4746750" y="5268725"/>
              <a:ext cx="36725" cy="34750"/>
            </a:xfrm>
            <a:custGeom>
              <a:avLst/>
              <a:gdLst/>
              <a:ahLst/>
              <a:cxnLst/>
              <a:rect l="l" t="t" r="r" b="b"/>
              <a:pathLst>
                <a:path w="1469" h="1390" extrusionOk="0">
                  <a:moveTo>
                    <a:pt x="358" y="0"/>
                  </a:moveTo>
                  <a:cubicBezTo>
                    <a:pt x="279" y="0"/>
                    <a:pt x="200" y="13"/>
                    <a:pt x="123" y="39"/>
                  </a:cubicBezTo>
                  <a:cubicBezTo>
                    <a:pt x="1" y="391"/>
                    <a:pt x="177" y="811"/>
                    <a:pt x="510" y="981"/>
                  </a:cubicBezTo>
                  <a:cubicBezTo>
                    <a:pt x="830" y="1140"/>
                    <a:pt x="1189" y="1193"/>
                    <a:pt x="1469" y="1390"/>
                  </a:cubicBezTo>
                  <a:cubicBezTo>
                    <a:pt x="1353" y="1212"/>
                    <a:pt x="1233" y="709"/>
                    <a:pt x="1074" y="420"/>
                  </a:cubicBezTo>
                  <a:cubicBezTo>
                    <a:pt x="931" y="163"/>
                    <a:pt x="645" y="0"/>
                    <a:pt x="358" y="0"/>
                  </a:cubicBezTo>
                  <a:close/>
                </a:path>
              </a:pathLst>
            </a:custGeom>
            <a:solidFill>
              <a:srgbClr val="FF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4716175" y="5235875"/>
              <a:ext cx="36725" cy="34775"/>
            </a:xfrm>
            <a:custGeom>
              <a:avLst/>
              <a:gdLst/>
              <a:ahLst/>
              <a:cxnLst/>
              <a:rect l="l" t="t" r="r" b="b"/>
              <a:pathLst>
                <a:path w="1469" h="1391" extrusionOk="0">
                  <a:moveTo>
                    <a:pt x="1" y="1"/>
                  </a:moveTo>
                  <a:lnTo>
                    <a:pt x="1" y="1"/>
                  </a:lnTo>
                  <a:cubicBezTo>
                    <a:pt x="198" y="281"/>
                    <a:pt x="247" y="641"/>
                    <a:pt x="407" y="960"/>
                  </a:cubicBezTo>
                  <a:cubicBezTo>
                    <a:pt x="539" y="1224"/>
                    <a:pt x="826" y="1390"/>
                    <a:pt x="1116" y="1390"/>
                  </a:cubicBezTo>
                  <a:cubicBezTo>
                    <a:pt x="1193" y="1390"/>
                    <a:pt x="1271" y="1378"/>
                    <a:pt x="1346" y="1353"/>
                  </a:cubicBezTo>
                  <a:cubicBezTo>
                    <a:pt x="1469" y="999"/>
                    <a:pt x="1295" y="583"/>
                    <a:pt x="969" y="400"/>
                  </a:cubicBezTo>
                  <a:cubicBezTo>
                    <a:pt x="681" y="239"/>
                    <a:pt x="179" y="118"/>
                    <a:pt x="1" y="1"/>
                  </a:cubicBezTo>
                  <a:close/>
                </a:path>
              </a:pathLst>
            </a:custGeom>
            <a:solidFill>
              <a:srgbClr val="FF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4737150" y="5260700"/>
              <a:ext cx="23975" cy="17950"/>
            </a:xfrm>
            <a:custGeom>
              <a:avLst/>
              <a:gdLst/>
              <a:ahLst/>
              <a:cxnLst/>
              <a:rect l="l" t="t" r="r" b="b"/>
              <a:pathLst>
                <a:path w="959" h="718" extrusionOk="0">
                  <a:moveTo>
                    <a:pt x="480" y="1"/>
                  </a:moveTo>
                  <a:cubicBezTo>
                    <a:pt x="388" y="1"/>
                    <a:pt x="296" y="36"/>
                    <a:pt x="226" y="105"/>
                  </a:cubicBezTo>
                  <a:cubicBezTo>
                    <a:pt x="1" y="331"/>
                    <a:pt x="159" y="716"/>
                    <a:pt x="478" y="718"/>
                  </a:cubicBezTo>
                  <a:cubicBezTo>
                    <a:pt x="479" y="718"/>
                    <a:pt x="480" y="718"/>
                    <a:pt x="480" y="718"/>
                  </a:cubicBezTo>
                  <a:cubicBezTo>
                    <a:pt x="798" y="718"/>
                    <a:pt x="959" y="333"/>
                    <a:pt x="735" y="106"/>
                  </a:cubicBezTo>
                  <a:cubicBezTo>
                    <a:pt x="664" y="36"/>
                    <a:pt x="572" y="1"/>
                    <a:pt x="480" y="1"/>
                  </a:cubicBezTo>
                  <a:close/>
                </a:path>
              </a:pathLst>
            </a:custGeom>
            <a:solidFill>
              <a:srgbClr val="FC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4312300" y="5175525"/>
              <a:ext cx="14225" cy="34450"/>
            </a:xfrm>
            <a:custGeom>
              <a:avLst/>
              <a:gdLst/>
              <a:ahLst/>
              <a:cxnLst/>
              <a:rect l="l" t="t" r="r" b="b"/>
              <a:pathLst>
                <a:path w="569" h="1378" extrusionOk="0">
                  <a:moveTo>
                    <a:pt x="124" y="1"/>
                  </a:moveTo>
                  <a:cubicBezTo>
                    <a:pt x="118" y="1"/>
                    <a:pt x="112" y="1"/>
                    <a:pt x="106" y="2"/>
                  </a:cubicBezTo>
                  <a:cubicBezTo>
                    <a:pt x="43" y="13"/>
                    <a:pt x="0" y="72"/>
                    <a:pt x="11" y="134"/>
                  </a:cubicBezTo>
                  <a:cubicBezTo>
                    <a:pt x="81" y="572"/>
                    <a:pt x="316" y="1270"/>
                    <a:pt x="325" y="1299"/>
                  </a:cubicBezTo>
                  <a:cubicBezTo>
                    <a:pt x="342" y="1346"/>
                    <a:pt x="386" y="1378"/>
                    <a:pt x="435" y="1378"/>
                  </a:cubicBezTo>
                  <a:cubicBezTo>
                    <a:pt x="514" y="1378"/>
                    <a:pt x="569" y="1300"/>
                    <a:pt x="544" y="1226"/>
                  </a:cubicBezTo>
                  <a:cubicBezTo>
                    <a:pt x="541" y="1219"/>
                    <a:pt x="306" y="517"/>
                    <a:pt x="238" y="97"/>
                  </a:cubicBezTo>
                  <a:cubicBezTo>
                    <a:pt x="229" y="41"/>
                    <a:pt x="179" y="1"/>
                    <a:pt x="124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3135150" y="5249675"/>
              <a:ext cx="1132925" cy="178675"/>
            </a:xfrm>
            <a:custGeom>
              <a:avLst/>
              <a:gdLst/>
              <a:ahLst/>
              <a:cxnLst/>
              <a:rect l="l" t="t" r="r" b="b"/>
              <a:pathLst>
                <a:path w="45317" h="7147" extrusionOk="0">
                  <a:moveTo>
                    <a:pt x="41307" y="1"/>
                  </a:moveTo>
                  <a:cubicBezTo>
                    <a:pt x="37159" y="1"/>
                    <a:pt x="24965" y="2765"/>
                    <a:pt x="24965" y="2765"/>
                  </a:cubicBezTo>
                  <a:cubicBezTo>
                    <a:pt x="24965" y="2765"/>
                    <a:pt x="23403" y="2629"/>
                    <a:pt x="21820" y="2629"/>
                  </a:cubicBezTo>
                  <a:cubicBezTo>
                    <a:pt x="21029" y="2629"/>
                    <a:pt x="20232" y="2663"/>
                    <a:pt x="19622" y="2765"/>
                  </a:cubicBezTo>
                  <a:cubicBezTo>
                    <a:pt x="18449" y="2960"/>
                    <a:pt x="13699" y="3854"/>
                    <a:pt x="10451" y="4468"/>
                  </a:cubicBezTo>
                  <a:cubicBezTo>
                    <a:pt x="10275" y="4497"/>
                    <a:pt x="10034" y="4508"/>
                    <a:pt x="9744" y="4508"/>
                  </a:cubicBezTo>
                  <a:cubicBezTo>
                    <a:pt x="8869" y="4508"/>
                    <a:pt x="7545" y="4408"/>
                    <a:pt x="6201" y="4408"/>
                  </a:cubicBezTo>
                  <a:cubicBezTo>
                    <a:pt x="5027" y="4408"/>
                    <a:pt x="3838" y="4485"/>
                    <a:pt x="2920" y="4772"/>
                  </a:cubicBezTo>
                  <a:cubicBezTo>
                    <a:pt x="603" y="5498"/>
                    <a:pt x="0" y="6824"/>
                    <a:pt x="0" y="6824"/>
                  </a:cubicBezTo>
                  <a:lnTo>
                    <a:pt x="1387" y="6824"/>
                  </a:lnTo>
                  <a:lnTo>
                    <a:pt x="8289" y="6849"/>
                  </a:lnTo>
                  <a:cubicBezTo>
                    <a:pt x="8289" y="6849"/>
                    <a:pt x="8296" y="6849"/>
                    <a:pt x="8309" y="6849"/>
                  </a:cubicBezTo>
                  <a:cubicBezTo>
                    <a:pt x="8403" y="6849"/>
                    <a:pt x="8812" y="6847"/>
                    <a:pt x="9333" y="6813"/>
                  </a:cubicBezTo>
                  <a:cubicBezTo>
                    <a:pt x="11408" y="6950"/>
                    <a:pt x="15041" y="7146"/>
                    <a:pt x="18834" y="7146"/>
                  </a:cubicBezTo>
                  <a:cubicBezTo>
                    <a:pt x="20807" y="7146"/>
                    <a:pt x="22822" y="7093"/>
                    <a:pt x="24684" y="6951"/>
                  </a:cubicBezTo>
                  <a:cubicBezTo>
                    <a:pt x="24684" y="6951"/>
                    <a:pt x="32658" y="7045"/>
                    <a:pt x="37659" y="7045"/>
                  </a:cubicBezTo>
                  <a:cubicBezTo>
                    <a:pt x="39592" y="7045"/>
                    <a:pt x="41080" y="7031"/>
                    <a:pt x="41494" y="6992"/>
                  </a:cubicBezTo>
                  <a:cubicBezTo>
                    <a:pt x="41508" y="6992"/>
                    <a:pt x="41521" y="6992"/>
                    <a:pt x="41535" y="6992"/>
                  </a:cubicBezTo>
                  <a:cubicBezTo>
                    <a:pt x="44732" y="6992"/>
                    <a:pt x="45317" y="3790"/>
                    <a:pt x="45317" y="2988"/>
                  </a:cubicBezTo>
                  <a:cubicBezTo>
                    <a:pt x="45317" y="2182"/>
                    <a:pt x="44835" y="779"/>
                    <a:pt x="42304" y="93"/>
                  </a:cubicBezTo>
                  <a:cubicBezTo>
                    <a:pt x="42069" y="30"/>
                    <a:pt x="41730" y="1"/>
                    <a:pt x="41307" y="1"/>
                  </a:cubicBezTo>
                  <a:close/>
                </a:path>
              </a:pathLst>
            </a:custGeom>
            <a:solidFill>
              <a:srgbClr val="FC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3168825" y="5383150"/>
              <a:ext cx="97050" cy="38150"/>
            </a:xfrm>
            <a:custGeom>
              <a:avLst/>
              <a:gdLst/>
              <a:ahLst/>
              <a:cxnLst/>
              <a:rect l="l" t="t" r="r" b="b"/>
              <a:pathLst>
                <a:path w="3882" h="1526" extrusionOk="0">
                  <a:moveTo>
                    <a:pt x="3768" y="1"/>
                  </a:moveTo>
                  <a:cubicBezTo>
                    <a:pt x="1847" y="1"/>
                    <a:pt x="963" y="598"/>
                    <a:pt x="84" y="1320"/>
                  </a:cubicBezTo>
                  <a:cubicBezTo>
                    <a:pt x="0" y="1389"/>
                    <a:pt x="48" y="1524"/>
                    <a:pt x="157" y="1525"/>
                  </a:cubicBezTo>
                  <a:cubicBezTo>
                    <a:pt x="183" y="1525"/>
                    <a:pt x="209" y="1515"/>
                    <a:pt x="230" y="1499"/>
                  </a:cubicBezTo>
                  <a:cubicBezTo>
                    <a:pt x="917" y="934"/>
                    <a:pt x="1772" y="232"/>
                    <a:pt x="3768" y="232"/>
                  </a:cubicBezTo>
                  <a:cubicBezTo>
                    <a:pt x="3831" y="232"/>
                    <a:pt x="3882" y="180"/>
                    <a:pt x="3882" y="116"/>
                  </a:cubicBezTo>
                  <a:cubicBezTo>
                    <a:pt x="3882" y="53"/>
                    <a:pt x="3831" y="1"/>
                    <a:pt x="3768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3148650" y="5366050"/>
              <a:ext cx="124475" cy="53925"/>
            </a:xfrm>
            <a:custGeom>
              <a:avLst/>
              <a:gdLst/>
              <a:ahLst/>
              <a:cxnLst/>
              <a:rect l="l" t="t" r="r" b="b"/>
              <a:pathLst>
                <a:path w="4979" h="2157" extrusionOk="0">
                  <a:moveTo>
                    <a:pt x="4616" y="0"/>
                  </a:moveTo>
                  <a:cubicBezTo>
                    <a:pt x="978" y="0"/>
                    <a:pt x="64" y="1911"/>
                    <a:pt x="26" y="1994"/>
                  </a:cubicBezTo>
                  <a:cubicBezTo>
                    <a:pt x="0" y="2052"/>
                    <a:pt x="26" y="2120"/>
                    <a:pt x="84" y="2146"/>
                  </a:cubicBezTo>
                  <a:cubicBezTo>
                    <a:pt x="99" y="2153"/>
                    <a:pt x="116" y="2157"/>
                    <a:pt x="132" y="2157"/>
                  </a:cubicBezTo>
                  <a:cubicBezTo>
                    <a:pt x="176" y="2157"/>
                    <a:pt x="218" y="2131"/>
                    <a:pt x="237" y="2089"/>
                  </a:cubicBezTo>
                  <a:cubicBezTo>
                    <a:pt x="245" y="2070"/>
                    <a:pt x="1142" y="230"/>
                    <a:pt x="4603" y="230"/>
                  </a:cubicBezTo>
                  <a:cubicBezTo>
                    <a:pt x="4687" y="230"/>
                    <a:pt x="4773" y="231"/>
                    <a:pt x="4860" y="233"/>
                  </a:cubicBezTo>
                  <a:cubicBezTo>
                    <a:pt x="4861" y="233"/>
                    <a:pt x="4862" y="233"/>
                    <a:pt x="4863" y="233"/>
                  </a:cubicBezTo>
                  <a:cubicBezTo>
                    <a:pt x="4935" y="233"/>
                    <a:pt x="4975" y="184"/>
                    <a:pt x="4977" y="120"/>
                  </a:cubicBezTo>
                  <a:cubicBezTo>
                    <a:pt x="4978" y="57"/>
                    <a:pt x="4929" y="4"/>
                    <a:pt x="4865" y="3"/>
                  </a:cubicBezTo>
                  <a:cubicBezTo>
                    <a:pt x="4781" y="1"/>
                    <a:pt x="4698" y="0"/>
                    <a:pt x="4616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3351575" y="5347900"/>
              <a:ext cx="100700" cy="81175"/>
            </a:xfrm>
            <a:custGeom>
              <a:avLst/>
              <a:gdLst/>
              <a:ahLst/>
              <a:cxnLst/>
              <a:rect l="l" t="t" r="r" b="b"/>
              <a:pathLst>
                <a:path w="4028" h="3247" extrusionOk="0">
                  <a:moveTo>
                    <a:pt x="3654" y="0"/>
                  </a:moveTo>
                  <a:cubicBezTo>
                    <a:pt x="3645" y="0"/>
                    <a:pt x="3635" y="1"/>
                    <a:pt x="3625" y="2"/>
                  </a:cubicBezTo>
                  <a:lnTo>
                    <a:pt x="308" y="270"/>
                  </a:lnTo>
                  <a:cubicBezTo>
                    <a:pt x="136" y="284"/>
                    <a:pt x="1" y="414"/>
                    <a:pt x="5" y="561"/>
                  </a:cubicBezTo>
                  <a:lnTo>
                    <a:pt x="81" y="2848"/>
                  </a:lnTo>
                  <a:cubicBezTo>
                    <a:pt x="86" y="2996"/>
                    <a:pt x="229" y="3121"/>
                    <a:pt x="400" y="3128"/>
                  </a:cubicBezTo>
                  <a:lnTo>
                    <a:pt x="3719" y="3246"/>
                  </a:lnTo>
                  <a:cubicBezTo>
                    <a:pt x="3723" y="3246"/>
                    <a:pt x="3727" y="3247"/>
                    <a:pt x="3731" y="3247"/>
                  </a:cubicBezTo>
                  <a:cubicBezTo>
                    <a:pt x="3895" y="3247"/>
                    <a:pt x="4027" y="3110"/>
                    <a:pt x="4021" y="2945"/>
                  </a:cubicBezTo>
                  <a:lnTo>
                    <a:pt x="3945" y="284"/>
                  </a:lnTo>
                  <a:cubicBezTo>
                    <a:pt x="3942" y="125"/>
                    <a:pt x="3811" y="0"/>
                    <a:pt x="3654" y="0"/>
                  </a:cubicBezTo>
                  <a:close/>
                </a:path>
              </a:pathLst>
            </a:custGeom>
            <a:solidFill>
              <a:srgbClr val="EA5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3384950" y="5350075"/>
              <a:ext cx="34175" cy="78100"/>
            </a:xfrm>
            <a:custGeom>
              <a:avLst/>
              <a:gdLst/>
              <a:ahLst/>
              <a:cxnLst/>
              <a:rect l="l" t="t" r="r" b="b"/>
              <a:pathLst>
                <a:path w="1367" h="3124" extrusionOk="0">
                  <a:moveTo>
                    <a:pt x="1236" y="0"/>
                  </a:moveTo>
                  <a:lnTo>
                    <a:pt x="0" y="101"/>
                  </a:lnTo>
                  <a:lnTo>
                    <a:pt x="183" y="3081"/>
                  </a:lnTo>
                  <a:lnTo>
                    <a:pt x="1366" y="3123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0"/>
          <p:cNvSpPr txBox="1">
            <a:spLocks noGrp="1"/>
          </p:cNvSpPr>
          <p:nvPr>
            <p:ph type="title"/>
          </p:nvPr>
        </p:nvSpPr>
        <p:spPr>
          <a:xfrm>
            <a:off x="708502" y="420674"/>
            <a:ext cx="5292009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Proposed System</a:t>
            </a:r>
            <a:endParaRPr dirty="0"/>
          </a:p>
        </p:txBody>
      </p:sp>
      <p:sp>
        <p:nvSpPr>
          <p:cNvPr id="1329" name="Google Shape;1329;p40"/>
          <p:cNvSpPr txBox="1">
            <a:spLocks noGrp="1"/>
          </p:cNvSpPr>
          <p:nvPr>
            <p:ph type="subTitle" idx="1"/>
          </p:nvPr>
        </p:nvSpPr>
        <p:spPr>
          <a:xfrm>
            <a:off x="1018695" y="1206115"/>
            <a:ext cx="6662002" cy="2605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1600" dirty="0"/>
              <a:t>The app will predict overall Risk level of pregnancy and can provide basic pre-caution and suggestions </a:t>
            </a:r>
          </a:p>
          <a:p>
            <a:pPr lvl="0"/>
            <a:r>
              <a:rPr lang="en-IN" sz="1600" dirty="0"/>
              <a:t>Detection of (Gestational diabetes mellitus) </a:t>
            </a:r>
          </a:p>
          <a:p>
            <a:pPr lvl="0"/>
            <a:r>
              <a:rPr lang="en-IN" sz="1600" dirty="0"/>
              <a:t>Classify </a:t>
            </a:r>
            <a:r>
              <a:rPr lang="en-IN" sz="1600" dirty="0" err="1"/>
              <a:t>fetal</a:t>
            </a:r>
            <a:r>
              <a:rPr lang="en-IN" sz="1600" dirty="0"/>
              <a:t> health in order to prevent child and maternal mortality using </a:t>
            </a:r>
            <a:r>
              <a:rPr lang="en-IN" sz="1600" dirty="0" err="1"/>
              <a:t>Cardiotocograms</a:t>
            </a:r>
            <a:r>
              <a:rPr lang="en-IN" sz="1600" dirty="0"/>
              <a:t> (CTGs) data.</a:t>
            </a:r>
          </a:p>
          <a:p>
            <a:pPr lvl="0"/>
            <a:r>
              <a:rPr lang="en-IN" sz="1600" dirty="0"/>
              <a:t>The app will notify about the daily development of the child. According to the expected delivery date, it will generate the whole timeline.</a:t>
            </a:r>
          </a:p>
          <a:p>
            <a:pPr lvl="0"/>
            <a:r>
              <a:rPr lang="en-IN" sz="1600" dirty="0"/>
              <a:t>The workout tutorials suitable for the mother according to the pregnancy risk level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30" name="Google Shape;1330;p40"/>
          <p:cNvGrpSpPr/>
          <p:nvPr/>
        </p:nvGrpSpPr>
        <p:grpSpPr>
          <a:xfrm>
            <a:off x="7425187" y="2744752"/>
            <a:ext cx="2564190" cy="4426679"/>
            <a:chOff x="7077875" y="1273600"/>
            <a:chExt cx="3032750" cy="5235575"/>
          </a:xfrm>
        </p:grpSpPr>
        <p:sp>
          <p:nvSpPr>
            <p:cNvPr id="1331" name="Google Shape;1331;p40"/>
            <p:cNvSpPr/>
            <p:nvPr/>
          </p:nvSpPr>
          <p:spPr>
            <a:xfrm>
              <a:off x="9518500" y="5495475"/>
              <a:ext cx="237200" cy="159200"/>
            </a:xfrm>
            <a:custGeom>
              <a:avLst/>
              <a:gdLst/>
              <a:ahLst/>
              <a:cxnLst/>
              <a:rect l="l" t="t" r="r" b="b"/>
              <a:pathLst>
                <a:path w="9488" h="6368" extrusionOk="0">
                  <a:moveTo>
                    <a:pt x="323" y="0"/>
                  </a:moveTo>
                  <a:cubicBezTo>
                    <a:pt x="231" y="0"/>
                    <a:pt x="141" y="45"/>
                    <a:pt x="87" y="128"/>
                  </a:cubicBezTo>
                  <a:cubicBezTo>
                    <a:pt x="1" y="260"/>
                    <a:pt x="35" y="436"/>
                    <a:pt x="167" y="522"/>
                  </a:cubicBezTo>
                  <a:lnTo>
                    <a:pt x="8940" y="6321"/>
                  </a:lnTo>
                  <a:cubicBezTo>
                    <a:pt x="8986" y="6352"/>
                    <a:pt x="9041" y="6367"/>
                    <a:pt x="9097" y="6367"/>
                  </a:cubicBezTo>
                  <a:cubicBezTo>
                    <a:pt x="9377" y="6367"/>
                    <a:pt x="9488" y="6001"/>
                    <a:pt x="9254" y="5844"/>
                  </a:cubicBezTo>
                  <a:lnTo>
                    <a:pt x="481" y="48"/>
                  </a:lnTo>
                  <a:cubicBezTo>
                    <a:pt x="432" y="16"/>
                    <a:pt x="377" y="0"/>
                    <a:pt x="32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9328350" y="5351775"/>
              <a:ext cx="140700" cy="241625"/>
            </a:xfrm>
            <a:custGeom>
              <a:avLst/>
              <a:gdLst/>
              <a:ahLst/>
              <a:cxnLst/>
              <a:rect l="l" t="t" r="r" b="b"/>
              <a:pathLst>
                <a:path w="5628" h="9665" extrusionOk="0">
                  <a:moveTo>
                    <a:pt x="5299" y="1"/>
                  </a:moveTo>
                  <a:cubicBezTo>
                    <a:pt x="5193" y="1"/>
                    <a:pt x="5092" y="60"/>
                    <a:pt x="5043" y="163"/>
                  </a:cubicBezTo>
                  <a:lnTo>
                    <a:pt x="103" y="9243"/>
                  </a:lnTo>
                  <a:cubicBezTo>
                    <a:pt x="1" y="9431"/>
                    <a:pt x="136" y="9665"/>
                    <a:pt x="352" y="9665"/>
                  </a:cubicBezTo>
                  <a:cubicBezTo>
                    <a:pt x="456" y="9662"/>
                    <a:pt x="552" y="9606"/>
                    <a:pt x="601" y="9514"/>
                  </a:cubicBezTo>
                  <a:lnTo>
                    <a:pt x="5545" y="434"/>
                  </a:lnTo>
                  <a:cubicBezTo>
                    <a:pt x="5628" y="295"/>
                    <a:pt x="5578" y="114"/>
                    <a:pt x="5437" y="37"/>
                  </a:cubicBezTo>
                  <a:cubicBezTo>
                    <a:pt x="5393" y="12"/>
                    <a:pt x="5345" y="1"/>
                    <a:pt x="5299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9655650" y="4693500"/>
              <a:ext cx="27025" cy="470600"/>
            </a:xfrm>
            <a:custGeom>
              <a:avLst/>
              <a:gdLst/>
              <a:ahLst/>
              <a:cxnLst/>
              <a:rect l="l" t="t" r="r" b="b"/>
              <a:pathLst>
                <a:path w="1081" h="18824" extrusionOk="0">
                  <a:moveTo>
                    <a:pt x="789" y="0"/>
                  </a:moveTo>
                  <a:cubicBezTo>
                    <a:pt x="637" y="0"/>
                    <a:pt x="511" y="121"/>
                    <a:pt x="508" y="277"/>
                  </a:cubicBezTo>
                  <a:lnTo>
                    <a:pt x="3" y="18531"/>
                  </a:lnTo>
                  <a:cubicBezTo>
                    <a:pt x="0" y="18688"/>
                    <a:pt x="123" y="18817"/>
                    <a:pt x="280" y="18823"/>
                  </a:cubicBezTo>
                  <a:lnTo>
                    <a:pt x="290" y="18823"/>
                  </a:lnTo>
                  <a:cubicBezTo>
                    <a:pt x="443" y="18820"/>
                    <a:pt x="570" y="18700"/>
                    <a:pt x="573" y="18546"/>
                  </a:cubicBezTo>
                  <a:lnTo>
                    <a:pt x="1078" y="293"/>
                  </a:lnTo>
                  <a:cubicBezTo>
                    <a:pt x="1081" y="136"/>
                    <a:pt x="958" y="3"/>
                    <a:pt x="801" y="0"/>
                  </a:cubicBezTo>
                  <a:cubicBezTo>
                    <a:pt x="797" y="0"/>
                    <a:pt x="793" y="0"/>
                    <a:pt x="789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7300100" y="2349200"/>
              <a:ext cx="2584350" cy="2305925"/>
            </a:xfrm>
            <a:custGeom>
              <a:avLst/>
              <a:gdLst/>
              <a:ahLst/>
              <a:cxnLst/>
              <a:rect l="l" t="t" r="r" b="b"/>
              <a:pathLst>
                <a:path w="103374" h="92237" extrusionOk="0">
                  <a:moveTo>
                    <a:pt x="78881" y="0"/>
                  </a:moveTo>
                  <a:lnTo>
                    <a:pt x="16897" y="5005"/>
                  </a:lnTo>
                  <a:lnTo>
                    <a:pt x="3042" y="15151"/>
                  </a:lnTo>
                  <a:cubicBezTo>
                    <a:pt x="4775" y="34395"/>
                    <a:pt x="6098" y="39012"/>
                    <a:pt x="4433" y="46923"/>
                  </a:cubicBezTo>
                  <a:cubicBezTo>
                    <a:pt x="3544" y="51445"/>
                    <a:pt x="1" y="66503"/>
                    <a:pt x="9780" y="73829"/>
                  </a:cubicBezTo>
                  <a:cubicBezTo>
                    <a:pt x="14133" y="77088"/>
                    <a:pt x="18330" y="77903"/>
                    <a:pt x="22012" y="77903"/>
                  </a:cubicBezTo>
                  <a:cubicBezTo>
                    <a:pt x="25699" y="77903"/>
                    <a:pt x="28869" y="77086"/>
                    <a:pt x="31161" y="77086"/>
                  </a:cubicBezTo>
                  <a:cubicBezTo>
                    <a:pt x="31725" y="77086"/>
                    <a:pt x="32235" y="77135"/>
                    <a:pt x="32687" y="77258"/>
                  </a:cubicBezTo>
                  <a:cubicBezTo>
                    <a:pt x="36818" y="78382"/>
                    <a:pt x="40432" y="84806"/>
                    <a:pt x="44021" y="87998"/>
                  </a:cubicBezTo>
                  <a:cubicBezTo>
                    <a:pt x="47347" y="90956"/>
                    <a:pt x="51764" y="92237"/>
                    <a:pt x="56259" y="92237"/>
                  </a:cubicBezTo>
                  <a:cubicBezTo>
                    <a:pt x="58897" y="92237"/>
                    <a:pt x="61563" y="91795"/>
                    <a:pt x="64050" y="90993"/>
                  </a:cubicBezTo>
                  <a:cubicBezTo>
                    <a:pt x="70776" y="88820"/>
                    <a:pt x="76511" y="84412"/>
                    <a:pt x="82101" y="80087"/>
                  </a:cubicBezTo>
                  <a:lnTo>
                    <a:pt x="92819" y="71791"/>
                  </a:lnTo>
                  <a:cubicBezTo>
                    <a:pt x="95835" y="69455"/>
                    <a:pt x="98953" y="67002"/>
                    <a:pt x="100668" y="63588"/>
                  </a:cubicBezTo>
                  <a:cubicBezTo>
                    <a:pt x="103373" y="58195"/>
                    <a:pt x="101942" y="51553"/>
                    <a:pt x="99015" y="46274"/>
                  </a:cubicBezTo>
                  <a:cubicBezTo>
                    <a:pt x="96091" y="40998"/>
                    <a:pt x="91827" y="36593"/>
                    <a:pt x="88441" y="31597"/>
                  </a:cubicBezTo>
                  <a:cubicBezTo>
                    <a:pt x="82005" y="22101"/>
                    <a:pt x="78881" y="0"/>
                    <a:pt x="78881" y="0"/>
                  </a:cubicBezTo>
                  <a:close/>
                </a:path>
              </a:pathLst>
            </a:custGeom>
            <a:solidFill>
              <a:srgbClr val="FC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7372275" y="3064250"/>
              <a:ext cx="2695250" cy="2878600"/>
            </a:xfrm>
            <a:custGeom>
              <a:avLst/>
              <a:gdLst/>
              <a:ahLst/>
              <a:cxnLst/>
              <a:rect l="l" t="t" r="r" b="b"/>
              <a:pathLst>
                <a:path w="107810" h="115144" extrusionOk="0">
                  <a:moveTo>
                    <a:pt x="64334" y="0"/>
                  </a:moveTo>
                  <a:lnTo>
                    <a:pt x="37834" y="15126"/>
                  </a:lnTo>
                  <a:lnTo>
                    <a:pt x="40457" y="24505"/>
                  </a:lnTo>
                  <a:cubicBezTo>
                    <a:pt x="40457" y="24505"/>
                    <a:pt x="22804" y="28454"/>
                    <a:pt x="19892" y="30818"/>
                  </a:cubicBezTo>
                  <a:cubicBezTo>
                    <a:pt x="14434" y="37821"/>
                    <a:pt x="1725" y="89454"/>
                    <a:pt x="1" y="93766"/>
                  </a:cubicBezTo>
                  <a:cubicBezTo>
                    <a:pt x="16038" y="111345"/>
                    <a:pt x="58362" y="115144"/>
                    <a:pt x="58362" y="115144"/>
                  </a:cubicBezTo>
                  <a:lnTo>
                    <a:pt x="63961" y="102560"/>
                  </a:lnTo>
                  <a:cubicBezTo>
                    <a:pt x="63961" y="102560"/>
                    <a:pt x="78677" y="104934"/>
                    <a:pt x="91986" y="104934"/>
                  </a:cubicBezTo>
                  <a:cubicBezTo>
                    <a:pt x="98067" y="104934"/>
                    <a:pt x="103854" y="104439"/>
                    <a:pt x="107809" y="102994"/>
                  </a:cubicBezTo>
                  <a:cubicBezTo>
                    <a:pt x="107809" y="102994"/>
                    <a:pt x="103712" y="51245"/>
                    <a:pt x="100693" y="45390"/>
                  </a:cubicBezTo>
                  <a:cubicBezTo>
                    <a:pt x="97673" y="39536"/>
                    <a:pt x="68779" y="22892"/>
                    <a:pt x="68779" y="22892"/>
                  </a:cubicBezTo>
                  <a:lnTo>
                    <a:pt x="64334" y="0"/>
                  </a:ln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7868025" y="3840075"/>
              <a:ext cx="1735700" cy="2433225"/>
            </a:xfrm>
            <a:custGeom>
              <a:avLst/>
              <a:gdLst/>
              <a:ahLst/>
              <a:cxnLst/>
              <a:rect l="l" t="t" r="r" b="b"/>
              <a:pathLst>
                <a:path w="69428" h="97329" extrusionOk="0">
                  <a:moveTo>
                    <a:pt x="62345" y="1"/>
                  </a:moveTo>
                  <a:cubicBezTo>
                    <a:pt x="62345" y="1"/>
                    <a:pt x="50719" y="7108"/>
                    <a:pt x="46591" y="30739"/>
                  </a:cubicBezTo>
                  <a:cubicBezTo>
                    <a:pt x="44882" y="36240"/>
                    <a:pt x="19651" y="39958"/>
                    <a:pt x="21218" y="68714"/>
                  </a:cubicBezTo>
                  <a:cubicBezTo>
                    <a:pt x="20608" y="71783"/>
                    <a:pt x="0" y="71783"/>
                    <a:pt x="0" y="71783"/>
                  </a:cubicBezTo>
                  <a:lnTo>
                    <a:pt x="0" y="97328"/>
                  </a:lnTo>
                  <a:lnTo>
                    <a:pt x="27626" y="97328"/>
                  </a:lnTo>
                  <a:lnTo>
                    <a:pt x="40721" y="77699"/>
                  </a:lnTo>
                  <a:lnTo>
                    <a:pt x="66109" y="82409"/>
                  </a:lnTo>
                  <a:lnTo>
                    <a:pt x="61945" y="46831"/>
                  </a:lnTo>
                  <a:cubicBezTo>
                    <a:pt x="61945" y="46831"/>
                    <a:pt x="58134" y="20181"/>
                    <a:pt x="69427" y="4661"/>
                  </a:cubicBezTo>
                  <a:lnTo>
                    <a:pt x="62345" y="1"/>
                  </a:lnTo>
                  <a:close/>
                </a:path>
              </a:pathLst>
            </a:custGeom>
            <a:solidFill>
              <a:srgbClr val="87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0"/>
            <p:cNvSpPr/>
            <p:nvPr/>
          </p:nvSpPr>
          <p:spPr>
            <a:xfrm>
              <a:off x="7148200" y="4180675"/>
              <a:ext cx="1165100" cy="2328500"/>
            </a:xfrm>
            <a:custGeom>
              <a:avLst/>
              <a:gdLst/>
              <a:ahLst/>
              <a:cxnLst/>
              <a:rect l="l" t="t" r="r" b="b"/>
              <a:pathLst>
                <a:path w="46604" h="93140" extrusionOk="0">
                  <a:moveTo>
                    <a:pt x="23394" y="1"/>
                  </a:moveTo>
                  <a:cubicBezTo>
                    <a:pt x="23394" y="1"/>
                    <a:pt x="6683" y="31385"/>
                    <a:pt x="5455" y="35805"/>
                  </a:cubicBezTo>
                  <a:cubicBezTo>
                    <a:pt x="4316" y="39915"/>
                    <a:pt x="0" y="56564"/>
                    <a:pt x="19864" y="78745"/>
                  </a:cubicBezTo>
                  <a:lnTo>
                    <a:pt x="19861" y="78748"/>
                  </a:lnTo>
                  <a:cubicBezTo>
                    <a:pt x="19861" y="78748"/>
                    <a:pt x="22440" y="86425"/>
                    <a:pt x="30942" y="90796"/>
                  </a:cubicBezTo>
                  <a:cubicBezTo>
                    <a:pt x="34266" y="92521"/>
                    <a:pt x="37367" y="93140"/>
                    <a:pt x="39896" y="93140"/>
                  </a:cubicBezTo>
                  <a:cubicBezTo>
                    <a:pt x="43418" y="93140"/>
                    <a:pt x="45832" y="91940"/>
                    <a:pt x="46197" y="90849"/>
                  </a:cubicBezTo>
                  <a:cubicBezTo>
                    <a:pt x="46603" y="89633"/>
                    <a:pt x="36236" y="83929"/>
                    <a:pt x="28926" y="80081"/>
                  </a:cubicBezTo>
                  <a:lnTo>
                    <a:pt x="35048" y="74451"/>
                  </a:lnTo>
                  <a:lnTo>
                    <a:pt x="23394" y="1"/>
                  </a:ln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7077875" y="4261775"/>
              <a:ext cx="933450" cy="948550"/>
            </a:xfrm>
            <a:custGeom>
              <a:avLst/>
              <a:gdLst/>
              <a:ahLst/>
              <a:cxnLst/>
              <a:rect l="l" t="t" r="r" b="b"/>
              <a:pathLst>
                <a:path w="37338" h="37942" extrusionOk="0">
                  <a:moveTo>
                    <a:pt x="19589" y="1"/>
                  </a:moveTo>
                  <a:cubicBezTo>
                    <a:pt x="8773" y="1"/>
                    <a:pt x="0" y="7533"/>
                    <a:pt x="0" y="18353"/>
                  </a:cubicBezTo>
                  <a:cubicBezTo>
                    <a:pt x="0" y="29172"/>
                    <a:pt x="8770" y="37942"/>
                    <a:pt x="19589" y="37942"/>
                  </a:cubicBezTo>
                  <a:cubicBezTo>
                    <a:pt x="30409" y="37942"/>
                    <a:pt x="37338" y="31013"/>
                    <a:pt x="37338" y="20194"/>
                  </a:cubicBezTo>
                  <a:cubicBezTo>
                    <a:pt x="37338" y="16604"/>
                    <a:pt x="34130" y="15182"/>
                    <a:pt x="32714" y="12200"/>
                  </a:cubicBezTo>
                  <a:cubicBezTo>
                    <a:pt x="29867" y="6197"/>
                    <a:pt x="26820" y="1"/>
                    <a:pt x="19589" y="1"/>
                  </a:cubicBez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0"/>
            <p:cNvSpPr/>
            <p:nvPr/>
          </p:nvSpPr>
          <p:spPr>
            <a:xfrm>
              <a:off x="7615850" y="4719500"/>
              <a:ext cx="133525" cy="89900"/>
            </a:xfrm>
            <a:custGeom>
              <a:avLst/>
              <a:gdLst/>
              <a:ahLst/>
              <a:cxnLst/>
              <a:rect l="l" t="t" r="r" b="b"/>
              <a:pathLst>
                <a:path w="5341" h="3596" extrusionOk="0">
                  <a:moveTo>
                    <a:pt x="2973" y="0"/>
                  </a:moveTo>
                  <a:cubicBezTo>
                    <a:pt x="1599" y="0"/>
                    <a:pt x="196" y="1169"/>
                    <a:pt x="126" y="1226"/>
                  </a:cubicBezTo>
                  <a:cubicBezTo>
                    <a:pt x="13" y="1330"/>
                    <a:pt x="0" y="1503"/>
                    <a:pt x="99" y="1623"/>
                  </a:cubicBezTo>
                  <a:cubicBezTo>
                    <a:pt x="155" y="1689"/>
                    <a:pt x="236" y="1724"/>
                    <a:pt x="317" y="1724"/>
                  </a:cubicBezTo>
                  <a:cubicBezTo>
                    <a:pt x="379" y="1724"/>
                    <a:pt x="441" y="1704"/>
                    <a:pt x="493" y="1663"/>
                  </a:cubicBezTo>
                  <a:cubicBezTo>
                    <a:pt x="509" y="1650"/>
                    <a:pt x="1809" y="568"/>
                    <a:pt x="2967" y="568"/>
                  </a:cubicBezTo>
                  <a:cubicBezTo>
                    <a:pt x="3158" y="568"/>
                    <a:pt x="3345" y="597"/>
                    <a:pt x="3522" y="666"/>
                  </a:cubicBezTo>
                  <a:cubicBezTo>
                    <a:pt x="4710" y="1127"/>
                    <a:pt x="4420" y="3251"/>
                    <a:pt x="4417" y="3273"/>
                  </a:cubicBezTo>
                  <a:cubicBezTo>
                    <a:pt x="4396" y="3427"/>
                    <a:pt x="4504" y="3571"/>
                    <a:pt x="4657" y="3593"/>
                  </a:cubicBezTo>
                  <a:cubicBezTo>
                    <a:pt x="4673" y="3596"/>
                    <a:pt x="4685" y="3596"/>
                    <a:pt x="4701" y="3596"/>
                  </a:cubicBezTo>
                  <a:cubicBezTo>
                    <a:pt x="4839" y="3596"/>
                    <a:pt x="4959" y="3494"/>
                    <a:pt x="4981" y="3353"/>
                  </a:cubicBezTo>
                  <a:cubicBezTo>
                    <a:pt x="4996" y="3248"/>
                    <a:pt x="5341" y="761"/>
                    <a:pt x="3728" y="136"/>
                  </a:cubicBezTo>
                  <a:cubicBezTo>
                    <a:pt x="3483" y="41"/>
                    <a:pt x="3228" y="0"/>
                    <a:pt x="297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0"/>
            <p:cNvSpPr/>
            <p:nvPr/>
          </p:nvSpPr>
          <p:spPr>
            <a:xfrm>
              <a:off x="7108025" y="4968625"/>
              <a:ext cx="274050" cy="242575"/>
            </a:xfrm>
            <a:custGeom>
              <a:avLst/>
              <a:gdLst/>
              <a:ahLst/>
              <a:cxnLst/>
              <a:rect l="l" t="t" r="r" b="b"/>
              <a:pathLst>
                <a:path w="10962" h="9703" extrusionOk="0">
                  <a:moveTo>
                    <a:pt x="4357" y="1"/>
                  </a:moveTo>
                  <a:cubicBezTo>
                    <a:pt x="3324" y="1"/>
                    <a:pt x="2363" y="347"/>
                    <a:pt x="1657" y="1058"/>
                  </a:cubicBezTo>
                  <a:cubicBezTo>
                    <a:pt x="1" y="2727"/>
                    <a:pt x="370" y="5780"/>
                    <a:pt x="2482" y="7877"/>
                  </a:cubicBezTo>
                  <a:cubicBezTo>
                    <a:pt x="3693" y="9077"/>
                    <a:pt x="5214" y="9703"/>
                    <a:pt x="6605" y="9703"/>
                  </a:cubicBezTo>
                  <a:cubicBezTo>
                    <a:pt x="7638" y="9703"/>
                    <a:pt x="8599" y="9357"/>
                    <a:pt x="9306" y="8646"/>
                  </a:cubicBezTo>
                  <a:cubicBezTo>
                    <a:pt x="10962" y="6975"/>
                    <a:pt x="10592" y="3924"/>
                    <a:pt x="8478" y="1828"/>
                  </a:cubicBezTo>
                  <a:cubicBezTo>
                    <a:pt x="7267" y="626"/>
                    <a:pt x="5746" y="1"/>
                    <a:pt x="4357" y="1"/>
                  </a:cubicBez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0"/>
            <p:cNvSpPr/>
            <p:nvPr/>
          </p:nvSpPr>
          <p:spPr>
            <a:xfrm>
              <a:off x="7143650" y="4961475"/>
              <a:ext cx="100300" cy="37000"/>
            </a:xfrm>
            <a:custGeom>
              <a:avLst/>
              <a:gdLst/>
              <a:ahLst/>
              <a:cxnLst/>
              <a:rect l="l" t="t" r="r" b="b"/>
              <a:pathLst>
                <a:path w="4012" h="1480" extrusionOk="0">
                  <a:moveTo>
                    <a:pt x="2923" y="0"/>
                  </a:moveTo>
                  <a:cubicBezTo>
                    <a:pt x="1871" y="0"/>
                    <a:pt x="923" y="337"/>
                    <a:pt x="198" y="981"/>
                  </a:cubicBezTo>
                  <a:cubicBezTo>
                    <a:pt x="1" y="1157"/>
                    <a:pt x="124" y="1480"/>
                    <a:pt x="389" y="1480"/>
                  </a:cubicBezTo>
                  <a:cubicBezTo>
                    <a:pt x="456" y="1480"/>
                    <a:pt x="524" y="1455"/>
                    <a:pt x="576" y="1409"/>
                  </a:cubicBezTo>
                  <a:cubicBezTo>
                    <a:pt x="1195" y="858"/>
                    <a:pt x="2011" y="570"/>
                    <a:pt x="2923" y="570"/>
                  </a:cubicBezTo>
                  <a:cubicBezTo>
                    <a:pt x="3163" y="570"/>
                    <a:pt x="3409" y="590"/>
                    <a:pt x="3661" y="630"/>
                  </a:cubicBezTo>
                  <a:cubicBezTo>
                    <a:pt x="3674" y="632"/>
                    <a:pt x="3688" y="633"/>
                    <a:pt x="3701" y="633"/>
                  </a:cubicBezTo>
                  <a:cubicBezTo>
                    <a:pt x="3839" y="633"/>
                    <a:pt x="3961" y="534"/>
                    <a:pt x="3984" y="393"/>
                  </a:cubicBezTo>
                  <a:cubicBezTo>
                    <a:pt x="4012" y="239"/>
                    <a:pt x="3904" y="92"/>
                    <a:pt x="3750" y="67"/>
                  </a:cubicBezTo>
                  <a:cubicBezTo>
                    <a:pt x="3469" y="23"/>
                    <a:pt x="3193" y="0"/>
                    <a:pt x="292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7149975" y="5009350"/>
              <a:ext cx="161850" cy="110250"/>
            </a:xfrm>
            <a:custGeom>
              <a:avLst/>
              <a:gdLst/>
              <a:ahLst/>
              <a:cxnLst/>
              <a:rect l="l" t="t" r="r" b="b"/>
              <a:pathLst>
                <a:path w="6474" h="4410" extrusionOk="0">
                  <a:moveTo>
                    <a:pt x="2469" y="0"/>
                  </a:moveTo>
                  <a:cubicBezTo>
                    <a:pt x="1696" y="0"/>
                    <a:pt x="949" y="346"/>
                    <a:pt x="517" y="944"/>
                  </a:cubicBezTo>
                  <a:cubicBezTo>
                    <a:pt x="157" y="1446"/>
                    <a:pt x="0" y="2123"/>
                    <a:pt x="80" y="2849"/>
                  </a:cubicBezTo>
                  <a:cubicBezTo>
                    <a:pt x="95" y="2995"/>
                    <a:pt x="218" y="3104"/>
                    <a:pt x="361" y="3104"/>
                  </a:cubicBezTo>
                  <a:cubicBezTo>
                    <a:pt x="372" y="3104"/>
                    <a:pt x="383" y="3103"/>
                    <a:pt x="394" y="3102"/>
                  </a:cubicBezTo>
                  <a:cubicBezTo>
                    <a:pt x="551" y="3083"/>
                    <a:pt x="662" y="2942"/>
                    <a:pt x="647" y="2788"/>
                  </a:cubicBezTo>
                  <a:cubicBezTo>
                    <a:pt x="582" y="2200"/>
                    <a:pt x="699" y="1661"/>
                    <a:pt x="979" y="1276"/>
                  </a:cubicBezTo>
                  <a:cubicBezTo>
                    <a:pt x="1298" y="834"/>
                    <a:pt x="1876" y="572"/>
                    <a:pt x="2475" y="572"/>
                  </a:cubicBezTo>
                  <a:cubicBezTo>
                    <a:pt x="2656" y="572"/>
                    <a:pt x="2839" y="595"/>
                    <a:pt x="3017" y="645"/>
                  </a:cubicBezTo>
                  <a:cubicBezTo>
                    <a:pt x="3826" y="836"/>
                    <a:pt x="4673" y="1569"/>
                    <a:pt x="5002" y="1877"/>
                  </a:cubicBezTo>
                  <a:cubicBezTo>
                    <a:pt x="4762" y="2369"/>
                    <a:pt x="4297" y="3493"/>
                    <a:pt x="4694" y="4053"/>
                  </a:cubicBezTo>
                  <a:cubicBezTo>
                    <a:pt x="4882" y="4318"/>
                    <a:pt x="5144" y="4410"/>
                    <a:pt x="5408" y="4410"/>
                  </a:cubicBezTo>
                  <a:cubicBezTo>
                    <a:pt x="5753" y="4410"/>
                    <a:pt x="6104" y="4256"/>
                    <a:pt x="6313" y="4117"/>
                  </a:cubicBezTo>
                  <a:cubicBezTo>
                    <a:pt x="6440" y="4028"/>
                    <a:pt x="6474" y="3856"/>
                    <a:pt x="6390" y="3727"/>
                  </a:cubicBezTo>
                  <a:cubicBezTo>
                    <a:pt x="6335" y="3643"/>
                    <a:pt x="6245" y="3598"/>
                    <a:pt x="6152" y="3598"/>
                  </a:cubicBezTo>
                  <a:cubicBezTo>
                    <a:pt x="6101" y="3598"/>
                    <a:pt x="6050" y="3612"/>
                    <a:pt x="6003" y="3640"/>
                  </a:cubicBezTo>
                  <a:cubicBezTo>
                    <a:pt x="5998" y="3643"/>
                    <a:pt x="5680" y="3842"/>
                    <a:pt x="5419" y="3842"/>
                  </a:cubicBezTo>
                  <a:cubicBezTo>
                    <a:pt x="5315" y="3842"/>
                    <a:pt x="5221" y="3811"/>
                    <a:pt x="5159" y="3723"/>
                  </a:cubicBezTo>
                  <a:cubicBezTo>
                    <a:pt x="4974" y="3462"/>
                    <a:pt x="5298" y="2526"/>
                    <a:pt x="5602" y="1954"/>
                  </a:cubicBezTo>
                  <a:cubicBezTo>
                    <a:pt x="5661" y="1843"/>
                    <a:pt x="5639" y="1710"/>
                    <a:pt x="5556" y="1621"/>
                  </a:cubicBezTo>
                  <a:cubicBezTo>
                    <a:pt x="5507" y="1572"/>
                    <a:pt x="4343" y="371"/>
                    <a:pt x="3158" y="94"/>
                  </a:cubicBezTo>
                  <a:cubicBezTo>
                    <a:pt x="2931" y="31"/>
                    <a:pt x="2699" y="0"/>
                    <a:pt x="2469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0"/>
            <p:cNvSpPr/>
            <p:nvPr/>
          </p:nvSpPr>
          <p:spPr>
            <a:xfrm>
              <a:off x="7312350" y="5125425"/>
              <a:ext cx="45650" cy="39125"/>
            </a:xfrm>
            <a:custGeom>
              <a:avLst/>
              <a:gdLst/>
              <a:ahLst/>
              <a:cxnLst/>
              <a:rect l="l" t="t" r="r" b="b"/>
              <a:pathLst>
                <a:path w="1826" h="1565" extrusionOk="0">
                  <a:moveTo>
                    <a:pt x="782" y="1"/>
                  </a:moveTo>
                  <a:cubicBezTo>
                    <a:pt x="351" y="1"/>
                    <a:pt x="0" y="352"/>
                    <a:pt x="0" y="783"/>
                  </a:cubicBezTo>
                  <a:cubicBezTo>
                    <a:pt x="0" y="1253"/>
                    <a:pt x="384" y="1564"/>
                    <a:pt x="785" y="1564"/>
                  </a:cubicBezTo>
                  <a:cubicBezTo>
                    <a:pt x="978" y="1564"/>
                    <a:pt x="1173" y="1493"/>
                    <a:pt x="1333" y="1334"/>
                  </a:cubicBezTo>
                  <a:cubicBezTo>
                    <a:pt x="1825" y="841"/>
                    <a:pt x="1478" y="1"/>
                    <a:pt x="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7256925" y="5160275"/>
              <a:ext cx="105150" cy="58075"/>
            </a:xfrm>
            <a:custGeom>
              <a:avLst/>
              <a:gdLst/>
              <a:ahLst/>
              <a:cxnLst/>
              <a:rect l="l" t="t" r="r" b="b"/>
              <a:pathLst>
                <a:path w="4206" h="2323" extrusionOk="0">
                  <a:moveTo>
                    <a:pt x="3881" y="1"/>
                  </a:moveTo>
                  <a:cubicBezTo>
                    <a:pt x="3782" y="1"/>
                    <a:pt x="3687" y="52"/>
                    <a:pt x="3633" y="143"/>
                  </a:cubicBezTo>
                  <a:cubicBezTo>
                    <a:pt x="3498" y="374"/>
                    <a:pt x="3334" y="589"/>
                    <a:pt x="3147" y="780"/>
                  </a:cubicBezTo>
                  <a:cubicBezTo>
                    <a:pt x="2521" y="1411"/>
                    <a:pt x="1648" y="1751"/>
                    <a:pt x="659" y="1751"/>
                  </a:cubicBezTo>
                  <a:cubicBezTo>
                    <a:pt x="544" y="1751"/>
                    <a:pt x="427" y="1747"/>
                    <a:pt x="309" y="1737"/>
                  </a:cubicBezTo>
                  <a:cubicBezTo>
                    <a:pt x="305" y="1737"/>
                    <a:pt x="301" y="1737"/>
                    <a:pt x="297" y="1737"/>
                  </a:cubicBezTo>
                  <a:cubicBezTo>
                    <a:pt x="148" y="1737"/>
                    <a:pt x="25" y="1852"/>
                    <a:pt x="13" y="2002"/>
                  </a:cubicBezTo>
                  <a:cubicBezTo>
                    <a:pt x="1" y="2156"/>
                    <a:pt x="115" y="2291"/>
                    <a:pt x="266" y="2307"/>
                  </a:cubicBezTo>
                  <a:cubicBezTo>
                    <a:pt x="395" y="2316"/>
                    <a:pt x="524" y="2322"/>
                    <a:pt x="650" y="2322"/>
                  </a:cubicBezTo>
                  <a:cubicBezTo>
                    <a:pt x="1795" y="2322"/>
                    <a:pt x="2814" y="1922"/>
                    <a:pt x="3550" y="1180"/>
                  </a:cubicBezTo>
                  <a:cubicBezTo>
                    <a:pt x="3772" y="955"/>
                    <a:pt x="3965" y="703"/>
                    <a:pt x="4126" y="429"/>
                  </a:cubicBezTo>
                  <a:cubicBezTo>
                    <a:pt x="4206" y="294"/>
                    <a:pt x="4159" y="118"/>
                    <a:pt x="4024" y="38"/>
                  </a:cubicBezTo>
                  <a:cubicBezTo>
                    <a:pt x="3979" y="13"/>
                    <a:pt x="3930" y="1"/>
                    <a:pt x="3881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0"/>
            <p:cNvSpPr/>
            <p:nvPr/>
          </p:nvSpPr>
          <p:spPr>
            <a:xfrm>
              <a:off x="7417300" y="4817700"/>
              <a:ext cx="202025" cy="202025"/>
            </a:xfrm>
            <a:custGeom>
              <a:avLst/>
              <a:gdLst/>
              <a:ahLst/>
              <a:cxnLst/>
              <a:rect l="l" t="t" r="r" b="b"/>
              <a:pathLst>
                <a:path w="8081" h="8081" extrusionOk="0">
                  <a:moveTo>
                    <a:pt x="4042" y="0"/>
                  </a:moveTo>
                  <a:cubicBezTo>
                    <a:pt x="1811" y="0"/>
                    <a:pt x="1" y="1807"/>
                    <a:pt x="1" y="4039"/>
                  </a:cubicBezTo>
                  <a:cubicBezTo>
                    <a:pt x="1" y="6271"/>
                    <a:pt x="1811" y="8080"/>
                    <a:pt x="4042" y="8080"/>
                  </a:cubicBezTo>
                  <a:cubicBezTo>
                    <a:pt x="6271" y="8080"/>
                    <a:pt x="8081" y="6271"/>
                    <a:pt x="8081" y="4039"/>
                  </a:cubicBezTo>
                  <a:cubicBezTo>
                    <a:pt x="8081" y="1807"/>
                    <a:pt x="6271" y="0"/>
                    <a:pt x="4042" y="0"/>
                  </a:cubicBez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0"/>
            <p:cNvSpPr/>
            <p:nvPr/>
          </p:nvSpPr>
          <p:spPr>
            <a:xfrm>
              <a:off x="7784300" y="4642850"/>
              <a:ext cx="210025" cy="202025"/>
            </a:xfrm>
            <a:custGeom>
              <a:avLst/>
              <a:gdLst/>
              <a:ahLst/>
              <a:cxnLst/>
              <a:rect l="l" t="t" r="r" b="b"/>
              <a:pathLst>
                <a:path w="8401" h="8081" extrusionOk="0">
                  <a:moveTo>
                    <a:pt x="4359" y="1"/>
                  </a:moveTo>
                  <a:cubicBezTo>
                    <a:pt x="2724" y="1"/>
                    <a:pt x="1253" y="986"/>
                    <a:pt x="628" y="2494"/>
                  </a:cubicBezTo>
                  <a:cubicBezTo>
                    <a:pt x="0" y="4002"/>
                    <a:pt x="348" y="5742"/>
                    <a:pt x="1502" y="6896"/>
                  </a:cubicBezTo>
                  <a:cubicBezTo>
                    <a:pt x="2274" y="7670"/>
                    <a:pt x="3308" y="8081"/>
                    <a:pt x="4360" y="8081"/>
                  </a:cubicBezTo>
                  <a:cubicBezTo>
                    <a:pt x="4880" y="8081"/>
                    <a:pt x="5405" y="7980"/>
                    <a:pt x="5904" y="7773"/>
                  </a:cubicBezTo>
                  <a:cubicBezTo>
                    <a:pt x="7415" y="7148"/>
                    <a:pt x="8400" y="5674"/>
                    <a:pt x="8400" y="4039"/>
                  </a:cubicBezTo>
                  <a:cubicBezTo>
                    <a:pt x="8400" y="1808"/>
                    <a:pt x="6591" y="1"/>
                    <a:pt x="4359" y="1"/>
                  </a:cubicBez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0"/>
            <p:cNvSpPr/>
            <p:nvPr/>
          </p:nvSpPr>
          <p:spPr>
            <a:xfrm>
              <a:off x="7402750" y="4696700"/>
              <a:ext cx="135325" cy="101250"/>
            </a:xfrm>
            <a:custGeom>
              <a:avLst/>
              <a:gdLst/>
              <a:ahLst/>
              <a:cxnLst/>
              <a:rect l="l" t="t" r="r" b="b"/>
              <a:pathLst>
                <a:path w="5413" h="4050" extrusionOk="0">
                  <a:moveTo>
                    <a:pt x="4664" y="0"/>
                  </a:moveTo>
                  <a:cubicBezTo>
                    <a:pt x="4647" y="0"/>
                    <a:pt x="4629" y="2"/>
                    <a:pt x="4612" y="5"/>
                  </a:cubicBezTo>
                  <a:cubicBezTo>
                    <a:pt x="4458" y="35"/>
                    <a:pt x="4360" y="186"/>
                    <a:pt x="4387" y="340"/>
                  </a:cubicBezTo>
                  <a:cubicBezTo>
                    <a:pt x="4504" y="934"/>
                    <a:pt x="4621" y="2615"/>
                    <a:pt x="3793" y="3227"/>
                  </a:cubicBezTo>
                  <a:cubicBezTo>
                    <a:pt x="3565" y="3397"/>
                    <a:pt x="3271" y="3480"/>
                    <a:pt x="2915" y="3480"/>
                  </a:cubicBezTo>
                  <a:cubicBezTo>
                    <a:pt x="2281" y="3480"/>
                    <a:pt x="1452" y="3214"/>
                    <a:pt x="460" y="2689"/>
                  </a:cubicBezTo>
                  <a:cubicBezTo>
                    <a:pt x="417" y="2666"/>
                    <a:pt x="371" y="2655"/>
                    <a:pt x="326" y="2655"/>
                  </a:cubicBezTo>
                  <a:cubicBezTo>
                    <a:pt x="224" y="2655"/>
                    <a:pt x="126" y="2710"/>
                    <a:pt x="75" y="2806"/>
                  </a:cubicBezTo>
                  <a:cubicBezTo>
                    <a:pt x="1" y="2944"/>
                    <a:pt x="53" y="3117"/>
                    <a:pt x="192" y="3191"/>
                  </a:cubicBezTo>
                  <a:cubicBezTo>
                    <a:pt x="1269" y="3763"/>
                    <a:pt x="2180" y="4049"/>
                    <a:pt x="2916" y="4049"/>
                  </a:cubicBezTo>
                  <a:cubicBezTo>
                    <a:pt x="3396" y="4049"/>
                    <a:pt x="3802" y="3929"/>
                    <a:pt x="4132" y="3686"/>
                  </a:cubicBezTo>
                  <a:cubicBezTo>
                    <a:pt x="5412" y="2735"/>
                    <a:pt x="4966" y="334"/>
                    <a:pt x="4947" y="232"/>
                  </a:cubicBezTo>
                  <a:cubicBezTo>
                    <a:pt x="4920" y="96"/>
                    <a:pt x="4800" y="0"/>
                    <a:pt x="4664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7694250" y="4596450"/>
              <a:ext cx="134550" cy="94225"/>
            </a:xfrm>
            <a:custGeom>
              <a:avLst/>
              <a:gdLst/>
              <a:ahLst/>
              <a:cxnLst/>
              <a:rect l="l" t="t" r="r" b="b"/>
              <a:pathLst>
                <a:path w="5382" h="3769" extrusionOk="0">
                  <a:moveTo>
                    <a:pt x="5029" y="1"/>
                  </a:moveTo>
                  <a:cubicBezTo>
                    <a:pt x="5026" y="1"/>
                    <a:pt x="5022" y="1"/>
                    <a:pt x="5018" y="1"/>
                  </a:cubicBezTo>
                  <a:cubicBezTo>
                    <a:pt x="4858" y="7"/>
                    <a:pt x="4735" y="139"/>
                    <a:pt x="4741" y="299"/>
                  </a:cubicBezTo>
                  <a:cubicBezTo>
                    <a:pt x="4763" y="906"/>
                    <a:pt x="4618" y="2583"/>
                    <a:pt x="3704" y="3060"/>
                  </a:cubicBezTo>
                  <a:cubicBezTo>
                    <a:pt x="3528" y="3152"/>
                    <a:pt x="3326" y="3197"/>
                    <a:pt x="3100" y="3197"/>
                  </a:cubicBezTo>
                  <a:cubicBezTo>
                    <a:pt x="2428" y="3197"/>
                    <a:pt x="1542" y="2796"/>
                    <a:pt x="496" y="2008"/>
                  </a:cubicBezTo>
                  <a:cubicBezTo>
                    <a:pt x="445" y="1969"/>
                    <a:pt x="385" y="1951"/>
                    <a:pt x="326" y="1951"/>
                  </a:cubicBezTo>
                  <a:cubicBezTo>
                    <a:pt x="239" y="1951"/>
                    <a:pt x="153" y="1990"/>
                    <a:pt x="96" y="2063"/>
                  </a:cubicBezTo>
                  <a:cubicBezTo>
                    <a:pt x="1" y="2189"/>
                    <a:pt x="29" y="2368"/>
                    <a:pt x="155" y="2463"/>
                  </a:cubicBezTo>
                  <a:cubicBezTo>
                    <a:pt x="1309" y="3331"/>
                    <a:pt x="2294" y="3768"/>
                    <a:pt x="3101" y="3768"/>
                  </a:cubicBezTo>
                  <a:cubicBezTo>
                    <a:pt x="3107" y="3768"/>
                    <a:pt x="3113" y="3768"/>
                    <a:pt x="3119" y="3768"/>
                  </a:cubicBezTo>
                  <a:cubicBezTo>
                    <a:pt x="3414" y="3768"/>
                    <a:pt x="3703" y="3698"/>
                    <a:pt x="3965" y="3565"/>
                  </a:cubicBezTo>
                  <a:cubicBezTo>
                    <a:pt x="5381" y="2826"/>
                    <a:pt x="5314" y="386"/>
                    <a:pt x="5311" y="281"/>
                  </a:cubicBezTo>
                  <a:cubicBezTo>
                    <a:pt x="5308" y="125"/>
                    <a:pt x="5181" y="1"/>
                    <a:pt x="5029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0"/>
            <p:cNvSpPr/>
            <p:nvPr/>
          </p:nvSpPr>
          <p:spPr>
            <a:xfrm>
              <a:off x="7411450" y="4775475"/>
              <a:ext cx="34500" cy="37775"/>
            </a:xfrm>
            <a:custGeom>
              <a:avLst/>
              <a:gdLst/>
              <a:ahLst/>
              <a:cxnLst/>
              <a:rect l="l" t="t" r="r" b="b"/>
              <a:pathLst>
                <a:path w="1380" h="1511" extrusionOk="0">
                  <a:moveTo>
                    <a:pt x="1056" y="1"/>
                  </a:moveTo>
                  <a:cubicBezTo>
                    <a:pt x="969" y="1"/>
                    <a:pt x="884" y="41"/>
                    <a:pt x="829" y="116"/>
                  </a:cubicBezTo>
                  <a:lnTo>
                    <a:pt x="139" y="1058"/>
                  </a:lnTo>
                  <a:cubicBezTo>
                    <a:pt x="1" y="1246"/>
                    <a:pt x="136" y="1511"/>
                    <a:pt x="370" y="1511"/>
                  </a:cubicBezTo>
                  <a:cubicBezTo>
                    <a:pt x="459" y="1511"/>
                    <a:pt x="542" y="1468"/>
                    <a:pt x="598" y="1394"/>
                  </a:cubicBezTo>
                  <a:lnTo>
                    <a:pt x="1287" y="455"/>
                  </a:lnTo>
                  <a:cubicBezTo>
                    <a:pt x="1380" y="329"/>
                    <a:pt x="1352" y="150"/>
                    <a:pt x="1226" y="58"/>
                  </a:cubicBezTo>
                  <a:cubicBezTo>
                    <a:pt x="1175" y="19"/>
                    <a:pt x="1115" y="1"/>
                    <a:pt x="105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0"/>
            <p:cNvSpPr/>
            <p:nvPr/>
          </p:nvSpPr>
          <p:spPr>
            <a:xfrm>
              <a:off x="7442550" y="4783700"/>
              <a:ext cx="26250" cy="41100"/>
            </a:xfrm>
            <a:custGeom>
              <a:avLst/>
              <a:gdLst/>
              <a:ahLst/>
              <a:cxnLst/>
              <a:rect l="l" t="t" r="r" b="b"/>
              <a:pathLst>
                <a:path w="1050" h="1644" extrusionOk="0">
                  <a:moveTo>
                    <a:pt x="725" y="1"/>
                  </a:moveTo>
                  <a:cubicBezTo>
                    <a:pt x="609" y="1"/>
                    <a:pt x="500" y="75"/>
                    <a:pt x="459" y="191"/>
                  </a:cubicBezTo>
                  <a:lnTo>
                    <a:pt x="68" y="1262"/>
                  </a:lnTo>
                  <a:cubicBezTo>
                    <a:pt x="0" y="1447"/>
                    <a:pt x="139" y="1644"/>
                    <a:pt x="336" y="1644"/>
                  </a:cubicBezTo>
                  <a:cubicBezTo>
                    <a:pt x="456" y="1644"/>
                    <a:pt x="564" y="1570"/>
                    <a:pt x="604" y="1456"/>
                  </a:cubicBezTo>
                  <a:lnTo>
                    <a:pt x="998" y="385"/>
                  </a:lnTo>
                  <a:cubicBezTo>
                    <a:pt x="1050" y="234"/>
                    <a:pt x="973" y="71"/>
                    <a:pt x="822" y="18"/>
                  </a:cubicBezTo>
                  <a:cubicBezTo>
                    <a:pt x="790" y="6"/>
                    <a:pt x="758" y="1"/>
                    <a:pt x="725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0"/>
            <p:cNvSpPr/>
            <p:nvPr/>
          </p:nvSpPr>
          <p:spPr>
            <a:xfrm>
              <a:off x="7810300" y="4620125"/>
              <a:ext cx="46350" cy="18750"/>
            </a:xfrm>
            <a:custGeom>
              <a:avLst/>
              <a:gdLst/>
              <a:ahLst/>
              <a:cxnLst/>
              <a:rect l="l" t="t" r="r" b="b"/>
              <a:pathLst>
                <a:path w="1854" h="750" extrusionOk="0">
                  <a:moveTo>
                    <a:pt x="1549" y="1"/>
                  </a:moveTo>
                  <a:cubicBezTo>
                    <a:pt x="1533" y="1"/>
                    <a:pt x="1516" y="2"/>
                    <a:pt x="1500" y="5"/>
                  </a:cubicBezTo>
                  <a:lnTo>
                    <a:pt x="253" y="183"/>
                  </a:lnTo>
                  <a:cubicBezTo>
                    <a:pt x="105" y="205"/>
                    <a:pt x="1" y="337"/>
                    <a:pt x="10" y="485"/>
                  </a:cubicBezTo>
                  <a:cubicBezTo>
                    <a:pt x="22" y="633"/>
                    <a:pt x="142" y="750"/>
                    <a:pt x="293" y="750"/>
                  </a:cubicBezTo>
                  <a:cubicBezTo>
                    <a:pt x="305" y="750"/>
                    <a:pt x="321" y="750"/>
                    <a:pt x="333" y="747"/>
                  </a:cubicBezTo>
                  <a:lnTo>
                    <a:pt x="1580" y="568"/>
                  </a:lnTo>
                  <a:cubicBezTo>
                    <a:pt x="1740" y="550"/>
                    <a:pt x="1854" y="405"/>
                    <a:pt x="1832" y="245"/>
                  </a:cubicBezTo>
                  <a:cubicBezTo>
                    <a:pt x="1810" y="102"/>
                    <a:pt x="1687" y="1"/>
                    <a:pt x="1549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0"/>
            <p:cNvSpPr/>
            <p:nvPr/>
          </p:nvSpPr>
          <p:spPr>
            <a:xfrm>
              <a:off x="7804375" y="4644925"/>
              <a:ext cx="47200" cy="23350"/>
            </a:xfrm>
            <a:custGeom>
              <a:avLst/>
              <a:gdLst/>
              <a:ahLst/>
              <a:cxnLst/>
              <a:rect l="l" t="t" r="r" b="b"/>
              <a:pathLst>
                <a:path w="1888" h="934" extrusionOk="0">
                  <a:moveTo>
                    <a:pt x="317" y="0"/>
                  </a:moveTo>
                  <a:cubicBezTo>
                    <a:pt x="196" y="0"/>
                    <a:pt x="85" y="78"/>
                    <a:pt x="47" y="201"/>
                  </a:cubicBezTo>
                  <a:cubicBezTo>
                    <a:pt x="1" y="346"/>
                    <a:pt x="81" y="503"/>
                    <a:pt x="225" y="552"/>
                  </a:cubicBezTo>
                  <a:lnTo>
                    <a:pt x="1410" y="918"/>
                  </a:lnTo>
                  <a:cubicBezTo>
                    <a:pt x="1435" y="927"/>
                    <a:pt x="1466" y="934"/>
                    <a:pt x="1494" y="934"/>
                  </a:cubicBezTo>
                  <a:cubicBezTo>
                    <a:pt x="1820" y="931"/>
                    <a:pt x="1888" y="472"/>
                    <a:pt x="1577" y="377"/>
                  </a:cubicBezTo>
                  <a:lnTo>
                    <a:pt x="392" y="10"/>
                  </a:lnTo>
                  <a:cubicBezTo>
                    <a:pt x="367" y="3"/>
                    <a:pt x="341" y="0"/>
                    <a:pt x="317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0"/>
            <p:cNvSpPr/>
            <p:nvPr/>
          </p:nvSpPr>
          <p:spPr>
            <a:xfrm>
              <a:off x="7428075" y="4301600"/>
              <a:ext cx="165700" cy="284800"/>
            </a:xfrm>
            <a:custGeom>
              <a:avLst/>
              <a:gdLst/>
              <a:ahLst/>
              <a:cxnLst/>
              <a:rect l="l" t="t" r="r" b="b"/>
              <a:pathLst>
                <a:path w="6628" h="11392" extrusionOk="0">
                  <a:moveTo>
                    <a:pt x="4812" y="0"/>
                  </a:moveTo>
                  <a:cubicBezTo>
                    <a:pt x="4782" y="0"/>
                    <a:pt x="4752" y="5"/>
                    <a:pt x="4722" y="15"/>
                  </a:cubicBezTo>
                  <a:cubicBezTo>
                    <a:pt x="4572" y="64"/>
                    <a:pt x="4488" y="227"/>
                    <a:pt x="4541" y="375"/>
                  </a:cubicBezTo>
                  <a:cubicBezTo>
                    <a:pt x="4556" y="421"/>
                    <a:pt x="6012" y="4903"/>
                    <a:pt x="4267" y="8043"/>
                  </a:cubicBezTo>
                  <a:cubicBezTo>
                    <a:pt x="3482" y="9452"/>
                    <a:pt x="2158" y="10391"/>
                    <a:pt x="327" y="10828"/>
                  </a:cubicBezTo>
                  <a:cubicBezTo>
                    <a:pt x="1" y="10905"/>
                    <a:pt x="56" y="11392"/>
                    <a:pt x="395" y="11392"/>
                  </a:cubicBezTo>
                  <a:cubicBezTo>
                    <a:pt x="416" y="11392"/>
                    <a:pt x="438" y="11388"/>
                    <a:pt x="462" y="11382"/>
                  </a:cubicBezTo>
                  <a:cubicBezTo>
                    <a:pt x="2451" y="10905"/>
                    <a:pt x="3897" y="9874"/>
                    <a:pt x="4762" y="8320"/>
                  </a:cubicBezTo>
                  <a:cubicBezTo>
                    <a:pt x="6628" y="4964"/>
                    <a:pt x="5144" y="390"/>
                    <a:pt x="5083" y="196"/>
                  </a:cubicBezTo>
                  <a:cubicBezTo>
                    <a:pt x="5043" y="76"/>
                    <a:pt x="4931" y="0"/>
                    <a:pt x="4812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0"/>
            <p:cNvSpPr/>
            <p:nvPr/>
          </p:nvSpPr>
          <p:spPr>
            <a:xfrm>
              <a:off x="7330650" y="4355025"/>
              <a:ext cx="184800" cy="266925"/>
            </a:xfrm>
            <a:custGeom>
              <a:avLst/>
              <a:gdLst/>
              <a:ahLst/>
              <a:cxnLst/>
              <a:rect l="l" t="t" r="r" b="b"/>
              <a:pathLst>
                <a:path w="7392" h="10677" extrusionOk="0">
                  <a:moveTo>
                    <a:pt x="6804" y="1"/>
                  </a:moveTo>
                  <a:cubicBezTo>
                    <a:pt x="6797" y="1"/>
                    <a:pt x="6789" y="1"/>
                    <a:pt x="6782" y="2"/>
                  </a:cubicBezTo>
                  <a:cubicBezTo>
                    <a:pt x="6625" y="11"/>
                    <a:pt x="6505" y="146"/>
                    <a:pt x="6517" y="303"/>
                  </a:cubicBezTo>
                  <a:cubicBezTo>
                    <a:pt x="6520" y="356"/>
                    <a:pt x="6806" y="5576"/>
                    <a:pt x="4258" y="8365"/>
                  </a:cubicBezTo>
                  <a:cubicBezTo>
                    <a:pt x="3245" y="9473"/>
                    <a:pt x="1909" y="10058"/>
                    <a:pt x="284" y="10107"/>
                  </a:cubicBezTo>
                  <a:cubicBezTo>
                    <a:pt x="127" y="10110"/>
                    <a:pt x="1" y="10240"/>
                    <a:pt x="4" y="10397"/>
                  </a:cubicBezTo>
                  <a:cubicBezTo>
                    <a:pt x="4" y="10552"/>
                    <a:pt x="130" y="10677"/>
                    <a:pt x="284" y="10677"/>
                  </a:cubicBezTo>
                  <a:cubicBezTo>
                    <a:pt x="286" y="10677"/>
                    <a:pt x="288" y="10677"/>
                    <a:pt x="290" y="10677"/>
                  </a:cubicBezTo>
                  <a:lnTo>
                    <a:pt x="299" y="10677"/>
                  </a:lnTo>
                  <a:cubicBezTo>
                    <a:pt x="2088" y="10624"/>
                    <a:pt x="3562" y="9975"/>
                    <a:pt x="4679" y="8747"/>
                  </a:cubicBezTo>
                  <a:cubicBezTo>
                    <a:pt x="7391" y="5776"/>
                    <a:pt x="7099" y="491"/>
                    <a:pt x="7083" y="266"/>
                  </a:cubicBezTo>
                  <a:cubicBezTo>
                    <a:pt x="7078" y="117"/>
                    <a:pt x="6952" y="1"/>
                    <a:pt x="6804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7209150" y="4390550"/>
              <a:ext cx="236350" cy="252025"/>
            </a:xfrm>
            <a:custGeom>
              <a:avLst/>
              <a:gdLst/>
              <a:ahLst/>
              <a:cxnLst/>
              <a:rect l="l" t="t" r="r" b="b"/>
              <a:pathLst>
                <a:path w="9454" h="10081" extrusionOk="0">
                  <a:moveTo>
                    <a:pt x="9151" y="1"/>
                  </a:moveTo>
                  <a:cubicBezTo>
                    <a:pt x="9008" y="1"/>
                    <a:pt x="8886" y="107"/>
                    <a:pt x="8868" y="252"/>
                  </a:cubicBezTo>
                  <a:cubicBezTo>
                    <a:pt x="8862" y="311"/>
                    <a:pt x="8133" y="6128"/>
                    <a:pt x="4845" y="8505"/>
                  </a:cubicBezTo>
                  <a:cubicBezTo>
                    <a:pt x="3919" y="9173"/>
                    <a:pt x="2868" y="9510"/>
                    <a:pt x="1709" y="9510"/>
                  </a:cubicBezTo>
                  <a:cubicBezTo>
                    <a:pt x="1277" y="9510"/>
                    <a:pt x="831" y="9463"/>
                    <a:pt x="370" y="9370"/>
                  </a:cubicBezTo>
                  <a:cubicBezTo>
                    <a:pt x="349" y="9365"/>
                    <a:pt x="329" y="9363"/>
                    <a:pt x="309" y="9363"/>
                  </a:cubicBezTo>
                  <a:cubicBezTo>
                    <a:pt x="176" y="9363"/>
                    <a:pt x="61" y="9457"/>
                    <a:pt x="31" y="9591"/>
                  </a:cubicBezTo>
                  <a:cubicBezTo>
                    <a:pt x="0" y="9745"/>
                    <a:pt x="102" y="9896"/>
                    <a:pt x="256" y="9927"/>
                  </a:cubicBezTo>
                  <a:cubicBezTo>
                    <a:pt x="736" y="10025"/>
                    <a:pt x="1225" y="10077"/>
                    <a:pt x="1718" y="10081"/>
                  </a:cubicBezTo>
                  <a:cubicBezTo>
                    <a:pt x="2995" y="10081"/>
                    <a:pt x="4153" y="9708"/>
                    <a:pt x="5181" y="8966"/>
                  </a:cubicBezTo>
                  <a:cubicBezTo>
                    <a:pt x="8671" y="6442"/>
                    <a:pt x="9404" y="569"/>
                    <a:pt x="9435" y="320"/>
                  </a:cubicBezTo>
                  <a:cubicBezTo>
                    <a:pt x="9453" y="163"/>
                    <a:pt x="9342" y="21"/>
                    <a:pt x="9185" y="3"/>
                  </a:cubicBezTo>
                  <a:cubicBezTo>
                    <a:pt x="9174" y="1"/>
                    <a:pt x="9163" y="1"/>
                    <a:pt x="9151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0"/>
            <p:cNvSpPr/>
            <p:nvPr/>
          </p:nvSpPr>
          <p:spPr>
            <a:xfrm>
              <a:off x="7537275" y="4315875"/>
              <a:ext cx="133150" cy="190175"/>
            </a:xfrm>
            <a:custGeom>
              <a:avLst/>
              <a:gdLst/>
              <a:ahLst/>
              <a:cxnLst/>
              <a:rect l="l" t="t" r="r" b="b"/>
              <a:pathLst>
                <a:path w="5326" h="7607" extrusionOk="0">
                  <a:moveTo>
                    <a:pt x="4196" y="1"/>
                  </a:moveTo>
                  <a:cubicBezTo>
                    <a:pt x="4172" y="1"/>
                    <a:pt x="4147" y="4"/>
                    <a:pt x="4122" y="10"/>
                  </a:cubicBezTo>
                  <a:cubicBezTo>
                    <a:pt x="3971" y="50"/>
                    <a:pt x="3882" y="207"/>
                    <a:pt x="3922" y="358"/>
                  </a:cubicBezTo>
                  <a:cubicBezTo>
                    <a:pt x="3931" y="389"/>
                    <a:pt x="4707" y="3359"/>
                    <a:pt x="3383" y="5326"/>
                  </a:cubicBezTo>
                  <a:cubicBezTo>
                    <a:pt x="2740" y="6283"/>
                    <a:pt x="1687" y="6862"/>
                    <a:pt x="259" y="7037"/>
                  </a:cubicBezTo>
                  <a:cubicBezTo>
                    <a:pt x="111" y="7059"/>
                    <a:pt x="0" y="7188"/>
                    <a:pt x="10" y="7339"/>
                  </a:cubicBezTo>
                  <a:cubicBezTo>
                    <a:pt x="19" y="7487"/>
                    <a:pt x="142" y="7604"/>
                    <a:pt x="293" y="7607"/>
                  </a:cubicBezTo>
                  <a:cubicBezTo>
                    <a:pt x="305" y="7607"/>
                    <a:pt x="317" y="7604"/>
                    <a:pt x="327" y="7604"/>
                  </a:cubicBezTo>
                  <a:cubicBezTo>
                    <a:pt x="1927" y="7404"/>
                    <a:pt x="3116" y="6745"/>
                    <a:pt x="3857" y="5640"/>
                  </a:cubicBezTo>
                  <a:cubicBezTo>
                    <a:pt x="5326" y="3455"/>
                    <a:pt x="4507" y="343"/>
                    <a:pt x="4473" y="210"/>
                  </a:cubicBezTo>
                  <a:cubicBezTo>
                    <a:pt x="4437" y="84"/>
                    <a:pt x="4323" y="1"/>
                    <a:pt x="419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0"/>
            <p:cNvSpPr/>
            <p:nvPr/>
          </p:nvSpPr>
          <p:spPr>
            <a:xfrm>
              <a:off x="7677025" y="4281200"/>
              <a:ext cx="341450" cy="516825"/>
            </a:xfrm>
            <a:custGeom>
              <a:avLst/>
              <a:gdLst/>
              <a:ahLst/>
              <a:cxnLst/>
              <a:rect l="l" t="t" r="r" b="b"/>
              <a:pathLst>
                <a:path w="13658" h="20673" extrusionOk="0">
                  <a:moveTo>
                    <a:pt x="326" y="0"/>
                  </a:moveTo>
                  <a:cubicBezTo>
                    <a:pt x="222" y="0"/>
                    <a:pt x="121" y="59"/>
                    <a:pt x="71" y="160"/>
                  </a:cubicBezTo>
                  <a:cubicBezTo>
                    <a:pt x="0" y="298"/>
                    <a:pt x="56" y="471"/>
                    <a:pt x="197" y="541"/>
                  </a:cubicBezTo>
                  <a:cubicBezTo>
                    <a:pt x="4230" y="2561"/>
                    <a:pt x="6495" y="7335"/>
                    <a:pt x="8493" y="11546"/>
                  </a:cubicBezTo>
                  <a:cubicBezTo>
                    <a:pt x="9050" y="12722"/>
                    <a:pt x="9872" y="13654"/>
                    <a:pt x="10666" y="14556"/>
                  </a:cubicBezTo>
                  <a:cubicBezTo>
                    <a:pt x="11913" y="15972"/>
                    <a:pt x="13092" y="17308"/>
                    <a:pt x="13092" y="19417"/>
                  </a:cubicBezTo>
                  <a:cubicBezTo>
                    <a:pt x="13092" y="19740"/>
                    <a:pt x="13085" y="20060"/>
                    <a:pt x="13073" y="20377"/>
                  </a:cubicBezTo>
                  <a:cubicBezTo>
                    <a:pt x="13064" y="20534"/>
                    <a:pt x="13187" y="20666"/>
                    <a:pt x="13344" y="20672"/>
                  </a:cubicBezTo>
                  <a:lnTo>
                    <a:pt x="13356" y="20672"/>
                  </a:lnTo>
                  <a:cubicBezTo>
                    <a:pt x="13507" y="20669"/>
                    <a:pt x="13633" y="20549"/>
                    <a:pt x="13640" y="20398"/>
                  </a:cubicBezTo>
                  <a:cubicBezTo>
                    <a:pt x="13652" y="20075"/>
                    <a:pt x="13658" y="19749"/>
                    <a:pt x="13658" y="19417"/>
                  </a:cubicBezTo>
                  <a:cubicBezTo>
                    <a:pt x="13658" y="17093"/>
                    <a:pt x="12353" y="15612"/>
                    <a:pt x="11094" y="14181"/>
                  </a:cubicBezTo>
                  <a:cubicBezTo>
                    <a:pt x="10324" y="13306"/>
                    <a:pt x="9530" y="12405"/>
                    <a:pt x="9007" y="11303"/>
                  </a:cubicBezTo>
                  <a:cubicBezTo>
                    <a:pt x="6969" y="7005"/>
                    <a:pt x="4661" y="2139"/>
                    <a:pt x="453" y="30"/>
                  </a:cubicBezTo>
                  <a:cubicBezTo>
                    <a:pt x="412" y="10"/>
                    <a:pt x="369" y="0"/>
                    <a:pt x="326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0"/>
            <p:cNvSpPr/>
            <p:nvPr/>
          </p:nvSpPr>
          <p:spPr>
            <a:xfrm>
              <a:off x="7959750" y="4273700"/>
              <a:ext cx="72275" cy="273225"/>
            </a:xfrm>
            <a:custGeom>
              <a:avLst/>
              <a:gdLst/>
              <a:ahLst/>
              <a:cxnLst/>
              <a:rect l="l" t="t" r="r" b="b"/>
              <a:pathLst>
                <a:path w="2891" h="10929" extrusionOk="0">
                  <a:moveTo>
                    <a:pt x="2582" y="0"/>
                  </a:moveTo>
                  <a:cubicBezTo>
                    <a:pt x="2454" y="0"/>
                    <a:pt x="2338" y="87"/>
                    <a:pt x="2306" y="217"/>
                  </a:cubicBezTo>
                  <a:lnTo>
                    <a:pt x="34" y="10581"/>
                  </a:lnTo>
                  <a:cubicBezTo>
                    <a:pt x="0" y="10735"/>
                    <a:pt x="96" y="10888"/>
                    <a:pt x="250" y="10919"/>
                  </a:cubicBezTo>
                  <a:cubicBezTo>
                    <a:pt x="271" y="10925"/>
                    <a:pt x="290" y="10928"/>
                    <a:pt x="311" y="10928"/>
                  </a:cubicBezTo>
                  <a:cubicBezTo>
                    <a:pt x="447" y="10925"/>
                    <a:pt x="561" y="10833"/>
                    <a:pt x="588" y="10704"/>
                  </a:cubicBezTo>
                  <a:lnTo>
                    <a:pt x="2863" y="340"/>
                  </a:lnTo>
                  <a:cubicBezTo>
                    <a:pt x="2891" y="189"/>
                    <a:pt x="2795" y="41"/>
                    <a:pt x="2644" y="7"/>
                  </a:cubicBezTo>
                  <a:cubicBezTo>
                    <a:pt x="2623" y="3"/>
                    <a:pt x="2602" y="0"/>
                    <a:pt x="2582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0"/>
            <p:cNvSpPr/>
            <p:nvPr/>
          </p:nvSpPr>
          <p:spPr>
            <a:xfrm>
              <a:off x="7619700" y="4538025"/>
              <a:ext cx="870050" cy="971275"/>
            </a:xfrm>
            <a:custGeom>
              <a:avLst/>
              <a:gdLst/>
              <a:ahLst/>
              <a:cxnLst/>
              <a:rect l="l" t="t" r="r" b="b"/>
              <a:pathLst>
                <a:path w="34802" h="38851" extrusionOk="0">
                  <a:moveTo>
                    <a:pt x="15086" y="0"/>
                  </a:moveTo>
                  <a:cubicBezTo>
                    <a:pt x="14347" y="0"/>
                    <a:pt x="13913" y="69"/>
                    <a:pt x="13913" y="69"/>
                  </a:cubicBezTo>
                  <a:cubicBezTo>
                    <a:pt x="13913" y="69"/>
                    <a:pt x="0" y="8460"/>
                    <a:pt x="5695" y="25750"/>
                  </a:cubicBezTo>
                  <a:cubicBezTo>
                    <a:pt x="8217" y="33991"/>
                    <a:pt x="13460" y="38851"/>
                    <a:pt x="22980" y="38851"/>
                  </a:cubicBezTo>
                  <a:cubicBezTo>
                    <a:pt x="24297" y="38851"/>
                    <a:pt x="25697" y="38757"/>
                    <a:pt x="27183" y="38567"/>
                  </a:cubicBezTo>
                  <a:cubicBezTo>
                    <a:pt x="32681" y="37053"/>
                    <a:pt x="34801" y="19400"/>
                    <a:pt x="28910" y="9008"/>
                  </a:cubicBezTo>
                  <a:cubicBezTo>
                    <a:pt x="24302" y="886"/>
                    <a:pt x="17733" y="0"/>
                    <a:pt x="15086" y="0"/>
                  </a:cubicBez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0"/>
            <p:cNvSpPr/>
            <p:nvPr/>
          </p:nvSpPr>
          <p:spPr>
            <a:xfrm>
              <a:off x="7629925" y="4532600"/>
              <a:ext cx="345700" cy="739000"/>
            </a:xfrm>
            <a:custGeom>
              <a:avLst/>
              <a:gdLst/>
              <a:ahLst/>
              <a:cxnLst/>
              <a:rect l="l" t="t" r="r" b="b"/>
              <a:pathLst>
                <a:path w="13828" h="29560" extrusionOk="0">
                  <a:moveTo>
                    <a:pt x="13506" y="1"/>
                  </a:moveTo>
                  <a:cubicBezTo>
                    <a:pt x="13455" y="1"/>
                    <a:pt x="13403" y="14"/>
                    <a:pt x="13357" y="43"/>
                  </a:cubicBezTo>
                  <a:cubicBezTo>
                    <a:pt x="13212" y="129"/>
                    <a:pt x="9792" y="2222"/>
                    <a:pt x="7022" y="6486"/>
                  </a:cubicBezTo>
                  <a:cubicBezTo>
                    <a:pt x="4464" y="10426"/>
                    <a:pt x="2038" y="17016"/>
                    <a:pt x="5015" y="26050"/>
                  </a:cubicBezTo>
                  <a:cubicBezTo>
                    <a:pt x="5360" y="27192"/>
                    <a:pt x="5781" y="28309"/>
                    <a:pt x="6277" y="29396"/>
                  </a:cubicBezTo>
                  <a:cubicBezTo>
                    <a:pt x="6323" y="29495"/>
                    <a:pt x="6421" y="29559"/>
                    <a:pt x="6532" y="29559"/>
                  </a:cubicBezTo>
                  <a:cubicBezTo>
                    <a:pt x="6739" y="29559"/>
                    <a:pt x="6877" y="29344"/>
                    <a:pt x="6791" y="29156"/>
                  </a:cubicBezTo>
                  <a:cubicBezTo>
                    <a:pt x="6308" y="28091"/>
                    <a:pt x="5895" y="26995"/>
                    <a:pt x="5557" y="25875"/>
                  </a:cubicBezTo>
                  <a:cubicBezTo>
                    <a:pt x="1" y="9013"/>
                    <a:pt x="13514" y="612"/>
                    <a:pt x="13652" y="529"/>
                  </a:cubicBezTo>
                  <a:cubicBezTo>
                    <a:pt x="13784" y="446"/>
                    <a:pt x="13827" y="274"/>
                    <a:pt x="13747" y="138"/>
                  </a:cubicBezTo>
                  <a:cubicBezTo>
                    <a:pt x="13695" y="50"/>
                    <a:pt x="13602" y="1"/>
                    <a:pt x="1350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0"/>
            <p:cNvSpPr/>
            <p:nvPr/>
          </p:nvSpPr>
          <p:spPr>
            <a:xfrm>
              <a:off x="7258475" y="5160525"/>
              <a:ext cx="1836275" cy="1244075"/>
            </a:xfrm>
            <a:custGeom>
              <a:avLst/>
              <a:gdLst/>
              <a:ahLst/>
              <a:cxnLst/>
              <a:rect l="l" t="t" r="r" b="b"/>
              <a:pathLst>
                <a:path w="73451" h="49763" extrusionOk="0">
                  <a:moveTo>
                    <a:pt x="18734" y="0"/>
                  </a:moveTo>
                  <a:cubicBezTo>
                    <a:pt x="18734" y="0"/>
                    <a:pt x="17955" y="1210"/>
                    <a:pt x="14175" y="1272"/>
                  </a:cubicBezTo>
                  <a:cubicBezTo>
                    <a:pt x="14077" y="1273"/>
                    <a:pt x="13976" y="1274"/>
                    <a:pt x="13874" y="1274"/>
                  </a:cubicBezTo>
                  <a:cubicBezTo>
                    <a:pt x="10062" y="1274"/>
                    <a:pt x="3916" y="238"/>
                    <a:pt x="3916" y="237"/>
                  </a:cubicBezTo>
                  <a:lnTo>
                    <a:pt x="3916" y="237"/>
                  </a:lnTo>
                  <a:cubicBezTo>
                    <a:pt x="3916" y="238"/>
                    <a:pt x="0" y="16385"/>
                    <a:pt x="19839" y="38523"/>
                  </a:cubicBezTo>
                  <a:cubicBezTo>
                    <a:pt x="28103" y="46820"/>
                    <a:pt x="35677" y="49762"/>
                    <a:pt x="42131" y="49762"/>
                  </a:cubicBezTo>
                  <a:cubicBezTo>
                    <a:pt x="53512" y="49762"/>
                    <a:pt x="61412" y="40614"/>
                    <a:pt x="63481" y="35541"/>
                  </a:cubicBezTo>
                  <a:cubicBezTo>
                    <a:pt x="64447" y="33170"/>
                    <a:pt x="64961" y="31114"/>
                    <a:pt x="65057" y="29301"/>
                  </a:cubicBezTo>
                  <a:lnTo>
                    <a:pt x="66750" y="26522"/>
                  </a:lnTo>
                  <a:cubicBezTo>
                    <a:pt x="66750" y="26522"/>
                    <a:pt x="67789" y="26817"/>
                    <a:pt x="69050" y="26817"/>
                  </a:cubicBezTo>
                  <a:cubicBezTo>
                    <a:pt x="69838" y="26817"/>
                    <a:pt x="70714" y="26701"/>
                    <a:pt x="71475" y="26325"/>
                  </a:cubicBezTo>
                  <a:cubicBezTo>
                    <a:pt x="73451" y="25343"/>
                    <a:pt x="71438" y="11485"/>
                    <a:pt x="67738" y="11485"/>
                  </a:cubicBezTo>
                  <a:cubicBezTo>
                    <a:pt x="64035" y="11485"/>
                    <a:pt x="65081" y="18315"/>
                    <a:pt x="65081" y="18315"/>
                  </a:cubicBezTo>
                  <a:cubicBezTo>
                    <a:pt x="65081" y="18315"/>
                    <a:pt x="61577" y="13663"/>
                    <a:pt x="57581" y="13663"/>
                  </a:cubicBezTo>
                  <a:cubicBezTo>
                    <a:pt x="55559" y="13663"/>
                    <a:pt x="53412" y="14854"/>
                    <a:pt x="51528" y="18442"/>
                  </a:cubicBezTo>
                  <a:cubicBezTo>
                    <a:pt x="31170" y="14569"/>
                    <a:pt x="27540" y="555"/>
                    <a:pt x="27540" y="555"/>
                  </a:cubicBezTo>
                  <a:lnTo>
                    <a:pt x="18734" y="0"/>
                  </a:lnTo>
                  <a:close/>
                </a:path>
              </a:pathLst>
            </a:custGeom>
            <a:solidFill>
              <a:srgbClr val="FC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0"/>
            <p:cNvSpPr/>
            <p:nvPr/>
          </p:nvSpPr>
          <p:spPr>
            <a:xfrm>
              <a:off x="9409775" y="4770225"/>
              <a:ext cx="700850" cy="1420725"/>
            </a:xfrm>
            <a:custGeom>
              <a:avLst/>
              <a:gdLst/>
              <a:ahLst/>
              <a:cxnLst/>
              <a:rect l="l" t="t" r="r" b="b"/>
              <a:pathLst>
                <a:path w="28034" h="56829" extrusionOk="0">
                  <a:moveTo>
                    <a:pt x="23007" y="0"/>
                  </a:moveTo>
                  <a:lnTo>
                    <a:pt x="1" y="4784"/>
                  </a:lnTo>
                  <a:lnTo>
                    <a:pt x="1727" y="35263"/>
                  </a:lnTo>
                  <a:lnTo>
                    <a:pt x="23290" y="56829"/>
                  </a:lnTo>
                  <a:cubicBezTo>
                    <a:pt x="28033" y="51220"/>
                    <a:pt x="26309" y="28147"/>
                    <a:pt x="26309" y="28147"/>
                  </a:cubicBezTo>
                  <a:lnTo>
                    <a:pt x="23007" y="0"/>
                  </a:ln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0"/>
            <p:cNvSpPr/>
            <p:nvPr/>
          </p:nvSpPr>
          <p:spPr>
            <a:xfrm>
              <a:off x="8460250" y="1273600"/>
              <a:ext cx="690600" cy="493500"/>
            </a:xfrm>
            <a:custGeom>
              <a:avLst/>
              <a:gdLst/>
              <a:ahLst/>
              <a:cxnLst/>
              <a:rect l="l" t="t" r="r" b="b"/>
              <a:pathLst>
                <a:path w="27624" h="19740" extrusionOk="0">
                  <a:moveTo>
                    <a:pt x="7608" y="1"/>
                  </a:moveTo>
                  <a:cubicBezTo>
                    <a:pt x="6517" y="1"/>
                    <a:pt x="5448" y="218"/>
                    <a:pt x="4485" y="740"/>
                  </a:cubicBezTo>
                  <a:cubicBezTo>
                    <a:pt x="1721" y="2236"/>
                    <a:pt x="1" y="5929"/>
                    <a:pt x="902" y="8940"/>
                  </a:cubicBezTo>
                  <a:cubicBezTo>
                    <a:pt x="1804" y="11950"/>
                    <a:pt x="3088" y="13375"/>
                    <a:pt x="8438" y="15915"/>
                  </a:cubicBezTo>
                  <a:cubicBezTo>
                    <a:pt x="8438" y="15915"/>
                    <a:pt x="13554" y="18177"/>
                    <a:pt x="16210" y="19048"/>
                  </a:cubicBezTo>
                  <a:cubicBezTo>
                    <a:pt x="17495" y="19468"/>
                    <a:pt x="18880" y="19739"/>
                    <a:pt x="20234" y="19739"/>
                  </a:cubicBezTo>
                  <a:cubicBezTo>
                    <a:pt x="21681" y="19739"/>
                    <a:pt x="23095" y="19429"/>
                    <a:pt x="24315" y="18658"/>
                  </a:cubicBezTo>
                  <a:cubicBezTo>
                    <a:pt x="26454" y="17306"/>
                    <a:pt x="27624" y="14641"/>
                    <a:pt x="27353" y="12126"/>
                  </a:cubicBezTo>
                  <a:cubicBezTo>
                    <a:pt x="27085" y="9608"/>
                    <a:pt x="25469" y="7321"/>
                    <a:pt x="23280" y="6050"/>
                  </a:cubicBezTo>
                  <a:cubicBezTo>
                    <a:pt x="21717" y="5138"/>
                    <a:pt x="19919" y="4729"/>
                    <a:pt x="18242" y="4055"/>
                  </a:cubicBezTo>
                  <a:cubicBezTo>
                    <a:pt x="15964" y="3141"/>
                    <a:pt x="13898" y="1743"/>
                    <a:pt x="11614" y="838"/>
                  </a:cubicBezTo>
                  <a:cubicBezTo>
                    <a:pt x="10351" y="335"/>
                    <a:pt x="8962" y="1"/>
                    <a:pt x="7608" y="1"/>
                  </a:cubicBezTo>
                  <a:close/>
                </a:path>
              </a:pathLst>
            </a:custGeom>
            <a:solidFill>
              <a:srgbClr val="FC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0"/>
            <p:cNvSpPr/>
            <p:nvPr/>
          </p:nvSpPr>
          <p:spPr>
            <a:xfrm>
              <a:off x="8555675" y="1310300"/>
              <a:ext cx="89375" cy="310775"/>
            </a:xfrm>
            <a:custGeom>
              <a:avLst/>
              <a:gdLst/>
              <a:ahLst/>
              <a:cxnLst/>
              <a:rect l="l" t="t" r="r" b="b"/>
              <a:pathLst>
                <a:path w="3575" h="12431" extrusionOk="0">
                  <a:moveTo>
                    <a:pt x="2282" y="1"/>
                  </a:moveTo>
                  <a:cubicBezTo>
                    <a:pt x="2158" y="1"/>
                    <a:pt x="2044" y="84"/>
                    <a:pt x="2010" y="211"/>
                  </a:cubicBezTo>
                  <a:cubicBezTo>
                    <a:pt x="1927" y="543"/>
                    <a:pt x="0" y="8365"/>
                    <a:pt x="2977" y="12317"/>
                  </a:cubicBezTo>
                  <a:cubicBezTo>
                    <a:pt x="3029" y="12388"/>
                    <a:pt x="3115" y="12431"/>
                    <a:pt x="3205" y="12431"/>
                  </a:cubicBezTo>
                  <a:cubicBezTo>
                    <a:pt x="3439" y="12431"/>
                    <a:pt x="3574" y="12160"/>
                    <a:pt x="3433" y="11975"/>
                  </a:cubicBezTo>
                  <a:cubicBezTo>
                    <a:pt x="619" y="8241"/>
                    <a:pt x="2543" y="426"/>
                    <a:pt x="2561" y="349"/>
                  </a:cubicBezTo>
                  <a:cubicBezTo>
                    <a:pt x="2598" y="198"/>
                    <a:pt x="2506" y="47"/>
                    <a:pt x="2355" y="11"/>
                  </a:cubicBezTo>
                  <a:cubicBezTo>
                    <a:pt x="2331" y="4"/>
                    <a:pt x="2306" y="1"/>
                    <a:pt x="2282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0"/>
            <p:cNvSpPr/>
            <p:nvPr/>
          </p:nvSpPr>
          <p:spPr>
            <a:xfrm>
              <a:off x="8629400" y="1285100"/>
              <a:ext cx="78350" cy="261025"/>
            </a:xfrm>
            <a:custGeom>
              <a:avLst/>
              <a:gdLst/>
              <a:ahLst/>
              <a:cxnLst/>
              <a:rect l="l" t="t" r="r" b="b"/>
              <a:pathLst>
                <a:path w="3134" h="10441" extrusionOk="0">
                  <a:moveTo>
                    <a:pt x="2807" y="0"/>
                  </a:moveTo>
                  <a:cubicBezTo>
                    <a:pt x="2709" y="0"/>
                    <a:pt x="2615" y="52"/>
                    <a:pt x="2561" y="144"/>
                  </a:cubicBezTo>
                  <a:cubicBezTo>
                    <a:pt x="2457" y="326"/>
                    <a:pt x="0" y="4638"/>
                    <a:pt x="964" y="10207"/>
                  </a:cubicBezTo>
                  <a:cubicBezTo>
                    <a:pt x="985" y="10342"/>
                    <a:pt x="1105" y="10441"/>
                    <a:pt x="1244" y="10441"/>
                  </a:cubicBezTo>
                  <a:cubicBezTo>
                    <a:pt x="1259" y="10441"/>
                    <a:pt x="1275" y="10441"/>
                    <a:pt x="1293" y="10438"/>
                  </a:cubicBezTo>
                  <a:cubicBezTo>
                    <a:pt x="1447" y="10410"/>
                    <a:pt x="1552" y="10262"/>
                    <a:pt x="1524" y="10108"/>
                  </a:cubicBezTo>
                  <a:cubicBezTo>
                    <a:pt x="597" y="4755"/>
                    <a:pt x="3029" y="471"/>
                    <a:pt x="3054" y="428"/>
                  </a:cubicBezTo>
                  <a:cubicBezTo>
                    <a:pt x="3134" y="292"/>
                    <a:pt x="3088" y="120"/>
                    <a:pt x="2949" y="40"/>
                  </a:cubicBezTo>
                  <a:cubicBezTo>
                    <a:pt x="2904" y="13"/>
                    <a:pt x="2855" y="0"/>
                    <a:pt x="2807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0"/>
            <p:cNvSpPr/>
            <p:nvPr/>
          </p:nvSpPr>
          <p:spPr>
            <a:xfrm>
              <a:off x="8861650" y="1506775"/>
              <a:ext cx="225475" cy="222800"/>
            </a:xfrm>
            <a:custGeom>
              <a:avLst/>
              <a:gdLst/>
              <a:ahLst/>
              <a:cxnLst/>
              <a:rect l="l" t="t" r="r" b="b"/>
              <a:pathLst>
                <a:path w="9019" h="8912" extrusionOk="0">
                  <a:moveTo>
                    <a:pt x="8700" y="1"/>
                  </a:moveTo>
                  <a:cubicBezTo>
                    <a:pt x="8573" y="1"/>
                    <a:pt x="8459" y="87"/>
                    <a:pt x="8428" y="216"/>
                  </a:cubicBezTo>
                  <a:cubicBezTo>
                    <a:pt x="8413" y="281"/>
                    <a:pt x="6720" y="6785"/>
                    <a:pt x="329" y="8352"/>
                  </a:cubicBezTo>
                  <a:cubicBezTo>
                    <a:pt x="0" y="8432"/>
                    <a:pt x="59" y="8912"/>
                    <a:pt x="397" y="8912"/>
                  </a:cubicBezTo>
                  <a:cubicBezTo>
                    <a:pt x="419" y="8912"/>
                    <a:pt x="443" y="8909"/>
                    <a:pt x="465" y="8903"/>
                  </a:cubicBezTo>
                  <a:cubicBezTo>
                    <a:pt x="7197" y="7253"/>
                    <a:pt x="8964" y="422"/>
                    <a:pt x="8979" y="355"/>
                  </a:cubicBezTo>
                  <a:cubicBezTo>
                    <a:pt x="9019" y="201"/>
                    <a:pt x="8927" y="47"/>
                    <a:pt x="8773" y="10"/>
                  </a:cubicBezTo>
                  <a:cubicBezTo>
                    <a:pt x="8748" y="4"/>
                    <a:pt x="8724" y="1"/>
                    <a:pt x="870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0"/>
            <p:cNvSpPr/>
            <p:nvPr/>
          </p:nvSpPr>
          <p:spPr>
            <a:xfrm>
              <a:off x="8932750" y="1464600"/>
              <a:ext cx="87825" cy="173800"/>
            </a:xfrm>
            <a:custGeom>
              <a:avLst/>
              <a:gdLst/>
              <a:ahLst/>
              <a:cxnLst/>
              <a:rect l="l" t="t" r="r" b="b"/>
              <a:pathLst>
                <a:path w="3513" h="6952" extrusionOk="0">
                  <a:moveTo>
                    <a:pt x="3226" y="1"/>
                  </a:moveTo>
                  <a:cubicBezTo>
                    <a:pt x="3072" y="1"/>
                    <a:pt x="2943" y="127"/>
                    <a:pt x="2943" y="281"/>
                  </a:cubicBezTo>
                  <a:cubicBezTo>
                    <a:pt x="2943" y="324"/>
                    <a:pt x="2863" y="4600"/>
                    <a:pt x="231" y="6434"/>
                  </a:cubicBezTo>
                  <a:cubicBezTo>
                    <a:pt x="0" y="6591"/>
                    <a:pt x="114" y="6951"/>
                    <a:pt x="394" y="6951"/>
                  </a:cubicBezTo>
                  <a:cubicBezTo>
                    <a:pt x="453" y="6951"/>
                    <a:pt x="508" y="6933"/>
                    <a:pt x="557" y="6902"/>
                  </a:cubicBezTo>
                  <a:cubicBezTo>
                    <a:pt x="3429" y="4901"/>
                    <a:pt x="3512" y="475"/>
                    <a:pt x="3512" y="287"/>
                  </a:cubicBezTo>
                  <a:cubicBezTo>
                    <a:pt x="3512" y="130"/>
                    <a:pt x="3386" y="1"/>
                    <a:pt x="3229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0"/>
            <p:cNvSpPr/>
            <p:nvPr/>
          </p:nvSpPr>
          <p:spPr>
            <a:xfrm>
              <a:off x="7446625" y="1602875"/>
              <a:ext cx="1853300" cy="1742900"/>
            </a:xfrm>
            <a:custGeom>
              <a:avLst/>
              <a:gdLst/>
              <a:ahLst/>
              <a:cxnLst/>
              <a:rect l="l" t="t" r="r" b="b"/>
              <a:pathLst>
                <a:path w="74132" h="69716" extrusionOk="0">
                  <a:moveTo>
                    <a:pt x="36414" y="0"/>
                  </a:moveTo>
                  <a:cubicBezTo>
                    <a:pt x="34761" y="0"/>
                    <a:pt x="33099" y="102"/>
                    <a:pt x="31440" y="309"/>
                  </a:cubicBezTo>
                  <a:cubicBezTo>
                    <a:pt x="12750" y="2649"/>
                    <a:pt x="0" y="20098"/>
                    <a:pt x="675" y="31534"/>
                  </a:cubicBezTo>
                  <a:cubicBezTo>
                    <a:pt x="1349" y="42969"/>
                    <a:pt x="8330" y="54847"/>
                    <a:pt x="8542" y="55426"/>
                  </a:cubicBezTo>
                  <a:cubicBezTo>
                    <a:pt x="15679" y="64481"/>
                    <a:pt x="27324" y="69715"/>
                    <a:pt x="39949" y="69715"/>
                  </a:cubicBezTo>
                  <a:cubicBezTo>
                    <a:pt x="40453" y="69715"/>
                    <a:pt x="40959" y="69707"/>
                    <a:pt x="41466" y="69690"/>
                  </a:cubicBezTo>
                  <a:cubicBezTo>
                    <a:pt x="60227" y="69068"/>
                    <a:pt x="74131" y="51163"/>
                    <a:pt x="72463" y="29822"/>
                  </a:cubicBezTo>
                  <a:cubicBezTo>
                    <a:pt x="71054" y="11826"/>
                    <a:pt x="54253" y="0"/>
                    <a:pt x="36414" y="0"/>
                  </a:cubicBez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7683800" y="2798025"/>
              <a:ext cx="174000" cy="163425"/>
            </a:xfrm>
            <a:custGeom>
              <a:avLst/>
              <a:gdLst/>
              <a:ahLst/>
              <a:cxnLst/>
              <a:rect l="l" t="t" r="r" b="b"/>
              <a:pathLst>
                <a:path w="6960" h="6537" extrusionOk="0">
                  <a:moveTo>
                    <a:pt x="6333" y="0"/>
                  </a:moveTo>
                  <a:cubicBezTo>
                    <a:pt x="6317" y="0"/>
                    <a:pt x="6300" y="2"/>
                    <a:pt x="6283" y="5"/>
                  </a:cubicBezTo>
                  <a:cubicBezTo>
                    <a:pt x="6129" y="33"/>
                    <a:pt x="6024" y="183"/>
                    <a:pt x="6055" y="337"/>
                  </a:cubicBezTo>
                  <a:cubicBezTo>
                    <a:pt x="6369" y="2040"/>
                    <a:pt x="6120" y="3902"/>
                    <a:pt x="5427" y="4964"/>
                  </a:cubicBezTo>
                  <a:cubicBezTo>
                    <a:pt x="4999" y="5620"/>
                    <a:pt x="4411" y="5965"/>
                    <a:pt x="3793" y="5965"/>
                  </a:cubicBezTo>
                  <a:cubicBezTo>
                    <a:pt x="3468" y="5965"/>
                    <a:pt x="3136" y="5870"/>
                    <a:pt x="2814" y="5675"/>
                  </a:cubicBezTo>
                  <a:cubicBezTo>
                    <a:pt x="1813" y="5071"/>
                    <a:pt x="921" y="3529"/>
                    <a:pt x="594" y="1836"/>
                  </a:cubicBezTo>
                  <a:cubicBezTo>
                    <a:pt x="573" y="1695"/>
                    <a:pt x="450" y="1597"/>
                    <a:pt x="314" y="1597"/>
                  </a:cubicBezTo>
                  <a:cubicBezTo>
                    <a:pt x="296" y="1597"/>
                    <a:pt x="277" y="1599"/>
                    <a:pt x="259" y="1602"/>
                  </a:cubicBezTo>
                  <a:cubicBezTo>
                    <a:pt x="99" y="1633"/>
                    <a:pt x="0" y="1787"/>
                    <a:pt x="34" y="1944"/>
                  </a:cubicBezTo>
                  <a:cubicBezTo>
                    <a:pt x="397" y="3816"/>
                    <a:pt x="1373" y="5472"/>
                    <a:pt x="2518" y="6164"/>
                  </a:cubicBezTo>
                  <a:cubicBezTo>
                    <a:pt x="2934" y="6414"/>
                    <a:pt x="3371" y="6537"/>
                    <a:pt x="3796" y="6537"/>
                  </a:cubicBezTo>
                  <a:cubicBezTo>
                    <a:pt x="4599" y="6537"/>
                    <a:pt x="5365" y="6100"/>
                    <a:pt x="5904" y="5275"/>
                  </a:cubicBezTo>
                  <a:cubicBezTo>
                    <a:pt x="6683" y="4080"/>
                    <a:pt x="6960" y="2101"/>
                    <a:pt x="6615" y="233"/>
                  </a:cubicBezTo>
                  <a:cubicBezTo>
                    <a:pt x="6588" y="96"/>
                    <a:pt x="6468" y="0"/>
                    <a:pt x="633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0"/>
            <p:cNvSpPr/>
            <p:nvPr/>
          </p:nvSpPr>
          <p:spPr>
            <a:xfrm>
              <a:off x="7583975" y="2956725"/>
              <a:ext cx="1529625" cy="653325"/>
            </a:xfrm>
            <a:custGeom>
              <a:avLst/>
              <a:gdLst/>
              <a:ahLst/>
              <a:cxnLst/>
              <a:rect l="l" t="t" r="r" b="b"/>
              <a:pathLst>
                <a:path w="61185" h="26133" extrusionOk="0">
                  <a:moveTo>
                    <a:pt x="61185" y="1"/>
                  </a:moveTo>
                  <a:lnTo>
                    <a:pt x="3057" y="1303"/>
                  </a:lnTo>
                  <a:lnTo>
                    <a:pt x="3057" y="1303"/>
                  </a:lnTo>
                  <a:cubicBezTo>
                    <a:pt x="3057" y="1303"/>
                    <a:pt x="1" y="5012"/>
                    <a:pt x="238" y="6899"/>
                  </a:cubicBezTo>
                  <a:cubicBezTo>
                    <a:pt x="472" y="8783"/>
                    <a:pt x="5517" y="10380"/>
                    <a:pt x="5517" y="10380"/>
                  </a:cubicBezTo>
                  <a:cubicBezTo>
                    <a:pt x="5517" y="10380"/>
                    <a:pt x="9765" y="25115"/>
                    <a:pt x="18196" y="25962"/>
                  </a:cubicBezTo>
                  <a:cubicBezTo>
                    <a:pt x="18648" y="26077"/>
                    <a:pt x="19171" y="26132"/>
                    <a:pt x="19754" y="26132"/>
                  </a:cubicBezTo>
                  <a:cubicBezTo>
                    <a:pt x="29622" y="26132"/>
                    <a:pt x="56988" y="10304"/>
                    <a:pt x="61185" y="1"/>
                  </a:cubicBez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7569200" y="2616300"/>
              <a:ext cx="274300" cy="40950"/>
            </a:xfrm>
            <a:custGeom>
              <a:avLst/>
              <a:gdLst/>
              <a:ahLst/>
              <a:cxnLst/>
              <a:rect l="l" t="t" r="r" b="b"/>
              <a:pathLst>
                <a:path w="10972" h="1638" extrusionOk="0">
                  <a:moveTo>
                    <a:pt x="5635" y="0"/>
                  </a:moveTo>
                  <a:cubicBezTo>
                    <a:pt x="2401" y="0"/>
                    <a:pt x="386" y="1036"/>
                    <a:pt x="266" y="1099"/>
                  </a:cubicBezTo>
                  <a:cubicBezTo>
                    <a:pt x="1" y="1238"/>
                    <a:pt x="99" y="1638"/>
                    <a:pt x="398" y="1638"/>
                  </a:cubicBezTo>
                  <a:cubicBezTo>
                    <a:pt x="444" y="1635"/>
                    <a:pt x="487" y="1626"/>
                    <a:pt x="530" y="1604"/>
                  </a:cubicBezTo>
                  <a:cubicBezTo>
                    <a:pt x="558" y="1589"/>
                    <a:pt x="2521" y="580"/>
                    <a:pt x="5668" y="580"/>
                  </a:cubicBezTo>
                  <a:cubicBezTo>
                    <a:pt x="7085" y="580"/>
                    <a:pt x="8742" y="785"/>
                    <a:pt x="10571" y="1376"/>
                  </a:cubicBezTo>
                  <a:cubicBezTo>
                    <a:pt x="10599" y="1385"/>
                    <a:pt x="10627" y="1389"/>
                    <a:pt x="10654" y="1389"/>
                  </a:cubicBezTo>
                  <a:cubicBezTo>
                    <a:pt x="10774" y="1389"/>
                    <a:pt x="10885" y="1312"/>
                    <a:pt x="10925" y="1191"/>
                  </a:cubicBezTo>
                  <a:cubicBezTo>
                    <a:pt x="10971" y="1044"/>
                    <a:pt x="10894" y="887"/>
                    <a:pt x="10747" y="834"/>
                  </a:cubicBezTo>
                  <a:cubicBezTo>
                    <a:pt x="8833" y="215"/>
                    <a:pt x="7107" y="0"/>
                    <a:pt x="563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7779225" y="3230050"/>
              <a:ext cx="176075" cy="141725"/>
            </a:xfrm>
            <a:custGeom>
              <a:avLst/>
              <a:gdLst/>
              <a:ahLst/>
              <a:cxnLst/>
              <a:rect l="l" t="t" r="r" b="b"/>
              <a:pathLst>
                <a:path w="7043" h="5669" extrusionOk="0">
                  <a:moveTo>
                    <a:pt x="6718" y="0"/>
                  </a:moveTo>
                  <a:cubicBezTo>
                    <a:pt x="6622" y="0"/>
                    <a:pt x="6529" y="49"/>
                    <a:pt x="6473" y="137"/>
                  </a:cubicBezTo>
                  <a:cubicBezTo>
                    <a:pt x="4556" y="3437"/>
                    <a:pt x="336" y="5102"/>
                    <a:pt x="293" y="5120"/>
                  </a:cubicBezTo>
                  <a:cubicBezTo>
                    <a:pt x="0" y="5234"/>
                    <a:pt x="80" y="5668"/>
                    <a:pt x="397" y="5668"/>
                  </a:cubicBezTo>
                  <a:cubicBezTo>
                    <a:pt x="431" y="5668"/>
                    <a:pt x="468" y="5662"/>
                    <a:pt x="499" y="5650"/>
                  </a:cubicBezTo>
                  <a:cubicBezTo>
                    <a:pt x="680" y="5579"/>
                    <a:pt x="4947" y="3895"/>
                    <a:pt x="6966" y="423"/>
                  </a:cubicBezTo>
                  <a:cubicBezTo>
                    <a:pt x="7043" y="288"/>
                    <a:pt x="6994" y="115"/>
                    <a:pt x="6861" y="38"/>
                  </a:cubicBezTo>
                  <a:cubicBezTo>
                    <a:pt x="6816" y="13"/>
                    <a:pt x="6767" y="0"/>
                    <a:pt x="671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7863100" y="2866450"/>
              <a:ext cx="318925" cy="299475"/>
            </a:xfrm>
            <a:custGeom>
              <a:avLst/>
              <a:gdLst/>
              <a:ahLst/>
              <a:cxnLst/>
              <a:rect l="l" t="t" r="r" b="b"/>
              <a:pathLst>
                <a:path w="12757" h="11979" extrusionOk="0">
                  <a:moveTo>
                    <a:pt x="6406" y="0"/>
                  </a:moveTo>
                  <a:cubicBezTo>
                    <a:pt x="4585" y="0"/>
                    <a:pt x="2828" y="831"/>
                    <a:pt x="1675" y="2313"/>
                  </a:cubicBezTo>
                  <a:cubicBezTo>
                    <a:pt x="188" y="4224"/>
                    <a:pt x="0" y="6844"/>
                    <a:pt x="1198" y="8949"/>
                  </a:cubicBezTo>
                  <a:cubicBezTo>
                    <a:pt x="2271" y="10836"/>
                    <a:pt x="4268" y="11979"/>
                    <a:pt x="6401" y="11979"/>
                  </a:cubicBezTo>
                  <a:cubicBezTo>
                    <a:pt x="6649" y="11979"/>
                    <a:pt x="6898" y="11963"/>
                    <a:pt x="7148" y="11932"/>
                  </a:cubicBezTo>
                  <a:cubicBezTo>
                    <a:pt x="10429" y="11523"/>
                    <a:pt x="12756" y="8528"/>
                    <a:pt x="12347" y="5246"/>
                  </a:cubicBezTo>
                  <a:cubicBezTo>
                    <a:pt x="12045" y="2842"/>
                    <a:pt x="10324" y="857"/>
                    <a:pt x="7991" y="214"/>
                  </a:cubicBezTo>
                  <a:cubicBezTo>
                    <a:pt x="7466" y="70"/>
                    <a:pt x="6933" y="0"/>
                    <a:pt x="6406" y="0"/>
                  </a:cubicBez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7827625" y="2900100"/>
              <a:ext cx="68500" cy="16250"/>
            </a:xfrm>
            <a:custGeom>
              <a:avLst/>
              <a:gdLst/>
              <a:ahLst/>
              <a:cxnLst/>
              <a:rect l="l" t="t" r="r" b="b"/>
              <a:pathLst>
                <a:path w="2740" h="650" extrusionOk="0">
                  <a:moveTo>
                    <a:pt x="296" y="0"/>
                  </a:moveTo>
                  <a:cubicBezTo>
                    <a:pt x="142" y="0"/>
                    <a:pt x="19" y="119"/>
                    <a:pt x="6" y="274"/>
                  </a:cubicBezTo>
                  <a:cubicBezTo>
                    <a:pt x="0" y="431"/>
                    <a:pt x="123" y="564"/>
                    <a:pt x="280" y="570"/>
                  </a:cubicBezTo>
                  <a:lnTo>
                    <a:pt x="2444" y="650"/>
                  </a:lnTo>
                  <a:lnTo>
                    <a:pt x="2453" y="650"/>
                  </a:lnTo>
                  <a:cubicBezTo>
                    <a:pt x="2607" y="650"/>
                    <a:pt x="2734" y="527"/>
                    <a:pt x="2737" y="373"/>
                  </a:cubicBezTo>
                  <a:cubicBezTo>
                    <a:pt x="2740" y="219"/>
                    <a:pt x="2620" y="90"/>
                    <a:pt x="2466" y="84"/>
                  </a:cubicBezTo>
                  <a:lnTo>
                    <a:pt x="302" y="0"/>
                  </a:lnTo>
                  <a:cubicBezTo>
                    <a:pt x="300" y="0"/>
                    <a:pt x="298" y="0"/>
                    <a:pt x="296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7305175" y="1583725"/>
              <a:ext cx="1988800" cy="1561351"/>
            </a:xfrm>
            <a:custGeom>
              <a:avLst/>
              <a:gdLst/>
              <a:ahLst/>
              <a:cxnLst/>
              <a:rect l="l" t="t" r="r" b="b"/>
              <a:pathLst>
                <a:path w="79552" h="62454" extrusionOk="0">
                  <a:moveTo>
                    <a:pt x="42344" y="1"/>
                  </a:moveTo>
                  <a:cubicBezTo>
                    <a:pt x="33565" y="1"/>
                    <a:pt x="23268" y="3078"/>
                    <a:pt x="14259" y="11895"/>
                  </a:cubicBezTo>
                  <a:cubicBezTo>
                    <a:pt x="1" y="25848"/>
                    <a:pt x="2839" y="45770"/>
                    <a:pt x="2839" y="45770"/>
                  </a:cubicBezTo>
                  <a:cubicBezTo>
                    <a:pt x="2877" y="45771"/>
                    <a:pt x="2915" y="45771"/>
                    <a:pt x="2953" y="45771"/>
                  </a:cubicBezTo>
                  <a:cubicBezTo>
                    <a:pt x="6344" y="45771"/>
                    <a:pt x="9028" y="41722"/>
                    <a:pt x="10550" y="38671"/>
                  </a:cubicBezTo>
                  <a:cubicBezTo>
                    <a:pt x="12086" y="35587"/>
                    <a:pt x="13388" y="30847"/>
                    <a:pt x="14880" y="27741"/>
                  </a:cubicBezTo>
                  <a:cubicBezTo>
                    <a:pt x="17023" y="23290"/>
                    <a:pt x="18547" y="20797"/>
                    <a:pt x="23207" y="19153"/>
                  </a:cubicBezTo>
                  <a:lnTo>
                    <a:pt x="23207" y="19153"/>
                  </a:lnTo>
                  <a:cubicBezTo>
                    <a:pt x="22290" y="25648"/>
                    <a:pt x="30582" y="38890"/>
                    <a:pt x="40641" y="43646"/>
                  </a:cubicBezTo>
                  <a:lnTo>
                    <a:pt x="67649" y="62453"/>
                  </a:lnTo>
                  <a:cubicBezTo>
                    <a:pt x="67649" y="62453"/>
                    <a:pt x="78059" y="57242"/>
                    <a:pt x="78807" y="35809"/>
                  </a:cubicBezTo>
                  <a:cubicBezTo>
                    <a:pt x="79552" y="14373"/>
                    <a:pt x="65171" y="6862"/>
                    <a:pt x="55592" y="2611"/>
                  </a:cubicBezTo>
                  <a:cubicBezTo>
                    <a:pt x="52063" y="1047"/>
                    <a:pt x="47462" y="1"/>
                    <a:pt x="42344" y="1"/>
                  </a:cubicBezTo>
                  <a:close/>
                </a:path>
              </a:pathLst>
            </a:custGeom>
            <a:solidFill>
              <a:srgbClr val="FC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8167750" y="1725225"/>
              <a:ext cx="594425" cy="650300"/>
            </a:xfrm>
            <a:custGeom>
              <a:avLst/>
              <a:gdLst/>
              <a:ahLst/>
              <a:cxnLst/>
              <a:rect l="l" t="t" r="r" b="b"/>
              <a:pathLst>
                <a:path w="23777" h="26012" extrusionOk="0">
                  <a:moveTo>
                    <a:pt x="23479" y="0"/>
                  </a:moveTo>
                  <a:cubicBezTo>
                    <a:pt x="23334" y="0"/>
                    <a:pt x="23209" y="107"/>
                    <a:pt x="23194" y="254"/>
                  </a:cubicBezTo>
                  <a:cubicBezTo>
                    <a:pt x="21246" y="17827"/>
                    <a:pt x="512" y="25384"/>
                    <a:pt x="302" y="25461"/>
                  </a:cubicBezTo>
                  <a:cubicBezTo>
                    <a:pt x="1" y="25565"/>
                    <a:pt x="78" y="26012"/>
                    <a:pt x="398" y="26012"/>
                  </a:cubicBezTo>
                  <a:cubicBezTo>
                    <a:pt x="432" y="26012"/>
                    <a:pt x="462" y="26006"/>
                    <a:pt x="493" y="25996"/>
                  </a:cubicBezTo>
                  <a:cubicBezTo>
                    <a:pt x="705" y="25919"/>
                    <a:pt x="21772" y="18249"/>
                    <a:pt x="23761" y="319"/>
                  </a:cubicBezTo>
                  <a:cubicBezTo>
                    <a:pt x="23776" y="162"/>
                    <a:pt x="23665" y="20"/>
                    <a:pt x="23508" y="2"/>
                  </a:cubicBezTo>
                  <a:cubicBezTo>
                    <a:pt x="23498" y="1"/>
                    <a:pt x="23489" y="0"/>
                    <a:pt x="23479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8560600" y="1693075"/>
              <a:ext cx="269050" cy="748800"/>
            </a:xfrm>
            <a:custGeom>
              <a:avLst/>
              <a:gdLst/>
              <a:ahLst/>
              <a:cxnLst/>
              <a:rect l="l" t="t" r="r" b="b"/>
              <a:pathLst>
                <a:path w="10762" h="29952" extrusionOk="0">
                  <a:moveTo>
                    <a:pt x="10167" y="1"/>
                  </a:moveTo>
                  <a:cubicBezTo>
                    <a:pt x="10011" y="7"/>
                    <a:pt x="9884" y="136"/>
                    <a:pt x="9890" y="293"/>
                  </a:cubicBezTo>
                  <a:cubicBezTo>
                    <a:pt x="10460" y="19088"/>
                    <a:pt x="284" y="29360"/>
                    <a:pt x="182" y="29465"/>
                  </a:cubicBezTo>
                  <a:cubicBezTo>
                    <a:pt x="0" y="29643"/>
                    <a:pt x="127" y="29951"/>
                    <a:pt x="379" y="29951"/>
                  </a:cubicBezTo>
                  <a:cubicBezTo>
                    <a:pt x="456" y="29951"/>
                    <a:pt x="527" y="29920"/>
                    <a:pt x="579" y="29868"/>
                  </a:cubicBezTo>
                  <a:cubicBezTo>
                    <a:pt x="687" y="29763"/>
                    <a:pt x="3236" y="27221"/>
                    <a:pt x="5750" y="22287"/>
                  </a:cubicBezTo>
                  <a:cubicBezTo>
                    <a:pt x="8065" y="17740"/>
                    <a:pt x="10762" y="10230"/>
                    <a:pt x="10460" y="278"/>
                  </a:cubicBezTo>
                  <a:cubicBezTo>
                    <a:pt x="10454" y="121"/>
                    <a:pt x="10334" y="10"/>
                    <a:pt x="1016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8748975" y="1801175"/>
              <a:ext cx="207175" cy="635225"/>
            </a:xfrm>
            <a:custGeom>
              <a:avLst/>
              <a:gdLst/>
              <a:ahLst/>
              <a:cxnLst/>
              <a:rect l="l" t="t" r="r" b="b"/>
              <a:pathLst>
                <a:path w="8287" h="25409" extrusionOk="0">
                  <a:moveTo>
                    <a:pt x="5604" y="0"/>
                  </a:moveTo>
                  <a:cubicBezTo>
                    <a:pt x="5588" y="0"/>
                    <a:pt x="5571" y="2"/>
                    <a:pt x="5554" y="5"/>
                  </a:cubicBezTo>
                  <a:cubicBezTo>
                    <a:pt x="5400" y="32"/>
                    <a:pt x="5295" y="177"/>
                    <a:pt x="5323" y="334"/>
                  </a:cubicBezTo>
                  <a:cubicBezTo>
                    <a:pt x="5354" y="506"/>
                    <a:pt x="8287" y="17679"/>
                    <a:pt x="198" y="24913"/>
                  </a:cubicBezTo>
                  <a:cubicBezTo>
                    <a:pt x="1" y="25085"/>
                    <a:pt x="124" y="25409"/>
                    <a:pt x="385" y="25409"/>
                  </a:cubicBezTo>
                  <a:cubicBezTo>
                    <a:pt x="456" y="25409"/>
                    <a:pt x="524" y="25384"/>
                    <a:pt x="576" y="25338"/>
                  </a:cubicBezTo>
                  <a:cubicBezTo>
                    <a:pt x="4938" y="21435"/>
                    <a:pt x="6148" y="14807"/>
                    <a:pt x="6394" y="9932"/>
                  </a:cubicBezTo>
                  <a:cubicBezTo>
                    <a:pt x="6659" y="4680"/>
                    <a:pt x="5892" y="279"/>
                    <a:pt x="5883" y="233"/>
                  </a:cubicBezTo>
                  <a:cubicBezTo>
                    <a:pt x="5858" y="96"/>
                    <a:pt x="5739" y="0"/>
                    <a:pt x="5604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7875100" y="1639550"/>
              <a:ext cx="518925" cy="413400"/>
            </a:xfrm>
            <a:custGeom>
              <a:avLst/>
              <a:gdLst/>
              <a:ahLst/>
              <a:cxnLst/>
              <a:rect l="l" t="t" r="r" b="b"/>
              <a:pathLst>
                <a:path w="20757" h="16536" extrusionOk="0">
                  <a:moveTo>
                    <a:pt x="20442" y="1"/>
                  </a:moveTo>
                  <a:cubicBezTo>
                    <a:pt x="20419" y="1"/>
                    <a:pt x="20397" y="3"/>
                    <a:pt x="20375" y="9"/>
                  </a:cubicBezTo>
                  <a:cubicBezTo>
                    <a:pt x="7788" y="3093"/>
                    <a:pt x="157" y="15975"/>
                    <a:pt x="80" y="16107"/>
                  </a:cubicBezTo>
                  <a:cubicBezTo>
                    <a:pt x="0" y="16243"/>
                    <a:pt x="47" y="16415"/>
                    <a:pt x="182" y="16495"/>
                  </a:cubicBezTo>
                  <a:cubicBezTo>
                    <a:pt x="225" y="16520"/>
                    <a:pt x="274" y="16532"/>
                    <a:pt x="324" y="16535"/>
                  </a:cubicBezTo>
                  <a:cubicBezTo>
                    <a:pt x="425" y="16535"/>
                    <a:pt x="521" y="16480"/>
                    <a:pt x="570" y="16394"/>
                  </a:cubicBezTo>
                  <a:cubicBezTo>
                    <a:pt x="647" y="16264"/>
                    <a:pt x="8161" y="3589"/>
                    <a:pt x="20510" y="563"/>
                  </a:cubicBezTo>
                  <a:cubicBezTo>
                    <a:pt x="20661" y="526"/>
                    <a:pt x="20756" y="369"/>
                    <a:pt x="20716" y="218"/>
                  </a:cubicBezTo>
                  <a:cubicBezTo>
                    <a:pt x="20685" y="87"/>
                    <a:pt x="20569" y="1"/>
                    <a:pt x="20442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8313425" y="2535775"/>
              <a:ext cx="433050" cy="577200"/>
            </a:xfrm>
            <a:custGeom>
              <a:avLst/>
              <a:gdLst/>
              <a:ahLst/>
              <a:cxnLst/>
              <a:rect l="l" t="t" r="r" b="b"/>
              <a:pathLst>
                <a:path w="17322" h="23088" extrusionOk="0">
                  <a:moveTo>
                    <a:pt x="7524" y="1"/>
                  </a:moveTo>
                  <a:cubicBezTo>
                    <a:pt x="4044" y="1"/>
                    <a:pt x="776" y="3192"/>
                    <a:pt x="0" y="6586"/>
                  </a:cubicBezTo>
                  <a:lnTo>
                    <a:pt x="5889" y="23088"/>
                  </a:lnTo>
                  <a:cubicBezTo>
                    <a:pt x="9986" y="22303"/>
                    <a:pt x="13652" y="19517"/>
                    <a:pt x="15505" y="15780"/>
                  </a:cubicBezTo>
                  <a:cubicBezTo>
                    <a:pt x="17066" y="12637"/>
                    <a:pt x="17321" y="8796"/>
                    <a:pt x="15856" y="5607"/>
                  </a:cubicBezTo>
                  <a:cubicBezTo>
                    <a:pt x="14388" y="2421"/>
                    <a:pt x="11109" y="51"/>
                    <a:pt x="7603" y="2"/>
                  </a:cubicBezTo>
                  <a:cubicBezTo>
                    <a:pt x="7577" y="1"/>
                    <a:pt x="7550" y="1"/>
                    <a:pt x="7524" y="1"/>
                  </a:cubicBez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8415375" y="2628825"/>
              <a:ext cx="226575" cy="351175"/>
            </a:xfrm>
            <a:custGeom>
              <a:avLst/>
              <a:gdLst/>
              <a:ahLst/>
              <a:cxnLst/>
              <a:rect l="l" t="t" r="r" b="b"/>
              <a:pathLst>
                <a:path w="9063" h="14047" extrusionOk="0">
                  <a:moveTo>
                    <a:pt x="4665" y="0"/>
                  </a:moveTo>
                  <a:cubicBezTo>
                    <a:pt x="4336" y="0"/>
                    <a:pt x="4012" y="41"/>
                    <a:pt x="3701" y="124"/>
                  </a:cubicBezTo>
                  <a:cubicBezTo>
                    <a:pt x="2063" y="561"/>
                    <a:pt x="749" y="2143"/>
                    <a:pt x="346" y="4153"/>
                  </a:cubicBezTo>
                  <a:cubicBezTo>
                    <a:pt x="1" y="5889"/>
                    <a:pt x="586" y="9285"/>
                    <a:pt x="614" y="9429"/>
                  </a:cubicBezTo>
                  <a:cubicBezTo>
                    <a:pt x="635" y="9559"/>
                    <a:pt x="743" y="9654"/>
                    <a:pt x="872" y="9663"/>
                  </a:cubicBezTo>
                  <a:cubicBezTo>
                    <a:pt x="1946" y="9740"/>
                    <a:pt x="3753" y="10119"/>
                    <a:pt x="4036" y="10814"/>
                  </a:cubicBezTo>
                  <a:cubicBezTo>
                    <a:pt x="4310" y="11485"/>
                    <a:pt x="3008" y="12843"/>
                    <a:pt x="2122" y="13539"/>
                  </a:cubicBezTo>
                  <a:cubicBezTo>
                    <a:pt x="1909" y="13705"/>
                    <a:pt x="2029" y="14047"/>
                    <a:pt x="2300" y="14047"/>
                  </a:cubicBezTo>
                  <a:cubicBezTo>
                    <a:pt x="2362" y="14047"/>
                    <a:pt x="2423" y="14022"/>
                    <a:pt x="2473" y="13982"/>
                  </a:cubicBezTo>
                  <a:cubicBezTo>
                    <a:pt x="2744" y="13773"/>
                    <a:pt x="5086" y="11880"/>
                    <a:pt x="4563" y="10596"/>
                  </a:cubicBezTo>
                  <a:cubicBezTo>
                    <a:pt x="4116" y="9503"/>
                    <a:pt x="1894" y="9189"/>
                    <a:pt x="1137" y="9112"/>
                  </a:cubicBezTo>
                  <a:cubicBezTo>
                    <a:pt x="1014" y="8340"/>
                    <a:pt x="626" y="5659"/>
                    <a:pt x="906" y="4264"/>
                  </a:cubicBezTo>
                  <a:cubicBezTo>
                    <a:pt x="1266" y="2467"/>
                    <a:pt x="2420" y="1057"/>
                    <a:pt x="3846" y="672"/>
                  </a:cubicBezTo>
                  <a:cubicBezTo>
                    <a:pt x="4111" y="601"/>
                    <a:pt x="4387" y="567"/>
                    <a:pt x="4668" y="567"/>
                  </a:cubicBezTo>
                  <a:cubicBezTo>
                    <a:pt x="5792" y="567"/>
                    <a:pt x="6988" y="1116"/>
                    <a:pt x="7838" y="2066"/>
                  </a:cubicBezTo>
                  <a:cubicBezTo>
                    <a:pt x="8087" y="2347"/>
                    <a:pt x="8309" y="2651"/>
                    <a:pt x="8497" y="2978"/>
                  </a:cubicBezTo>
                  <a:cubicBezTo>
                    <a:pt x="8550" y="3063"/>
                    <a:pt x="8643" y="3111"/>
                    <a:pt x="8739" y="3111"/>
                  </a:cubicBezTo>
                  <a:cubicBezTo>
                    <a:pt x="8788" y="3111"/>
                    <a:pt x="8837" y="3099"/>
                    <a:pt x="8881" y="3073"/>
                  </a:cubicBezTo>
                  <a:cubicBezTo>
                    <a:pt x="9014" y="2993"/>
                    <a:pt x="9063" y="2824"/>
                    <a:pt x="8989" y="2688"/>
                  </a:cubicBezTo>
                  <a:cubicBezTo>
                    <a:pt x="8780" y="2331"/>
                    <a:pt x="8537" y="1996"/>
                    <a:pt x="8263" y="1685"/>
                  </a:cubicBezTo>
                  <a:cubicBezTo>
                    <a:pt x="7307" y="616"/>
                    <a:pt x="5949" y="0"/>
                    <a:pt x="466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8565450" y="2968425"/>
              <a:ext cx="46325" cy="38800"/>
            </a:xfrm>
            <a:custGeom>
              <a:avLst/>
              <a:gdLst/>
              <a:ahLst/>
              <a:cxnLst/>
              <a:rect l="l" t="t" r="r" b="b"/>
              <a:pathLst>
                <a:path w="1853" h="1552" extrusionOk="0">
                  <a:moveTo>
                    <a:pt x="1027" y="0"/>
                  </a:moveTo>
                  <a:cubicBezTo>
                    <a:pt x="994" y="0"/>
                    <a:pt x="961" y="3"/>
                    <a:pt x="927" y="7"/>
                  </a:cubicBezTo>
                  <a:cubicBezTo>
                    <a:pt x="240" y="93"/>
                    <a:pt x="0" y="961"/>
                    <a:pt x="545" y="1386"/>
                  </a:cubicBezTo>
                  <a:cubicBezTo>
                    <a:pt x="692" y="1501"/>
                    <a:pt x="857" y="1552"/>
                    <a:pt x="1018" y="1552"/>
                  </a:cubicBezTo>
                  <a:cubicBezTo>
                    <a:pt x="1451" y="1552"/>
                    <a:pt x="1852" y="1179"/>
                    <a:pt x="1792" y="678"/>
                  </a:cubicBezTo>
                  <a:cubicBezTo>
                    <a:pt x="1741" y="287"/>
                    <a:pt x="1411" y="0"/>
                    <a:pt x="10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8450775" y="2947075"/>
              <a:ext cx="245275" cy="173050"/>
            </a:xfrm>
            <a:custGeom>
              <a:avLst/>
              <a:gdLst/>
              <a:ahLst/>
              <a:cxnLst/>
              <a:rect l="l" t="t" r="r" b="b"/>
              <a:pathLst>
                <a:path w="9811" h="6922" extrusionOk="0">
                  <a:moveTo>
                    <a:pt x="9484" y="1"/>
                  </a:moveTo>
                  <a:cubicBezTo>
                    <a:pt x="9385" y="1"/>
                    <a:pt x="9289" y="52"/>
                    <a:pt x="9238" y="144"/>
                  </a:cubicBezTo>
                  <a:cubicBezTo>
                    <a:pt x="7299" y="3339"/>
                    <a:pt x="3975" y="5660"/>
                    <a:pt x="343" y="6355"/>
                  </a:cubicBezTo>
                  <a:cubicBezTo>
                    <a:pt x="1" y="6420"/>
                    <a:pt x="50" y="6922"/>
                    <a:pt x="395" y="6922"/>
                  </a:cubicBezTo>
                  <a:cubicBezTo>
                    <a:pt x="413" y="6922"/>
                    <a:pt x="432" y="6919"/>
                    <a:pt x="450" y="6916"/>
                  </a:cubicBezTo>
                  <a:cubicBezTo>
                    <a:pt x="4236" y="6189"/>
                    <a:pt x="7702" y="3770"/>
                    <a:pt x="9725" y="439"/>
                  </a:cubicBezTo>
                  <a:cubicBezTo>
                    <a:pt x="9811" y="304"/>
                    <a:pt x="9771" y="125"/>
                    <a:pt x="9632" y="42"/>
                  </a:cubicBezTo>
                  <a:cubicBezTo>
                    <a:pt x="9586" y="14"/>
                    <a:pt x="9534" y="1"/>
                    <a:pt x="9484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8441550" y="3006525"/>
              <a:ext cx="196725" cy="184800"/>
            </a:xfrm>
            <a:custGeom>
              <a:avLst/>
              <a:gdLst/>
              <a:ahLst/>
              <a:cxnLst/>
              <a:rect l="l" t="t" r="r" b="b"/>
              <a:pathLst>
                <a:path w="7869" h="7392" extrusionOk="0">
                  <a:moveTo>
                    <a:pt x="3146" y="0"/>
                  </a:moveTo>
                  <a:cubicBezTo>
                    <a:pt x="3122" y="0"/>
                    <a:pt x="3097" y="3"/>
                    <a:pt x="3073" y="10"/>
                  </a:cubicBezTo>
                  <a:cubicBezTo>
                    <a:pt x="1226" y="450"/>
                    <a:pt x="1" y="2201"/>
                    <a:pt x="222" y="4085"/>
                  </a:cubicBezTo>
                  <a:cubicBezTo>
                    <a:pt x="444" y="5969"/>
                    <a:pt x="2041" y="7391"/>
                    <a:pt x="3937" y="7391"/>
                  </a:cubicBezTo>
                  <a:cubicBezTo>
                    <a:pt x="5159" y="7388"/>
                    <a:pt x="6305" y="6791"/>
                    <a:pt x="7003" y="5790"/>
                  </a:cubicBezTo>
                  <a:cubicBezTo>
                    <a:pt x="7702" y="4787"/>
                    <a:pt x="7868" y="3506"/>
                    <a:pt x="7447" y="2361"/>
                  </a:cubicBezTo>
                  <a:cubicBezTo>
                    <a:pt x="7403" y="2246"/>
                    <a:pt x="7295" y="2174"/>
                    <a:pt x="7179" y="2174"/>
                  </a:cubicBezTo>
                  <a:cubicBezTo>
                    <a:pt x="7146" y="2174"/>
                    <a:pt x="7113" y="2180"/>
                    <a:pt x="7080" y="2192"/>
                  </a:cubicBezTo>
                  <a:cubicBezTo>
                    <a:pt x="6932" y="2247"/>
                    <a:pt x="6859" y="2411"/>
                    <a:pt x="6914" y="2558"/>
                  </a:cubicBezTo>
                  <a:cubicBezTo>
                    <a:pt x="7367" y="3793"/>
                    <a:pt x="7006" y="5181"/>
                    <a:pt x="6012" y="6043"/>
                  </a:cubicBezTo>
                  <a:cubicBezTo>
                    <a:pt x="5422" y="6554"/>
                    <a:pt x="4682" y="6818"/>
                    <a:pt x="3935" y="6818"/>
                  </a:cubicBezTo>
                  <a:cubicBezTo>
                    <a:pt x="3423" y="6818"/>
                    <a:pt x="2907" y="6694"/>
                    <a:pt x="2435" y="6440"/>
                  </a:cubicBezTo>
                  <a:cubicBezTo>
                    <a:pt x="1275" y="5818"/>
                    <a:pt x="622" y="4544"/>
                    <a:pt x="795" y="3239"/>
                  </a:cubicBezTo>
                  <a:cubicBezTo>
                    <a:pt x="964" y="1934"/>
                    <a:pt x="1924" y="868"/>
                    <a:pt x="3205" y="564"/>
                  </a:cubicBezTo>
                  <a:cubicBezTo>
                    <a:pt x="3362" y="533"/>
                    <a:pt x="3460" y="376"/>
                    <a:pt x="3423" y="219"/>
                  </a:cubicBezTo>
                  <a:cubicBezTo>
                    <a:pt x="3392" y="87"/>
                    <a:pt x="3276" y="0"/>
                    <a:pt x="3146" y="0"/>
                  </a:cubicBezTo>
                  <a:close/>
                </a:path>
              </a:pathLst>
            </a:custGeom>
            <a:solidFill>
              <a:srgbClr val="87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8551050" y="1603100"/>
              <a:ext cx="373100" cy="167275"/>
            </a:xfrm>
            <a:custGeom>
              <a:avLst/>
              <a:gdLst/>
              <a:ahLst/>
              <a:cxnLst/>
              <a:rect l="l" t="t" r="r" b="b"/>
              <a:pathLst>
                <a:path w="14924" h="6691" extrusionOk="0">
                  <a:moveTo>
                    <a:pt x="401" y="1"/>
                  </a:moveTo>
                  <a:cubicBezTo>
                    <a:pt x="175" y="1"/>
                    <a:pt x="62" y="14"/>
                    <a:pt x="62" y="14"/>
                  </a:cubicBezTo>
                  <a:cubicBezTo>
                    <a:pt x="1" y="257"/>
                    <a:pt x="9641" y="5040"/>
                    <a:pt x="14924" y="6690"/>
                  </a:cubicBezTo>
                  <a:cubicBezTo>
                    <a:pt x="14924" y="6690"/>
                    <a:pt x="13037" y="4200"/>
                    <a:pt x="7819" y="1956"/>
                  </a:cubicBezTo>
                  <a:cubicBezTo>
                    <a:pt x="3697" y="187"/>
                    <a:pt x="1248" y="1"/>
                    <a:pt x="401" y="1"/>
                  </a:cubicBezTo>
                  <a:close/>
                </a:path>
              </a:pathLst>
            </a:custGeom>
            <a:solidFill>
              <a:srgbClr val="EA5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8428700" y="4653950"/>
              <a:ext cx="216800" cy="676750"/>
            </a:xfrm>
            <a:custGeom>
              <a:avLst/>
              <a:gdLst/>
              <a:ahLst/>
              <a:cxnLst/>
              <a:rect l="l" t="t" r="r" b="b"/>
              <a:pathLst>
                <a:path w="8672" h="27070" extrusionOk="0">
                  <a:moveTo>
                    <a:pt x="8347" y="1"/>
                  </a:moveTo>
                  <a:cubicBezTo>
                    <a:pt x="8296" y="1"/>
                    <a:pt x="8244" y="15"/>
                    <a:pt x="8198" y="43"/>
                  </a:cubicBezTo>
                  <a:cubicBezTo>
                    <a:pt x="3660" y="2823"/>
                    <a:pt x="585" y="8425"/>
                    <a:pt x="179" y="14667"/>
                  </a:cubicBezTo>
                  <a:cubicBezTo>
                    <a:pt x="1" y="17422"/>
                    <a:pt x="348" y="19879"/>
                    <a:pt x="1213" y="21960"/>
                  </a:cubicBezTo>
                  <a:cubicBezTo>
                    <a:pt x="2226" y="24394"/>
                    <a:pt x="3971" y="26250"/>
                    <a:pt x="6003" y="27051"/>
                  </a:cubicBezTo>
                  <a:cubicBezTo>
                    <a:pt x="6034" y="27063"/>
                    <a:pt x="6071" y="27069"/>
                    <a:pt x="6108" y="27069"/>
                  </a:cubicBezTo>
                  <a:cubicBezTo>
                    <a:pt x="6109" y="27069"/>
                    <a:pt x="6110" y="27069"/>
                    <a:pt x="6111" y="27069"/>
                  </a:cubicBezTo>
                  <a:cubicBezTo>
                    <a:pt x="6422" y="27069"/>
                    <a:pt x="6500" y="26635"/>
                    <a:pt x="6209" y="26521"/>
                  </a:cubicBezTo>
                  <a:cubicBezTo>
                    <a:pt x="4322" y="25779"/>
                    <a:pt x="2691" y="24037"/>
                    <a:pt x="1740" y="21744"/>
                  </a:cubicBezTo>
                  <a:cubicBezTo>
                    <a:pt x="909" y="19740"/>
                    <a:pt x="576" y="17373"/>
                    <a:pt x="748" y="14704"/>
                  </a:cubicBezTo>
                  <a:cubicBezTo>
                    <a:pt x="1136" y="8736"/>
                    <a:pt x="4178" y="3171"/>
                    <a:pt x="8496" y="530"/>
                  </a:cubicBezTo>
                  <a:cubicBezTo>
                    <a:pt x="8632" y="446"/>
                    <a:pt x="8672" y="271"/>
                    <a:pt x="8592" y="139"/>
                  </a:cubicBezTo>
                  <a:cubicBezTo>
                    <a:pt x="8537" y="50"/>
                    <a:pt x="8443" y="1"/>
                    <a:pt x="834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7933125" y="4971200"/>
              <a:ext cx="2058900" cy="1232950"/>
            </a:xfrm>
            <a:custGeom>
              <a:avLst/>
              <a:gdLst/>
              <a:ahLst/>
              <a:cxnLst/>
              <a:rect l="l" t="t" r="r" b="b"/>
              <a:pathLst>
                <a:path w="82356" h="49318" extrusionOk="0">
                  <a:moveTo>
                    <a:pt x="8422" y="0"/>
                  </a:moveTo>
                  <a:cubicBezTo>
                    <a:pt x="7230" y="0"/>
                    <a:pt x="6927" y="1187"/>
                    <a:pt x="7369" y="2211"/>
                  </a:cubicBezTo>
                  <a:cubicBezTo>
                    <a:pt x="7930" y="3520"/>
                    <a:pt x="14557" y="7730"/>
                    <a:pt x="14557" y="7730"/>
                  </a:cubicBezTo>
                  <a:cubicBezTo>
                    <a:pt x="14557" y="7730"/>
                    <a:pt x="6514" y="3015"/>
                    <a:pt x="5196" y="2405"/>
                  </a:cubicBezTo>
                  <a:cubicBezTo>
                    <a:pt x="5003" y="2316"/>
                    <a:pt x="4802" y="2275"/>
                    <a:pt x="4604" y="2275"/>
                  </a:cubicBezTo>
                  <a:cubicBezTo>
                    <a:pt x="3449" y="2275"/>
                    <a:pt x="2390" y="3676"/>
                    <a:pt x="3666" y="5176"/>
                  </a:cubicBezTo>
                  <a:cubicBezTo>
                    <a:pt x="3464" y="5131"/>
                    <a:pt x="3275" y="5110"/>
                    <a:pt x="3099" y="5110"/>
                  </a:cubicBezTo>
                  <a:cubicBezTo>
                    <a:pt x="1459" y="5110"/>
                    <a:pt x="959" y="6936"/>
                    <a:pt x="2090" y="8509"/>
                  </a:cubicBezTo>
                  <a:cubicBezTo>
                    <a:pt x="650" y="8752"/>
                    <a:pt x="0" y="10802"/>
                    <a:pt x="1783" y="13456"/>
                  </a:cubicBezTo>
                  <a:cubicBezTo>
                    <a:pt x="2885" y="16145"/>
                    <a:pt x="13600" y="26628"/>
                    <a:pt x="19955" y="26628"/>
                  </a:cubicBezTo>
                  <a:cubicBezTo>
                    <a:pt x="20306" y="26628"/>
                    <a:pt x="20643" y="26596"/>
                    <a:pt x="20965" y="26529"/>
                  </a:cubicBezTo>
                  <a:cubicBezTo>
                    <a:pt x="20965" y="26529"/>
                    <a:pt x="68194" y="49318"/>
                    <a:pt x="80119" y="49318"/>
                  </a:cubicBezTo>
                  <a:cubicBezTo>
                    <a:pt x="81141" y="49318"/>
                    <a:pt x="81904" y="49150"/>
                    <a:pt x="82356" y="48787"/>
                  </a:cubicBezTo>
                  <a:lnTo>
                    <a:pt x="65266" y="23530"/>
                  </a:lnTo>
                  <a:lnTo>
                    <a:pt x="30800" y="14358"/>
                  </a:lnTo>
                  <a:cubicBezTo>
                    <a:pt x="30800" y="14358"/>
                    <a:pt x="28821" y="6219"/>
                    <a:pt x="25792" y="4277"/>
                  </a:cubicBezTo>
                  <a:cubicBezTo>
                    <a:pt x="23276" y="2662"/>
                    <a:pt x="18697" y="478"/>
                    <a:pt x="16700" y="478"/>
                  </a:cubicBezTo>
                  <a:cubicBezTo>
                    <a:pt x="16291" y="478"/>
                    <a:pt x="15990" y="570"/>
                    <a:pt x="15837" y="777"/>
                  </a:cubicBezTo>
                  <a:cubicBezTo>
                    <a:pt x="14945" y="1996"/>
                    <a:pt x="22037" y="6869"/>
                    <a:pt x="22037" y="6869"/>
                  </a:cubicBezTo>
                  <a:cubicBezTo>
                    <a:pt x="22037" y="6869"/>
                    <a:pt x="11762" y="1257"/>
                    <a:pt x="9607" y="297"/>
                  </a:cubicBezTo>
                  <a:cubicBezTo>
                    <a:pt x="9143" y="90"/>
                    <a:pt x="8749" y="0"/>
                    <a:pt x="8422" y="0"/>
                  </a:cubicBez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8024000" y="5097900"/>
              <a:ext cx="239275" cy="172150"/>
            </a:xfrm>
            <a:custGeom>
              <a:avLst/>
              <a:gdLst/>
              <a:ahLst/>
              <a:cxnLst/>
              <a:rect l="l" t="t" r="r" b="b"/>
              <a:pathLst>
                <a:path w="9571" h="6886" extrusionOk="0">
                  <a:moveTo>
                    <a:pt x="322" y="1"/>
                  </a:moveTo>
                  <a:cubicBezTo>
                    <a:pt x="235" y="1"/>
                    <a:pt x="149" y="42"/>
                    <a:pt x="93" y="120"/>
                  </a:cubicBezTo>
                  <a:cubicBezTo>
                    <a:pt x="1" y="249"/>
                    <a:pt x="31" y="425"/>
                    <a:pt x="161" y="517"/>
                  </a:cubicBezTo>
                  <a:lnTo>
                    <a:pt x="9016" y="6833"/>
                  </a:lnTo>
                  <a:cubicBezTo>
                    <a:pt x="9063" y="6867"/>
                    <a:pt x="9121" y="6886"/>
                    <a:pt x="9180" y="6886"/>
                  </a:cubicBezTo>
                  <a:cubicBezTo>
                    <a:pt x="9457" y="6886"/>
                    <a:pt x="9571" y="6532"/>
                    <a:pt x="9346" y="6369"/>
                  </a:cubicBezTo>
                  <a:lnTo>
                    <a:pt x="490" y="55"/>
                  </a:lnTo>
                  <a:cubicBezTo>
                    <a:pt x="439" y="19"/>
                    <a:pt x="380" y="1"/>
                    <a:pt x="322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7983750" y="5180075"/>
              <a:ext cx="214425" cy="175000"/>
            </a:xfrm>
            <a:custGeom>
              <a:avLst/>
              <a:gdLst/>
              <a:ahLst/>
              <a:cxnLst/>
              <a:rect l="l" t="t" r="r" b="b"/>
              <a:pathLst>
                <a:path w="8577" h="7000" extrusionOk="0">
                  <a:moveTo>
                    <a:pt x="321" y="1"/>
                  </a:moveTo>
                  <a:cubicBezTo>
                    <a:pt x="238" y="1"/>
                    <a:pt x="156" y="36"/>
                    <a:pt x="99" y="105"/>
                  </a:cubicBezTo>
                  <a:cubicBezTo>
                    <a:pt x="1" y="228"/>
                    <a:pt x="16" y="404"/>
                    <a:pt x="136" y="505"/>
                  </a:cubicBezTo>
                  <a:lnTo>
                    <a:pt x="8010" y="6935"/>
                  </a:lnTo>
                  <a:cubicBezTo>
                    <a:pt x="8062" y="6978"/>
                    <a:pt x="8124" y="7000"/>
                    <a:pt x="8189" y="7000"/>
                  </a:cubicBezTo>
                  <a:cubicBezTo>
                    <a:pt x="8456" y="7000"/>
                    <a:pt x="8576" y="6664"/>
                    <a:pt x="8370" y="6495"/>
                  </a:cubicBezTo>
                  <a:lnTo>
                    <a:pt x="496" y="62"/>
                  </a:lnTo>
                  <a:cubicBezTo>
                    <a:pt x="445" y="21"/>
                    <a:pt x="383" y="1"/>
                    <a:pt x="321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7941200" y="4964150"/>
              <a:ext cx="587950" cy="283900"/>
            </a:xfrm>
            <a:custGeom>
              <a:avLst/>
              <a:gdLst/>
              <a:ahLst/>
              <a:cxnLst/>
              <a:rect l="l" t="t" r="r" b="b"/>
              <a:pathLst>
                <a:path w="23518" h="11356" extrusionOk="0">
                  <a:moveTo>
                    <a:pt x="8101" y="0"/>
                  </a:moveTo>
                  <a:cubicBezTo>
                    <a:pt x="7544" y="0"/>
                    <a:pt x="7203" y="224"/>
                    <a:pt x="7019" y="406"/>
                  </a:cubicBezTo>
                  <a:cubicBezTo>
                    <a:pt x="6523" y="893"/>
                    <a:pt x="6428" y="1779"/>
                    <a:pt x="6785" y="2607"/>
                  </a:cubicBezTo>
                  <a:cubicBezTo>
                    <a:pt x="6960" y="3020"/>
                    <a:pt x="7653" y="3672"/>
                    <a:pt x="8545" y="4386"/>
                  </a:cubicBezTo>
                  <a:cubicBezTo>
                    <a:pt x="6936" y="3466"/>
                    <a:pt x="5495" y="2660"/>
                    <a:pt x="4993" y="2429"/>
                  </a:cubicBezTo>
                  <a:cubicBezTo>
                    <a:pt x="4766" y="2324"/>
                    <a:pt x="4524" y="2273"/>
                    <a:pt x="4282" y="2273"/>
                  </a:cubicBezTo>
                  <a:cubicBezTo>
                    <a:pt x="3736" y="2273"/>
                    <a:pt x="3194" y="2530"/>
                    <a:pt x="2842" y="2995"/>
                  </a:cubicBezTo>
                  <a:cubicBezTo>
                    <a:pt x="2469" y="3485"/>
                    <a:pt x="2294" y="4260"/>
                    <a:pt x="2755" y="5110"/>
                  </a:cubicBezTo>
                  <a:cubicBezTo>
                    <a:pt x="2088" y="5113"/>
                    <a:pt x="1537" y="5387"/>
                    <a:pt x="1198" y="5901"/>
                  </a:cubicBezTo>
                  <a:cubicBezTo>
                    <a:pt x="715" y="6633"/>
                    <a:pt x="770" y="7671"/>
                    <a:pt x="1321" y="8625"/>
                  </a:cubicBezTo>
                  <a:cubicBezTo>
                    <a:pt x="478" y="8970"/>
                    <a:pt x="1" y="9912"/>
                    <a:pt x="111" y="11100"/>
                  </a:cubicBezTo>
                  <a:cubicBezTo>
                    <a:pt x="124" y="11244"/>
                    <a:pt x="247" y="11355"/>
                    <a:pt x="395" y="11355"/>
                  </a:cubicBezTo>
                  <a:lnTo>
                    <a:pt x="419" y="11355"/>
                  </a:lnTo>
                  <a:cubicBezTo>
                    <a:pt x="576" y="11340"/>
                    <a:pt x="693" y="11201"/>
                    <a:pt x="678" y="11044"/>
                  </a:cubicBezTo>
                  <a:cubicBezTo>
                    <a:pt x="576" y="9979"/>
                    <a:pt x="1026" y="9207"/>
                    <a:pt x="1817" y="9074"/>
                  </a:cubicBezTo>
                  <a:cubicBezTo>
                    <a:pt x="2023" y="9037"/>
                    <a:pt x="2124" y="8797"/>
                    <a:pt x="1998" y="8628"/>
                  </a:cubicBezTo>
                  <a:cubicBezTo>
                    <a:pt x="1401" y="7794"/>
                    <a:pt x="1269" y="6824"/>
                    <a:pt x="1672" y="6215"/>
                  </a:cubicBezTo>
                  <a:cubicBezTo>
                    <a:pt x="1906" y="5861"/>
                    <a:pt x="2286" y="5677"/>
                    <a:pt x="2770" y="5677"/>
                  </a:cubicBezTo>
                  <a:cubicBezTo>
                    <a:pt x="2930" y="5677"/>
                    <a:pt x="3101" y="5697"/>
                    <a:pt x="3282" y="5738"/>
                  </a:cubicBezTo>
                  <a:cubicBezTo>
                    <a:pt x="3303" y="5742"/>
                    <a:pt x="3324" y="5744"/>
                    <a:pt x="3344" y="5744"/>
                  </a:cubicBezTo>
                  <a:cubicBezTo>
                    <a:pt x="3574" y="5744"/>
                    <a:pt x="3720" y="5466"/>
                    <a:pt x="3559" y="5276"/>
                  </a:cubicBezTo>
                  <a:cubicBezTo>
                    <a:pt x="2986" y="4599"/>
                    <a:pt x="2888" y="3875"/>
                    <a:pt x="3294" y="3340"/>
                  </a:cubicBezTo>
                  <a:cubicBezTo>
                    <a:pt x="3537" y="3020"/>
                    <a:pt x="3909" y="2842"/>
                    <a:pt x="4281" y="2842"/>
                  </a:cubicBezTo>
                  <a:cubicBezTo>
                    <a:pt x="4442" y="2842"/>
                    <a:pt x="4603" y="2876"/>
                    <a:pt x="4753" y="2946"/>
                  </a:cubicBezTo>
                  <a:cubicBezTo>
                    <a:pt x="6043" y="3543"/>
                    <a:pt x="14009" y="8213"/>
                    <a:pt x="14089" y="8262"/>
                  </a:cubicBezTo>
                  <a:cubicBezTo>
                    <a:pt x="14135" y="8288"/>
                    <a:pt x="14184" y="8300"/>
                    <a:pt x="14233" y="8300"/>
                  </a:cubicBezTo>
                  <a:cubicBezTo>
                    <a:pt x="14330" y="8300"/>
                    <a:pt x="14424" y="8251"/>
                    <a:pt x="14477" y="8163"/>
                  </a:cubicBezTo>
                  <a:cubicBezTo>
                    <a:pt x="14557" y="8031"/>
                    <a:pt x="14517" y="7859"/>
                    <a:pt x="14388" y="7775"/>
                  </a:cubicBezTo>
                  <a:cubicBezTo>
                    <a:pt x="11753" y="6101"/>
                    <a:pt x="7693" y="3281"/>
                    <a:pt x="7308" y="2383"/>
                  </a:cubicBezTo>
                  <a:cubicBezTo>
                    <a:pt x="7046" y="1779"/>
                    <a:pt x="7093" y="1133"/>
                    <a:pt x="7419" y="810"/>
                  </a:cubicBezTo>
                  <a:cubicBezTo>
                    <a:pt x="7583" y="649"/>
                    <a:pt x="7813" y="568"/>
                    <a:pt x="8097" y="568"/>
                  </a:cubicBezTo>
                  <a:cubicBezTo>
                    <a:pt x="8399" y="568"/>
                    <a:pt x="8761" y="659"/>
                    <a:pt x="9167" y="840"/>
                  </a:cubicBezTo>
                  <a:cubicBezTo>
                    <a:pt x="11288" y="1785"/>
                    <a:pt x="21477" y="7344"/>
                    <a:pt x="21578" y="7400"/>
                  </a:cubicBezTo>
                  <a:cubicBezTo>
                    <a:pt x="21621" y="7423"/>
                    <a:pt x="21667" y="7434"/>
                    <a:pt x="21713" y="7434"/>
                  </a:cubicBezTo>
                  <a:cubicBezTo>
                    <a:pt x="21809" y="7434"/>
                    <a:pt x="21903" y="7386"/>
                    <a:pt x="21957" y="7298"/>
                  </a:cubicBezTo>
                  <a:cubicBezTo>
                    <a:pt x="22037" y="7169"/>
                    <a:pt x="22000" y="7003"/>
                    <a:pt x="21877" y="6917"/>
                  </a:cubicBezTo>
                  <a:cubicBezTo>
                    <a:pt x="19507" y="5288"/>
                    <a:pt x="15914" y="2469"/>
                    <a:pt x="15727" y="1376"/>
                  </a:cubicBezTo>
                  <a:cubicBezTo>
                    <a:pt x="15711" y="1274"/>
                    <a:pt x="15736" y="1241"/>
                    <a:pt x="15745" y="1228"/>
                  </a:cubicBezTo>
                  <a:cubicBezTo>
                    <a:pt x="15835" y="1104"/>
                    <a:pt x="16044" y="1041"/>
                    <a:pt x="16357" y="1041"/>
                  </a:cubicBezTo>
                  <a:cubicBezTo>
                    <a:pt x="17467" y="1041"/>
                    <a:pt x="19893" y="1830"/>
                    <a:pt x="23050" y="3494"/>
                  </a:cubicBezTo>
                  <a:cubicBezTo>
                    <a:pt x="23095" y="3519"/>
                    <a:pt x="23143" y="3531"/>
                    <a:pt x="23191" y="3531"/>
                  </a:cubicBezTo>
                  <a:cubicBezTo>
                    <a:pt x="23294" y="3531"/>
                    <a:pt x="23393" y="3476"/>
                    <a:pt x="23444" y="3377"/>
                  </a:cubicBezTo>
                  <a:cubicBezTo>
                    <a:pt x="23517" y="3235"/>
                    <a:pt x="23459" y="3060"/>
                    <a:pt x="23314" y="2989"/>
                  </a:cubicBezTo>
                  <a:cubicBezTo>
                    <a:pt x="22387" y="2501"/>
                    <a:pt x="18445" y="490"/>
                    <a:pt x="16383" y="490"/>
                  </a:cubicBezTo>
                  <a:cubicBezTo>
                    <a:pt x="15884" y="490"/>
                    <a:pt x="15496" y="607"/>
                    <a:pt x="15287" y="893"/>
                  </a:cubicBezTo>
                  <a:cubicBezTo>
                    <a:pt x="15203" y="1004"/>
                    <a:pt x="15120" y="1191"/>
                    <a:pt x="15166" y="1468"/>
                  </a:cubicBezTo>
                  <a:cubicBezTo>
                    <a:pt x="15314" y="2339"/>
                    <a:pt x="16847" y="3774"/>
                    <a:pt x="18380" y="5017"/>
                  </a:cubicBezTo>
                  <a:cubicBezTo>
                    <a:pt x="15185" y="3291"/>
                    <a:pt x="10749" y="920"/>
                    <a:pt x="9401" y="320"/>
                  </a:cubicBezTo>
                  <a:cubicBezTo>
                    <a:pt x="8875" y="86"/>
                    <a:pt x="8447" y="0"/>
                    <a:pt x="810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9438100" y="5520650"/>
              <a:ext cx="232025" cy="59525"/>
            </a:xfrm>
            <a:custGeom>
              <a:avLst/>
              <a:gdLst/>
              <a:ahLst/>
              <a:cxnLst/>
              <a:rect l="l" t="t" r="r" b="b"/>
              <a:pathLst>
                <a:path w="9281" h="2381" extrusionOk="0">
                  <a:moveTo>
                    <a:pt x="309" y="1"/>
                  </a:moveTo>
                  <a:cubicBezTo>
                    <a:pt x="178" y="1"/>
                    <a:pt x="61" y="93"/>
                    <a:pt x="34" y="229"/>
                  </a:cubicBezTo>
                  <a:cubicBezTo>
                    <a:pt x="0" y="380"/>
                    <a:pt x="99" y="531"/>
                    <a:pt x="253" y="564"/>
                  </a:cubicBezTo>
                  <a:lnTo>
                    <a:pt x="8924" y="2374"/>
                  </a:lnTo>
                  <a:cubicBezTo>
                    <a:pt x="8942" y="2377"/>
                    <a:pt x="8964" y="2381"/>
                    <a:pt x="8982" y="2381"/>
                  </a:cubicBezTo>
                  <a:cubicBezTo>
                    <a:pt x="9130" y="2377"/>
                    <a:pt x="9250" y="2267"/>
                    <a:pt x="9266" y="2122"/>
                  </a:cubicBezTo>
                  <a:cubicBezTo>
                    <a:pt x="9281" y="1977"/>
                    <a:pt x="9182" y="1845"/>
                    <a:pt x="9041" y="1814"/>
                  </a:cubicBezTo>
                  <a:lnTo>
                    <a:pt x="370" y="7"/>
                  </a:lnTo>
                  <a:cubicBezTo>
                    <a:pt x="349" y="3"/>
                    <a:pt x="329" y="1"/>
                    <a:pt x="309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8341625" y="3424300"/>
              <a:ext cx="206450" cy="117525"/>
            </a:xfrm>
            <a:custGeom>
              <a:avLst/>
              <a:gdLst/>
              <a:ahLst/>
              <a:cxnLst/>
              <a:rect l="l" t="t" r="r" b="b"/>
              <a:pathLst>
                <a:path w="8258" h="4701" extrusionOk="0">
                  <a:moveTo>
                    <a:pt x="7935" y="1"/>
                  </a:moveTo>
                  <a:cubicBezTo>
                    <a:pt x="7884" y="1"/>
                    <a:pt x="7831" y="15"/>
                    <a:pt x="7784" y="44"/>
                  </a:cubicBezTo>
                  <a:cubicBezTo>
                    <a:pt x="5860" y="1235"/>
                    <a:pt x="322" y="4131"/>
                    <a:pt x="267" y="4162"/>
                  </a:cubicBezTo>
                  <a:cubicBezTo>
                    <a:pt x="0" y="4297"/>
                    <a:pt x="97" y="4701"/>
                    <a:pt x="396" y="4701"/>
                  </a:cubicBezTo>
                  <a:cubicBezTo>
                    <a:pt x="397" y="4701"/>
                    <a:pt x="398" y="4701"/>
                    <a:pt x="399" y="4701"/>
                  </a:cubicBezTo>
                  <a:cubicBezTo>
                    <a:pt x="445" y="4701"/>
                    <a:pt x="488" y="4689"/>
                    <a:pt x="532" y="4667"/>
                  </a:cubicBezTo>
                  <a:cubicBezTo>
                    <a:pt x="587" y="4636"/>
                    <a:pt x="6140" y="1727"/>
                    <a:pt x="8085" y="527"/>
                  </a:cubicBezTo>
                  <a:cubicBezTo>
                    <a:pt x="8218" y="444"/>
                    <a:pt x="8258" y="268"/>
                    <a:pt x="8175" y="136"/>
                  </a:cubicBezTo>
                  <a:cubicBezTo>
                    <a:pt x="8123" y="48"/>
                    <a:pt x="8031" y="1"/>
                    <a:pt x="7935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0"/>
            <p:cNvSpPr/>
            <p:nvPr/>
          </p:nvSpPr>
          <p:spPr>
            <a:xfrm>
              <a:off x="7759900" y="6156475"/>
              <a:ext cx="403800" cy="306900"/>
            </a:xfrm>
            <a:custGeom>
              <a:avLst/>
              <a:gdLst/>
              <a:ahLst/>
              <a:cxnLst/>
              <a:rect l="l" t="t" r="r" b="b"/>
              <a:pathLst>
                <a:path w="16152" h="12276" extrusionOk="0">
                  <a:moveTo>
                    <a:pt x="149" y="1"/>
                  </a:moveTo>
                  <a:cubicBezTo>
                    <a:pt x="52" y="1"/>
                    <a:pt x="0" y="3"/>
                    <a:pt x="0" y="3"/>
                  </a:cubicBezTo>
                  <a:lnTo>
                    <a:pt x="5024" y="6535"/>
                  </a:lnTo>
                  <a:cubicBezTo>
                    <a:pt x="5024" y="6535"/>
                    <a:pt x="13490" y="12276"/>
                    <a:pt x="15150" y="12276"/>
                  </a:cubicBezTo>
                  <a:cubicBezTo>
                    <a:pt x="15257" y="12276"/>
                    <a:pt x="15336" y="12252"/>
                    <a:pt x="15382" y="12201"/>
                  </a:cubicBezTo>
                  <a:cubicBezTo>
                    <a:pt x="16151" y="11364"/>
                    <a:pt x="12067" y="4878"/>
                    <a:pt x="8056" y="2361"/>
                  </a:cubicBezTo>
                  <a:cubicBezTo>
                    <a:pt x="4498" y="127"/>
                    <a:pt x="913" y="1"/>
                    <a:pt x="149" y="1"/>
                  </a:cubicBez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0"/>
            <p:cNvSpPr/>
            <p:nvPr/>
          </p:nvSpPr>
          <p:spPr>
            <a:xfrm>
              <a:off x="7898575" y="6326825"/>
              <a:ext cx="215875" cy="77450"/>
            </a:xfrm>
            <a:custGeom>
              <a:avLst/>
              <a:gdLst/>
              <a:ahLst/>
              <a:cxnLst/>
              <a:rect l="l" t="t" r="r" b="b"/>
              <a:pathLst>
                <a:path w="8635" h="3098" extrusionOk="0">
                  <a:moveTo>
                    <a:pt x="326" y="1"/>
                  </a:moveTo>
                  <a:cubicBezTo>
                    <a:pt x="285" y="1"/>
                    <a:pt x="243" y="10"/>
                    <a:pt x="203" y="28"/>
                  </a:cubicBezTo>
                  <a:cubicBezTo>
                    <a:pt x="59" y="96"/>
                    <a:pt x="0" y="272"/>
                    <a:pt x="71" y="413"/>
                  </a:cubicBezTo>
                  <a:cubicBezTo>
                    <a:pt x="431" y="1164"/>
                    <a:pt x="3118" y="2712"/>
                    <a:pt x="5344" y="3036"/>
                  </a:cubicBezTo>
                  <a:cubicBezTo>
                    <a:pt x="5618" y="3076"/>
                    <a:pt x="5898" y="3097"/>
                    <a:pt x="6175" y="3097"/>
                  </a:cubicBezTo>
                  <a:cubicBezTo>
                    <a:pt x="7188" y="3097"/>
                    <a:pt x="7988" y="2792"/>
                    <a:pt x="8524" y="2195"/>
                  </a:cubicBezTo>
                  <a:cubicBezTo>
                    <a:pt x="8634" y="2078"/>
                    <a:pt x="8628" y="1894"/>
                    <a:pt x="8508" y="1786"/>
                  </a:cubicBezTo>
                  <a:cubicBezTo>
                    <a:pt x="8453" y="1737"/>
                    <a:pt x="8385" y="1713"/>
                    <a:pt x="8317" y="1713"/>
                  </a:cubicBezTo>
                  <a:cubicBezTo>
                    <a:pt x="8237" y="1713"/>
                    <a:pt x="8157" y="1747"/>
                    <a:pt x="8102" y="1814"/>
                  </a:cubicBezTo>
                  <a:cubicBezTo>
                    <a:pt x="7673" y="2291"/>
                    <a:pt x="7033" y="2531"/>
                    <a:pt x="6191" y="2531"/>
                  </a:cubicBezTo>
                  <a:cubicBezTo>
                    <a:pt x="5951" y="2531"/>
                    <a:pt x="5696" y="2511"/>
                    <a:pt x="5424" y="2472"/>
                  </a:cubicBezTo>
                  <a:cubicBezTo>
                    <a:pt x="3232" y="2155"/>
                    <a:pt x="813" y="641"/>
                    <a:pt x="585" y="167"/>
                  </a:cubicBezTo>
                  <a:cubicBezTo>
                    <a:pt x="538" y="62"/>
                    <a:pt x="435" y="1"/>
                    <a:pt x="32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7699175" y="4851500"/>
              <a:ext cx="302625" cy="345975"/>
            </a:xfrm>
            <a:custGeom>
              <a:avLst/>
              <a:gdLst/>
              <a:ahLst/>
              <a:cxnLst/>
              <a:rect l="l" t="t" r="r" b="b"/>
              <a:pathLst>
                <a:path w="12105" h="13839" extrusionOk="0">
                  <a:moveTo>
                    <a:pt x="5421" y="1"/>
                  </a:moveTo>
                  <a:cubicBezTo>
                    <a:pt x="4990" y="1"/>
                    <a:pt x="4456" y="188"/>
                    <a:pt x="3839" y="775"/>
                  </a:cubicBezTo>
                  <a:cubicBezTo>
                    <a:pt x="2140" y="2391"/>
                    <a:pt x="1" y="5839"/>
                    <a:pt x="1368" y="12248"/>
                  </a:cubicBezTo>
                  <a:cubicBezTo>
                    <a:pt x="3368" y="13491"/>
                    <a:pt x="6585" y="13731"/>
                    <a:pt x="9959" y="13839"/>
                  </a:cubicBezTo>
                  <a:cubicBezTo>
                    <a:pt x="9959" y="13839"/>
                    <a:pt x="9715" y="9884"/>
                    <a:pt x="9959" y="8538"/>
                  </a:cubicBezTo>
                  <a:cubicBezTo>
                    <a:pt x="10199" y="7190"/>
                    <a:pt x="12104" y="2080"/>
                    <a:pt x="8986" y="1871"/>
                  </a:cubicBezTo>
                  <a:cubicBezTo>
                    <a:pt x="8986" y="1871"/>
                    <a:pt x="8439" y="518"/>
                    <a:pt x="7115" y="518"/>
                  </a:cubicBezTo>
                  <a:cubicBezTo>
                    <a:pt x="6959" y="518"/>
                    <a:pt x="6793" y="537"/>
                    <a:pt x="6616" y="578"/>
                  </a:cubicBezTo>
                  <a:cubicBezTo>
                    <a:pt x="6616" y="578"/>
                    <a:pt x="6178" y="1"/>
                    <a:pt x="5421" y="1"/>
                  </a:cubicBezTo>
                  <a:close/>
                </a:path>
              </a:pathLst>
            </a:custGeom>
            <a:solidFill>
              <a:srgbClr val="FD7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0"/>
            <p:cNvSpPr/>
            <p:nvPr/>
          </p:nvSpPr>
          <p:spPr>
            <a:xfrm>
              <a:off x="7867475" y="4891275"/>
              <a:ext cx="64275" cy="148000"/>
            </a:xfrm>
            <a:custGeom>
              <a:avLst/>
              <a:gdLst/>
              <a:ahLst/>
              <a:cxnLst/>
              <a:rect l="l" t="t" r="r" b="b"/>
              <a:pathLst>
                <a:path w="2571" h="5920" extrusionOk="0">
                  <a:moveTo>
                    <a:pt x="2248" y="1"/>
                  </a:moveTo>
                  <a:cubicBezTo>
                    <a:pt x="2164" y="1"/>
                    <a:pt x="2079" y="38"/>
                    <a:pt x="2023" y="111"/>
                  </a:cubicBezTo>
                  <a:cubicBezTo>
                    <a:pt x="1971" y="185"/>
                    <a:pt x="684" y="1967"/>
                    <a:pt x="31" y="5584"/>
                  </a:cubicBezTo>
                  <a:cubicBezTo>
                    <a:pt x="1" y="5759"/>
                    <a:pt x="136" y="5919"/>
                    <a:pt x="315" y="5919"/>
                  </a:cubicBezTo>
                  <a:cubicBezTo>
                    <a:pt x="450" y="5919"/>
                    <a:pt x="567" y="5821"/>
                    <a:pt x="595" y="5685"/>
                  </a:cubicBezTo>
                  <a:cubicBezTo>
                    <a:pt x="1220" y="2210"/>
                    <a:pt x="2472" y="465"/>
                    <a:pt x="2485" y="449"/>
                  </a:cubicBezTo>
                  <a:cubicBezTo>
                    <a:pt x="2571" y="320"/>
                    <a:pt x="2543" y="148"/>
                    <a:pt x="2417" y="55"/>
                  </a:cubicBezTo>
                  <a:cubicBezTo>
                    <a:pt x="2367" y="19"/>
                    <a:pt x="2307" y="1"/>
                    <a:pt x="2248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0"/>
            <p:cNvSpPr/>
            <p:nvPr/>
          </p:nvSpPr>
          <p:spPr>
            <a:xfrm>
              <a:off x="7804525" y="4858925"/>
              <a:ext cx="67825" cy="152250"/>
            </a:xfrm>
            <a:custGeom>
              <a:avLst/>
              <a:gdLst/>
              <a:ahLst/>
              <a:cxnLst/>
              <a:rect l="l" t="t" r="r" b="b"/>
              <a:pathLst>
                <a:path w="2713" h="6090" extrusionOk="0">
                  <a:moveTo>
                    <a:pt x="2398" y="0"/>
                  </a:moveTo>
                  <a:cubicBezTo>
                    <a:pt x="2323" y="0"/>
                    <a:pt x="2249" y="30"/>
                    <a:pt x="2192" y="87"/>
                  </a:cubicBezTo>
                  <a:cubicBezTo>
                    <a:pt x="2115" y="171"/>
                    <a:pt x="275" y="2187"/>
                    <a:pt x="13" y="5785"/>
                  </a:cubicBezTo>
                  <a:cubicBezTo>
                    <a:pt x="1" y="5942"/>
                    <a:pt x="118" y="6077"/>
                    <a:pt x="275" y="6090"/>
                  </a:cubicBezTo>
                  <a:lnTo>
                    <a:pt x="296" y="6090"/>
                  </a:lnTo>
                  <a:cubicBezTo>
                    <a:pt x="444" y="6090"/>
                    <a:pt x="570" y="5973"/>
                    <a:pt x="579" y="5825"/>
                  </a:cubicBezTo>
                  <a:cubicBezTo>
                    <a:pt x="829" y="2436"/>
                    <a:pt x="2593" y="494"/>
                    <a:pt x="2608" y="475"/>
                  </a:cubicBezTo>
                  <a:cubicBezTo>
                    <a:pt x="2713" y="358"/>
                    <a:pt x="2703" y="183"/>
                    <a:pt x="2589" y="75"/>
                  </a:cubicBezTo>
                  <a:cubicBezTo>
                    <a:pt x="2535" y="25"/>
                    <a:pt x="2466" y="0"/>
                    <a:pt x="239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7695500" y="4844325"/>
              <a:ext cx="291125" cy="360250"/>
            </a:xfrm>
            <a:custGeom>
              <a:avLst/>
              <a:gdLst/>
              <a:ahLst/>
              <a:cxnLst/>
              <a:rect l="l" t="t" r="r" b="b"/>
              <a:pathLst>
                <a:path w="11645" h="14410" extrusionOk="0">
                  <a:moveTo>
                    <a:pt x="5560" y="1"/>
                  </a:moveTo>
                  <a:cubicBezTo>
                    <a:pt x="4976" y="1"/>
                    <a:pt x="4380" y="288"/>
                    <a:pt x="3786" y="853"/>
                  </a:cubicBezTo>
                  <a:cubicBezTo>
                    <a:pt x="920" y="3586"/>
                    <a:pt x="0" y="7477"/>
                    <a:pt x="1056" y="12424"/>
                  </a:cubicBezTo>
                  <a:cubicBezTo>
                    <a:pt x="1086" y="12556"/>
                    <a:pt x="1205" y="12648"/>
                    <a:pt x="1338" y="12648"/>
                  </a:cubicBezTo>
                  <a:cubicBezTo>
                    <a:pt x="1356" y="12648"/>
                    <a:pt x="1375" y="12646"/>
                    <a:pt x="1394" y="12642"/>
                  </a:cubicBezTo>
                  <a:cubicBezTo>
                    <a:pt x="1545" y="12612"/>
                    <a:pt x="1644" y="12458"/>
                    <a:pt x="1613" y="12304"/>
                  </a:cubicBezTo>
                  <a:cubicBezTo>
                    <a:pt x="603" y="7566"/>
                    <a:pt x="1465" y="3851"/>
                    <a:pt x="4183" y="1266"/>
                  </a:cubicBezTo>
                  <a:cubicBezTo>
                    <a:pt x="4665" y="806"/>
                    <a:pt x="5126" y="569"/>
                    <a:pt x="5561" y="569"/>
                  </a:cubicBezTo>
                  <a:cubicBezTo>
                    <a:pt x="5592" y="569"/>
                    <a:pt x="5623" y="570"/>
                    <a:pt x="5655" y="573"/>
                  </a:cubicBezTo>
                  <a:cubicBezTo>
                    <a:pt x="6203" y="616"/>
                    <a:pt x="6532" y="1032"/>
                    <a:pt x="6535" y="1035"/>
                  </a:cubicBezTo>
                  <a:cubicBezTo>
                    <a:pt x="6589" y="1107"/>
                    <a:pt x="6674" y="1146"/>
                    <a:pt x="6763" y="1146"/>
                  </a:cubicBezTo>
                  <a:cubicBezTo>
                    <a:pt x="6784" y="1146"/>
                    <a:pt x="6806" y="1144"/>
                    <a:pt x="6827" y="1139"/>
                  </a:cubicBezTo>
                  <a:cubicBezTo>
                    <a:pt x="6979" y="1104"/>
                    <a:pt x="7121" y="1088"/>
                    <a:pt x="7254" y="1088"/>
                  </a:cubicBezTo>
                  <a:cubicBezTo>
                    <a:pt x="8375" y="1088"/>
                    <a:pt x="8849" y="2211"/>
                    <a:pt x="8871" y="2263"/>
                  </a:cubicBezTo>
                  <a:cubicBezTo>
                    <a:pt x="8911" y="2364"/>
                    <a:pt x="9007" y="2432"/>
                    <a:pt x="9114" y="2441"/>
                  </a:cubicBezTo>
                  <a:cubicBezTo>
                    <a:pt x="9632" y="2475"/>
                    <a:pt x="10001" y="2657"/>
                    <a:pt x="10247" y="2995"/>
                  </a:cubicBezTo>
                  <a:cubicBezTo>
                    <a:pt x="11023" y="4076"/>
                    <a:pt x="10404" y="6461"/>
                    <a:pt x="10035" y="7887"/>
                  </a:cubicBezTo>
                  <a:cubicBezTo>
                    <a:pt x="9942" y="8253"/>
                    <a:pt x="9862" y="8558"/>
                    <a:pt x="9822" y="8773"/>
                  </a:cubicBezTo>
                  <a:cubicBezTo>
                    <a:pt x="9579" y="10140"/>
                    <a:pt x="9810" y="13978"/>
                    <a:pt x="9819" y="14141"/>
                  </a:cubicBezTo>
                  <a:cubicBezTo>
                    <a:pt x="9829" y="14292"/>
                    <a:pt x="9952" y="14409"/>
                    <a:pt x="10103" y="14409"/>
                  </a:cubicBezTo>
                  <a:lnTo>
                    <a:pt x="10121" y="14409"/>
                  </a:lnTo>
                  <a:cubicBezTo>
                    <a:pt x="10278" y="14397"/>
                    <a:pt x="10398" y="14261"/>
                    <a:pt x="10389" y="14107"/>
                  </a:cubicBezTo>
                  <a:cubicBezTo>
                    <a:pt x="10386" y="14067"/>
                    <a:pt x="10152" y="10171"/>
                    <a:pt x="10386" y="8875"/>
                  </a:cubicBezTo>
                  <a:cubicBezTo>
                    <a:pt x="10423" y="8668"/>
                    <a:pt x="10497" y="8379"/>
                    <a:pt x="10589" y="8028"/>
                  </a:cubicBezTo>
                  <a:cubicBezTo>
                    <a:pt x="10983" y="6508"/>
                    <a:pt x="11645" y="3959"/>
                    <a:pt x="10709" y="2663"/>
                  </a:cubicBezTo>
                  <a:cubicBezTo>
                    <a:pt x="10392" y="2226"/>
                    <a:pt x="9927" y="1964"/>
                    <a:pt x="9324" y="1887"/>
                  </a:cubicBezTo>
                  <a:cubicBezTo>
                    <a:pt x="9031" y="1310"/>
                    <a:pt x="8336" y="519"/>
                    <a:pt x="7249" y="519"/>
                  </a:cubicBezTo>
                  <a:cubicBezTo>
                    <a:pt x="7125" y="519"/>
                    <a:pt x="6995" y="529"/>
                    <a:pt x="6861" y="551"/>
                  </a:cubicBezTo>
                  <a:cubicBezTo>
                    <a:pt x="6673" y="364"/>
                    <a:pt x="6276" y="53"/>
                    <a:pt x="5707" y="7"/>
                  </a:cubicBezTo>
                  <a:cubicBezTo>
                    <a:pt x="5658" y="3"/>
                    <a:pt x="5609" y="1"/>
                    <a:pt x="556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0"/>
            <p:cNvSpPr/>
            <p:nvPr/>
          </p:nvSpPr>
          <p:spPr>
            <a:xfrm>
              <a:off x="7640550" y="5190250"/>
              <a:ext cx="333075" cy="411175"/>
            </a:xfrm>
            <a:custGeom>
              <a:avLst/>
              <a:gdLst/>
              <a:ahLst/>
              <a:cxnLst/>
              <a:rect l="l" t="t" r="r" b="b"/>
              <a:pathLst>
                <a:path w="13323" h="16447" extrusionOk="0">
                  <a:moveTo>
                    <a:pt x="12318" y="1"/>
                  </a:moveTo>
                  <a:cubicBezTo>
                    <a:pt x="12308" y="1"/>
                    <a:pt x="12298" y="2"/>
                    <a:pt x="12288" y="3"/>
                  </a:cubicBezTo>
                  <a:cubicBezTo>
                    <a:pt x="12128" y="12"/>
                    <a:pt x="12008" y="147"/>
                    <a:pt x="12017" y="304"/>
                  </a:cubicBezTo>
                  <a:lnTo>
                    <a:pt x="12470" y="8132"/>
                  </a:lnTo>
                  <a:cubicBezTo>
                    <a:pt x="12473" y="8175"/>
                    <a:pt x="12735" y="12312"/>
                    <a:pt x="9977" y="14504"/>
                  </a:cubicBezTo>
                  <a:cubicBezTo>
                    <a:pt x="8825" y="15420"/>
                    <a:pt x="7317" y="15879"/>
                    <a:pt x="5466" y="15879"/>
                  </a:cubicBezTo>
                  <a:cubicBezTo>
                    <a:pt x="3993" y="15879"/>
                    <a:pt x="2301" y="15588"/>
                    <a:pt x="400" y="15006"/>
                  </a:cubicBezTo>
                  <a:cubicBezTo>
                    <a:pt x="373" y="14997"/>
                    <a:pt x="345" y="14993"/>
                    <a:pt x="317" y="14993"/>
                  </a:cubicBezTo>
                  <a:cubicBezTo>
                    <a:pt x="195" y="14993"/>
                    <a:pt x="81" y="15073"/>
                    <a:pt x="43" y="15193"/>
                  </a:cubicBezTo>
                  <a:cubicBezTo>
                    <a:pt x="0" y="15344"/>
                    <a:pt x="83" y="15504"/>
                    <a:pt x="231" y="15550"/>
                  </a:cubicBezTo>
                  <a:cubicBezTo>
                    <a:pt x="2189" y="16148"/>
                    <a:pt x="3934" y="16446"/>
                    <a:pt x="5467" y="16446"/>
                  </a:cubicBezTo>
                  <a:cubicBezTo>
                    <a:pt x="7452" y="16446"/>
                    <a:pt x="9078" y="15947"/>
                    <a:pt x="10334" y="14950"/>
                  </a:cubicBezTo>
                  <a:cubicBezTo>
                    <a:pt x="13322" y="12571"/>
                    <a:pt x="13052" y="8274"/>
                    <a:pt x="13039" y="8095"/>
                  </a:cubicBezTo>
                  <a:lnTo>
                    <a:pt x="12587" y="270"/>
                  </a:lnTo>
                  <a:cubicBezTo>
                    <a:pt x="12578" y="124"/>
                    <a:pt x="12459" y="1"/>
                    <a:pt x="12318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0"/>
            <p:cNvSpPr/>
            <p:nvPr/>
          </p:nvSpPr>
          <p:spPr>
            <a:xfrm>
              <a:off x="7459250" y="5150350"/>
              <a:ext cx="277900" cy="145725"/>
            </a:xfrm>
            <a:custGeom>
              <a:avLst/>
              <a:gdLst/>
              <a:ahLst/>
              <a:cxnLst/>
              <a:rect l="l" t="t" r="r" b="b"/>
              <a:pathLst>
                <a:path w="11116" h="5829" extrusionOk="0">
                  <a:moveTo>
                    <a:pt x="10796" y="1"/>
                  </a:moveTo>
                  <a:cubicBezTo>
                    <a:pt x="10674" y="1"/>
                    <a:pt x="10562" y="81"/>
                    <a:pt x="10524" y="204"/>
                  </a:cubicBezTo>
                  <a:lnTo>
                    <a:pt x="9081" y="5012"/>
                  </a:lnTo>
                  <a:cubicBezTo>
                    <a:pt x="8045" y="4048"/>
                    <a:pt x="4825" y="1356"/>
                    <a:pt x="1196" y="1356"/>
                  </a:cubicBezTo>
                  <a:cubicBezTo>
                    <a:pt x="888" y="1356"/>
                    <a:pt x="577" y="1376"/>
                    <a:pt x="265" y="1417"/>
                  </a:cubicBezTo>
                  <a:cubicBezTo>
                    <a:pt x="111" y="1439"/>
                    <a:pt x="0" y="1580"/>
                    <a:pt x="22" y="1737"/>
                  </a:cubicBezTo>
                  <a:cubicBezTo>
                    <a:pt x="42" y="1882"/>
                    <a:pt x="164" y="1986"/>
                    <a:pt x="307" y="1986"/>
                  </a:cubicBezTo>
                  <a:cubicBezTo>
                    <a:pt x="318" y="1986"/>
                    <a:pt x="330" y="1985"/>
                    <a:pt x="342" y="1983"/>
                  </a:cubicBezTo>
                  <a:cubicBezTo>
                    <a:pt x="625" y="1946"/>
                    <a:pt x="907" y="1928"/>
                    <a:pt x="1187" y="1928"/>
                  </a:cubicBezTo>
                  <a:cubicBezTo>
                    <a:pt x="5275" y="1928"/>
                    <a:pt x="8976" y="5702"/>
                    <a:pt x="9013" y="5742"/>
                  </a:cubicBezTo>
                  <a:cubicBezTo>
                    <a:pt x="9068" y="5797"/>
                    <a:pt x="9142" y="5828"/>
                    <a:pt x="9219" y="5828"/>
                  </a:cubicBezTo>
                  <a:cubicBezTo>
                    <a:pt x="9345" y="5828"/>
                    <a:pt x="9456" y="5748"/>
                    <a:pt x="9493" y="5628"/>
                  </a:cubicBezTo>
                  <a:lnTo>
                    <a:pt x="11069" y="367"/>
                  </a:lnTo>
                  <a:cubicBezTo>
                    <a:pt x="11115" y="217"/>
                    <a:pt x="11029" y="57"/>
                    <a:pt x="10878" y="13"/>
                  </a:cubicBezTo>
                  <a:cubicBezTo>
                    <a:pt x="10851" y="5"/>
                    <a:pt x="10823" y="1"/>
                    <a:pt x="1079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0"/>
            <p:cNvSpPr/>
            <p:nvPr/>
          </p:nvSpPr>
          <p:spPr>
            <a:xfrm>
              <a:off x="8353900" y="5670150"/>
              <a:ext cx="249275" cy="402825"/>
            </a:xfrm>
            <a:custGeom>
              <a:avLst/>
              <a:gdLst/>
              <a:ahLst/>
              <a:cxnLst/>
              <a:rect l="l" t="t" r="r" b="b"/>
              <a:pathLst>
                <a:path w="9971" h="16113" extrusionOk="0">
                  <a:moveTo>
                    <a:pt x="4896" y="1"/>
                  </a:moveTo>
                  <a:cubicBezTo>
                    <a:pt x="3198" y="1"/>
                    <a:pt x="1743" y="1294"/>
                    <a:pt x="1047" y="2621"/>
                  </a:cubicBezTo>
                  <a:cubicBezTo>
                    <a:pt x="216" y="4219"/>
                    <a:pt x="105" y="6081"/>
                    <a:pt x="10" y="7728"/>
                  </a:cubicBezTo>
                  <a:cubicBezTo>
                    <a:pt x="1" y="7885"/>
                    <a:pt x="121" y="8020"/>
                    <a:pt x="278" y="8030"/>
                  </a:cubicBezTo>
                  <a:cubicBezTo>
                    <a:pt x="283" y="8030"/>
                    <a:pt x="289" y="8030"/>
                    <a:pt x="295" y="8030"/>
                  </a:cubicBezTo>
                  <a:cubicBezTo>
                    <a:pt x="447" y="8030"/>
                    <a:pt x="573" y="7913"/>
                    <a:pt x="579" y="7762"/>
                  </a:cubicBezTo>
                  <a:cubicBezTo>
                    <a:pt x="672" y="6174"/>
                    <a:pt x="779" y="4373"/>
                    <a:pt x="1558" y="2886"/>
                  </a:cubicBezTo>
                  <a:cubicBezTo>
                    <a:pt x="2187" y="1675"/>
                    <a:pt x="3503" y="573"/>
                    <a:pt x="4921" y="573"/>
                  </a:cubicBezTo>
                  <a:cubicBezTo>
                    <a:pt x="5078" y="573"/>
                    <a:pt x="5235" y="586"/>
                    <a:pt x="5393" y="614"/>
                  </a:cubicBezTo>
                  <a:cubicBezTo>
                    <a:pt x="6455" y="805"/>
                    <a:pt x="7434" y="1646"/>
                    <a:pt x="8010" y="2868"/>
                  </a:cubicBezTo>
                  <a:cubicBezTo>
                    <a:pt x="8545" y="4004"/>
                    <a:pt x="8706" y="5284"/>
                    <a:pt x="8859" y="6524"/>
                  </a:cubicBezTo>
                  <a:cubicBezTo>
                    <a:pt x="9198" y="9233"/>
                    <a:pt x="9392" y="12037"/>
                    <a:pt x="7776" y="13955"/>
                  </a:cubicBezTo>
                  <a:cubicBezTo>
                    <a:pt x="6985" y="14897"/>
                    <a:pt x="5791" y="15488"/>
                    <a:pt x="4587" y="15537"/>
                  </a:cubicBezTo>
                  <a:cubicBezTo>
                    <a:pt x="4524" y="15540"/>
                    <a:pt x="4461" y="15541"/>
                    <a:pt x="4398" y="15541"/>
                  </a:cubicBezTo>
                  <a:cubicBezTo>
                    <a:pt x="3229" y="15541"/>
                    <a:pt x="2110" y="15054"/>
                    <a:pt x="1315" y="14192"/>
                  </a:cubicBezTo>
                  <a:cubicBezTo>
                    <a:pt x="1259" y="14130"/>
                    <a:pt x="1182" y="14098"/>
                    <a:pt x="1104" y="14098"/>
                  </a:cubicBezTo>
                  <a:cubicBezTo>
                    <a:pt x="1036" y="14098"/>
                    <a:pt x="967" y="14123"/>
                    <a:pt x="912" y="14174"/>
                  </a:cubicBezTo>
                  <a:cubicBezTo>
                    <a:pt x="795" y="14281"/>
                    <a:pt x="789" y="14460"/>
                    <a:pt x="893" y="14577"/>
                  </a:cubicBezTo>
                  <a:cubicBezTo>
                    <a:pt x="1780" y="15546"/>
                    <a:pt x="3082" y="16113"/>
                    <a:pt x="4412" y="16113"/>
                  </a:cubicBezTo>
                  <a:cubicBezTo>
                    <a:pt x="4476" y="16113"/>
                    <a:pt x="4544" y="16113"/>
                    <a:pt x="4605" y="16107"/>
                  </a:cubicBezTo>
                  <a:cubicBezTo>
                    <a:pt x="5969" y="16051"/>
                    <a:pt x="7314" y="15383"/>
                    <a:pt x="8207" y="14321"/>
                  </a:cubicBezTo>
                  <a:cubicBezTo>
                    <a:pt x="9971" y="12228"/>
                    <a:pt x="9774" y="9286"/>
                    <a:pt x="9420" y="6454"/>
                  </a:cubicBezTo>
                  <a:cubicBezTo>
                    <a:pt x="9263" y="5167"/>
                    <a:pt x="9096" y="3840"/>
                    <a:pt x="8521" y="2624"/>
                  </a:cubicBezTo>
                  <a:cubicBezTo>
                    <a:pt x="7865" y="1239"/>
                    <a:pt x="6732" y="276"/>
                    <a:pt x="5492" y="54"/>
                  </a:cubicBezTo>
                  <a:cubicBezTo>
                    <a:pt x="5291" y="18"/>
                    <a:pt x="5092" y="1"/>
                    <a:pt x="489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7955125" y="5633625"/>
              <a:ext cx="435425" cy="123925"/>
            </a:xfrm>
            <a:custGeom>
              <a:avLst/>
              <a:gdLst/>
              <a:ahLst/>
              <a:cxnLst/>
              <a:rect l="l" t="t" r="r" b="b"/>
              <a:pathLst>
                <a:path w="17417" h="4957" extrusionOk="0">
                  <a:moveTo>
                    <a:pt x="8551" y="1"/>
                  </a:moveTo>
                  <a:cubicBezTo>
                    <a:pt x="8478" y="1"/>
                    <a:pt x="8406" y="2"/>
                    <a:pt x="8333" y="4"/>
                  </a:cubicBezTo>
                  <a:cubicBezTo>
                    <a:pt x="5101" y="127"/>
                    <a:pt x="2020" y="1749"/>
                    <a:pt x="93" y="4347"/>
                  </a:cubicBezTo>
                  <a:cubicBezTo>
                    <a:pt x="1" y="4473"/>
                    <a:pt x="28" y="4652"/>
                    <a:pt x="155" y="4744"/>
                  </a:cubicBezTo>
                  <a:cubicBezTo>
                    <a:pt x="206" y="4783"/>
                    <a:pt x="265" y="4801"/>
                    <a:pt x="324" y="4801"/>
                  </a:cubicBezTo>
                  <a:cubicBezTo>
                    <a:pt x="411" y="4801"/>
                    <a:pt x="497" y="4761"/>
                    <a:pt x="552" y="4686"/>
                  </a:cubicBezTo>
                  <a:cubicBezTo>
                    <a:pt x="2349" y="2263"/>
                    <a:pt x="5338" y="687"/>
                    <a:pt x="8355" y="573"/>
                  </a:cubicBezTo>
                  <a:cubicBezTo>
                    <a:pt x="8442" y="570"/>
                    <a:pt x="8529" y="568"/>
                    <a:pt x="8616" y="568"/>
                  </a:cubicBezTo>
                  <a:cubicBezTo>
                    <a:pt x="11715" y="568"/>
                    <a:pt x="15020" y="2771"/>
                    <a:pt x="16826" y="4858"/>
                  </a:cubicBezTo>
                  <a:cubicBezTo>
                    <a:pt x="16881" y="4923"/>
                    <a:pt x="16958" y="4957"/>
                    <a:pt x="17041" y="4957"/>
                  </a:cubicBezTo>
                  <a:cubicBezTo>
                    <a:pt x="17284" y="4957"/>
                    <a:pt x="17417" y="4670"/>
                    <a:pt x="17257" y="4486"/>
                  </a:cubicBezTo>
                  <a:cubicBezTo>
                    <a:pt x="15356" y="2287"/>
                    <a:pt x="11836" y="1"/>
                    <a:pt x="8551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8295650" y="6058550"/>
              <a:ext cx="172475" cy="78300"/>
            </a:xfrm>
            <a:custGeom>
              <a:avLst/>
              <a:gdLst/>
              <a:ahLst/>
              <a:cxnLst/>
              <a:rect l="l" t="t" r="r" b="b"/>
              <a:pathLst>
                <a:path w="6899" h="3132" extrusionOk="0">
                  <a:moveTo>
                    <a:pt x="6574" y="0"/>
                  </a:moveTo>
                  <a:cubicBezTo>
                    <a:pt x="6465" y="0"/>
                    <a:pt x="6360" y="63"/>
                    <a:pt x="6314" y="167"/>
                  </a:cubicBezTo>
                  <a:cubicBezTo>
                    <a:pt x="5616" y="1597"/>
                    <a:pt x="3608" y="2558"/>
                    <a:pt x="1576" y="2558"/>
                  </a:cubicBezTo>
                  <a:cubicBezTo>
                    <a:pt x="1170" y="2558"/>
                    <a:pt x="764" y="2520"/>
                    <a:pt x="367" y="2439"/>
                  </a:cubicBezTo>
                  <a:cubicBezTo>
                    <a:pt x="348" y="2435"/>
                    <a:pt x="330" y="2434"/>
                    <a:pt x="311" y="2434"/>
                  </a:cubicBezTo>
                  <a:cubicBezTo>
                    <a:pt x="178" y="2434"/>
                    <a:pt x="58" y="2529"/>
                    <a:pt x="31" y="2664"/>
                  </a:cubicBezTo>
                  <a:cubicBezTo>
                    <a:pt x="0" y="2818"/>
                    <a:pt x="99" y="2969"/>
                    <a:pt x="253" y="2999"/>
                  </a:cubicBezTo>
                  <a:cubicBezTo>
                    <a:pt x="693" y="3086"/>
                    <a:pt x="1142" y="3132"/>
                    <a:pt x="1592" y="3132"/>
                  </a:cubicBezTo>
                  <a:cubicBezTo>
                    <a:pt x="3842" y="3132"/>
                    <a:pt x="6027" y="2054"/>
                    <a:pt x="6825" y="417"/>
                  </a:cubicBezTo>
                  <a:cubicBezTo>
                    <a:pt x="6899" y="275"/>
                    <a:pt x="6840" y="100"/>
                    <a:pt x="6698" y="29"/>
                  </a:cubicBezTo>
                  <a:cubicBezTo>
                    <a:pt x="6658" y="9"/>
                    <a:pt x="6616" y="0"/>
                    <a:pt x="6574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7416525" y="2635825"/>
              <a:ext cx="103925" cy="88700"/>
            </a:xfrm>
            <a:custGeom>
              <a:avLst/>
              <a:gdLst/>
              <a:ahLst/>
              <a:cxnLst/>
              <a:rect l="l" t="t" r="r" b="b"/>
              <a:pathLst>
                <a:path w="4157" h="3548" extrusionOk="0">
                  <a:moveTo>
                    <a:pt x="3830" y="1"/>
                  </a:moveTo>
                  <a:cubicBezTo>
                    <a:pt x="3738" y="1"/>
                    <a:pt x="3647" y="46"/>
                    <a:pt x="3593" y="130"/>
                  </a:cubicBezTo>
                  <a:cubicBezTo>
                    <a:pt x="3578" y="152"/>
                    <a:pt x="2156" y="2227"/>
                    <a:pt x="287" y="2999"/>
                  </a:cubicBezTo>
                  <a:cubicBezTo>
                    <a:pt x="1" y="3119"/>
                    <a:pt x="84" y="3544"/>
                    <a:pt x="395" y="3547"/>
                  </a:cubicBezTo>
                  <a:cubicBezTo>
                    <a:pt x="432" y="3547"/>
                    <a:pt x="469" y="3538"/>
                    <a:pt x="506" y="3526"/>
                  </a:cubicBezTo>
                  <a:cubicBezTo>
                    <a:pt x="2534" y="2685"/>
                    <a:pt x="4002" y="540"/>
                    <a:pt x="4064" y="451"/>
                  </a:cubicBezTo>
                  <a:cubicBezTo>
                    <a:pt x="4156" y="318"/>
                    <a:pt x="4122" y="140"/>
                    <a:pt x="3990" y="50"/>
                  </a:cubicBezTo>
                  <a:cubicBezTo>
                    <a:pt x="3942" y="17"/>
                    <a:pt x="3886" y="1"/>
                    <a:pt x="383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0"/>
            <p:cNvSpPr/>
            <p:nvPr/>
          </p:nvSpPr>
          <p:spPr>
            <a:xfrm>
              <a:off x="8305650" y="3686200"/>
              <a:ext cx="906450" cy="349225"/>
            </a:xfrm>
            <a:custGeom>
              <a:avLst/>
              <a:gdLst/>
              <a:ahLst/>
              <a:cxnLst/>
              <a:rect l="l" t="t" r="r" b="b"/>
              <a:pathLst>
                <a:path w="36258" h="13969" extrusionOk="0">
                  <a:moveTo>
                    <a:pt x="311" y="0"/>
                  </a:moveTo>
                  <a:cubicBezTo>
                    <a:pt x="293" y="0"/>
                    <a:pt x="275" y="2"/>
                    <a:pt x="256" y="6"/>
                  </a:cubicBezTo>
                  <a:cubicBezTo>
                    <a:pt x="102" y="33"/>
                    <a:pt x="1" y="184"/>
                    <a:pt x="31" y="338"/>
                  </a:cubicBezTo>
                  <a:cubicBezTo>
                    <a:pt x="56" y="474"/>
                    <a:pt x="2777" y="13968"/>
                    <a:pt x="12070" y="13968"/>
                  </a:cubicBezTo>
                  <a:cubicBezTo>
                    <a:pt x="15930" y="13968"/>
                    <a:pt x="21157" y="11761"/>
                    <a:pt x="27599" y="7409"/>
                  </a:cubicBezTo>
                  <a:cubicBezTo>
                    <a:pt x="32379" y="4183"/>
                    <a:pt x="36085" y="911"/>
                    <a:pt x="36126" y="880"/>
                  </a:cubicBezTo>
                  <a:cubicBezTo>
                    <a:pt x="36246" y="775"/>
                    <a:pt x="36258" y="594"/>
                    <a:pt x="36153" y="474"/>
                  </a:cubicBezTo>
                  <a:cubicBezTo>
                    <a:pt x="36095" y="411"/>
                    <a:pt x="36016" y="378"/>
                    <a:pt x="35937" y="378"/>
                  </a:cubicBezTo>
                  <a:cubicBezTo>
                    <a:pt x="35869" y="378"/>
                    <a:pt x="35801" y="402"/>
                    <a:pt x="35747" y="452"/>
                  </a:cubicBezTo>
                  <a:cubicBezTo>
                    <a:pt x="35602" y="581"/>
                    <a:pt x="21027" y="13399"/>
                    <a:pt x="12070" y="13399"/>
                  </a:cubicBezTo>
                  <a:cubicBezTo>
                    <a:pt x="3248" y="13399"/>
                    <a:pt x="613" y="363"/>
                    <a:pt x="588" y="230"/>
                  </a:cubicBezTo>
                  <a:cubicBezTo>
                    <a:pt x="564" y="95"/>
                    <a:pt x="445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8489950" y="4028225"/>
              <a:ext cx="119550" cy="112625"/>
            </a:xfrm>
            <a:custGeom>
              <a:avLst/>
              <a:gdLst/>
              <a:ahLst/>
              <a:cxnLst/>
              <a:rect l="l" t="t" r="r" b="b"/>
              <a:pathLst>
                <a:path w="4782" h="4505" extrusionOk="0">
                  <a:moveTo>
                    <a:pt x="1052" y="0"/>
                  </a:moveTo>
                  <a:cubicBezTo>
                    <a:pt x="643" y="0"/>
                    <a:pt x="284" y="328"/>
                    <a:pt x="142" y="715"/>
                  </a:cubicBezTo>
                  <a:cubicBezTo>
                    <a:pt x="1" y="1106"/>
                    <a:pt x="44" y="1543"/>
                    <a:pt x="136" y="1949"/>
                  </a:cubicBezTo>
                  <a:cubicBezTo>
                    <a:pt x="376" y="2977"/>
                    <a:pt x="1377" y="4504"/>
                    <a:pt x="1377" y="4504"/>
                  </a:cubicBezTo>
                  <a:cubicBezTo>
                    <a:pt x="1377" y="4504"/>
                    <a:pt x="3941" y="3575"/>
                    <a:pt x="4433" y="2679"/>
                  </a:cubicBezTo>
                  <a:cubicBezTo>
                    <a:pt x="4627" y="2322"/>
                    <a:pt x="4781" y="1931"/>
                    <a:pt x="4769" y="1524"/>
                  </a:cubicBezTo>
                  <a:cubicBezTo>
                    <a:pt x="4753" y="1118"/>
                    <a:pt x="4544" y="703"/>
                    <a:pt x="4178" y="533"/>
                  </a:cubicBezTo>
                  <a:cubicBezTo>
                    <a:pt x="4054" y="475"/>
                    <a:pt x="3922" y="449"/>
                    <a:pt x="3787" y="449"/>
                  </a:cubicBezTo>
                  <a:cubicBezTo>
                    <a:pt x="3500" y="449"/>
                    <a:pt x="3206" y="568"/>
                    <a:pt x="2977" y="749"/>
                  </a:cubicBezTo>
                  <a:cubicBezTo>
                    <a:pt x="2642" y="1010"/>
                    <a:pt x="2414" y="1389"/>
                    <a:pt x="2195" y="1755"/>
                  </a:cubicBezTo>
                  <a:cubicBezTo>
                    <a:pt x="2155" y="1377"/>
                    <a:pt x="2118" y="986"/>
                    <a:pt x="1952" y="644"/>
                  </a:cubicBezTo>
                  <a:cubicBezTo>
                    <a:pt x="1786" y="306"/>
                    <a:pt x="1457" y="13"/>
                    <a:pt x="1075" y="1"/>
                  </a:cubicBezTo>
                  <a:cubicBezTo>
                    <a:pt x="1067" y="1"/>
                    <a:pt x="1060" y="0"/>
                    <a:pt x="1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46"/>
          <p:cNvSpPr/>
          <p:nvPr/>
        </p:nvSpPr>
        <p:spPr>
          <a:xfrm>
            <a:off x="1575453" y="1835075"/>
            <a:ext cx="1051255" cy="1059682"/>
          </a:xfrm>
          <a:custGeom>
            <a:avLst/>
            <a:gdLst/>
            <a:ahLst/>
            <a:cxnLst/>
            <a:rect l="l" t="t" r="r" b="b"/>
            <a:pathLst>
              <a:path w="40429" h="40757" extrusionOk="0">
                <a:moveTo>
                  <a:pt x="17568" y="200"/>
                </a:moveTo>
                <a:cubicBezTo>
                  <a:pt x="12033" y="1461"/>
                  <a:pt x="2900" y="9916"/>
                  <a:pt x="804" y="15821"/>
                </a:cubicBezTo>
                <a:cubicBezTo>
                  <a:pt x="-1291" y="21727"/>
                  <a:pt x="921" y="31560"/>
                  <a:pt x="4995" y="35633"/>
                </a:cubicBezTo>
                <a:cubicBezTo>
                  <a:pt x="9069" y="39706"/>
                  <a:pt x="19398" y="41775"/>
                  <a:pt x="25250" y="40260"/>
                </a:cubicBezTo>
                <a:cubicBezTo>
                  <a:pt x="31102" y="38745"/>
                  <a:pt x="38649" y="31878"/>
                  <a:pt x="40109" y="26544"/>
                </a:cubicBezTo>
                <a:cubicBezTo>
                  <a:pt x="41570" y="21210"/>
                  <a:pt x="37770" y="12647"/>
                  <a:pt x="34013" y="8256"/>
                </a:cubicBezTo>
                <a:cubicBezTo>
                  <a:pt x="30256" y="3865"/>
                  <a:pt x="23103" y="-1061"/>
                  <a:pt x="17568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503" name="Google Shape;1503;p46"/>
          <p:cNvSpPr/>
          <p:nvPr/>
        </p:nvSpPr>
        <p:spPr>
          <a:xfrm>
            <a:off x="4046375" y="1835075"/>
            <a:ext cx="1051255" cy="1059682"/>
          </a:xfrm>
          <a:custGeom>
            <a:avLst/>
            <a:gdLst/>
            <a:ahLst/>
            <a:cxnLst/>
            <a:rect l="l" t="t" r="r" b="b"/>
            <a:pathLst>
              <a:path w="40429" h="40757" extrusionOk="0">
                <a:moveTo>
                  <a:pt x="17568" y="200"/>
                </a:moveTo>
                <a:cubicBezTo>
                  <a:pt x="12033" y="1461"/>
                  <a:pt x="2900" y="9916"/>
                  <a:pt x="804" y="15821"/>
                </a:cubicBezTo>
                <a:cubicBezTo>
                  <a:pt x="-1291" y="21727"/>
                  <a:pt x="921" y="31560"/>
                  <a:pt x="4995" y="35633"/>
                </a:cubicBezTo>
                <a:cubicBezTo>
                  <a:pt x="9069" y="39706"/>
                  <a:pt x="19398" y="41775"/>
                  <a:pt x="25250" y="40260"/>
                </a:cubicBezTo>
                <a:cubicBezTo>
                  <a:pt x="31102" y="38745"/>
                  <a:pt x="38649" y="31878"/>
                  <a:pt x="40109" y="26544"/>
                </a:cubicBezTo>
                <a:cubicBezTo>
                  <a:pt x="41570" y="21210"/>
                  <a:pt x="37770" y="12647"/>
                  <a:pt x="34013" y="8256"/>
                </a:cubicBezTo>
                <a:cubicBezTo>
                  <a:pt x="30256" y="3865"/>
                  <a:pt x="23103" y="-1061"/>
                  <a:pt x="17568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504" name="Google Shape;1504;p46"/>
          <p:cNvSpPr/>
          <p:nvPr/>
        </p:nvSpPr>
        <p:spPr>
          <a:xfrm>
            <a:off x="6561600" y="1835075"/>
            <a:ext cx="1051255" cy="1059682"/>
          </a:xfrm>
          <a:custGeom>
            <a:avLst/>
            <a:gdLst/>
            <a:ahLst/>
            <a:cxnLst/>
            <a:rect l="l" t="t" r="r" b="b"/>
            <a:pathLst>
              <a:path w="40429" h="40757" extrusionOk="0">
                <a:moveTo>
                  <a:pt x="17568" y="200"/>
                </a:moveTo>
                <a:cubicBezTo>
                  <a:pt x="12033" y="1461"/>
                  <a:pt x="2900" y="9916"/>
                  <a:pt x="804" y="15821"/>
                </a:cubicBezTo>
                <a:cubicBezTo>
                  <a:pt x="-1291" y="21727"/>
                  <a:pt x="921" y="31560"/>
                  <a:pt x="4995" y="35633"/>
                </a:cubicBezTo>
                <a:cubicBezTo>
                  <a:pt x="9069" y="39706"/>
                  <a:pt x="19398" y="41775"/>
                  <a:pt x="25250" y="40260"/>
                </a:cubicBezTo>
                <a:cubicBezTo>
                  <a:pt x="31102" y="38745"/>
                  <a:pt x="38649" y="31878"/>
                  <a:pt x="40109" y="26544"/>
                </a:cubicBezTo>
                <a:cubicBezTo>
                  <a:pt x="41570" y="21210"/>
                  <a:pt x="37770" y="12647"/>
                  <a:pt x="34013" y="8256"/>
                </a:cubicBezTo>
                <a:cubicBezTo>
                  <a:pt x="30256" y="3865"/>
                  <a:pt x="23103" y="-1061"/>
                  <a:pt x="17568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505" name="Google Shape;1505;p4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Feasibility Study</a:t>
            </a:r>
            <a:endParaRPr dirty="0"/>
          </a:p>
        </p:txBody>
      </p:sp>
      <p:sp>
        <p:nvSpPr>
          <p:cNvPr id="1507" name="Google Shape;1507;p46"/>
          <p:cNvSpPr txBox="1">
            <a:spLocks noGrp="1"/>
          </p:cNvSpPr>
          <p:nvPr>
            <p:ph type="subTitle" idx="2"/>
          </p:nvPr>
        </p:nvSpPr>
        <p:spPr>
          <a:xfrm>
            <a:off x="1064750" y="3094025"/>
            <a:ext cx="1984200" cy="4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Technical</a:t>
            </a:r>
            <a:endParaRPr dirty="0"/>
          </a:p>
        </p:txBody>
      </p:sp>
      <p:sp>
        <p:nvSpPr>
          <p:cNvPr id="1509" name="Google Shape;1509;p46"/>
          <p:cNvSpPr txBox="1">
            <a:spLocks noGrp="1"/>
          </p:cNvSpPr>
          <p:nvPr>
            <p:ph type="subTitle" idx="4"/>
          </p:nvPr>
        </p:nvSpPr>
        <p:spPr>
          <a:xfrm>
            <a:off x="3579900" y="3094025"/>
            <a:ext cx="1984200" cy="4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Social</a:t>
            </a:r>
            <a:endParaRPr dirty="0"/>
          </a:p>
        </p:txBody>
      </p:sp>
      <p:sp>
        <p:nvSpPr>
          <p:cNvPr id="1511" name="Google Shape;1511;p46"/>
          <p:cNvSpPr txBox="1">
            <a:spLocks noGrp="1"/>
          </p:cNvSpPr>
          <p:nvPr>
            <p:ph type="subTitle" idx="6"/>
          </p:nvPr>
        </p:nvSpPr>
        <p:spPr>
          <a:xfrm>
            <a:off x="6095125" y="3094025"/>
            <a:ext cx="1984200" cy="4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Economic</a:t>
            </a:r>
            <a:endParaRPr dirty="0"/>
          </a:p>
        </p:txBody>
      </p:sp>
      <p:grpSp>
        <p:nvGrpSpPr>
          <p:cNvPr id="1512" name="Google Shape;1512;p46"/>
          <p:cNvGrpSpPr/>
          <p:nvPr/>
        </p:nvGrpSpPr>
        <p:grpSpPr>
          <a:xfrm>
            <a:off x="6952655" y="2129167"/>
            <a:ext cx="269141" cy="471457"/>
            <a:chOff x="6275635" y="4282651"/>
            <a:chExt cx="209383" cy="366778"/>
          </a:xfrm>
        </p:grpSpPr>
        <p:sp>
          <p:nvSpPr>
            <p:cNvPr id="1513" name="Google Shape;1513;p46"/>
            <p:cNvSpPr/>
            <p:nvPr/>
          </p:nvSpPr>
          <p:spPr>
            <a:xfrm>
              <a:off x="6275635" y="4282651"/>
              <a:ext cx="89162" cy="366778"/>
            </a:xfrm>
            <a:custGeom>
              <a:avLst/>
              <a:gdLst/>
              <a:ahLst/>
              <a:cxnLst/>
              <a:rect l="l" t="t" r="r" b="b"/>
              <a:pathLst>
                <a:path w="2799" h="11514" extrusionOk="0">
                  <a:moveTo>
                    <a:pt x="1382" y="1751"/>
                  </a:moveTo>
                  <a:cubicBezTo>
                    <a:pt x="1667" y="1917"/>
                    <a:pt x="1929" y="2084"/>
                    <a:pt x="2132" y="2275"/>
                  </a:cubicBezTo>
                  <a:lnTo>
                    <a:pt x="620" y="2275"/>
                  </a:lnTo>
                  <a:cubicBezTo>
                    <a:pt x="822" y="2084"/>
                    <a:pt x="1084" y="1917"/>
                    <a:pt x="1382" y="1751"/>
                  </a:cubicBezTo>
                  <a:close/>
                  <a:moveTo>
                    <a:pt x="2370" y="2620"/>
                  </a:moveTo>
                  <a:cubicBezTo>
                    <a:pt x="2465" y="2822"/>
                    <a:pt x="2489" y="3048"/>
                    <a:pt x="2382" y="3298"/>
                  </a:cubicBezTo>
                  <a:lnTo>
                    <a:pt x="381" y="3298"/>
                  </a:lnTo>
                  <a:cubicBezTo>
                    <a:pt x="298" y="3084"/>
                    <a:pt x="286" y="2858"/>
                    <a:pt x="381" y="2620"/>
                  </a:cubicBezTo>
                  <a:close/>
                  <a:moveTo>
                    <a:pt x="2144" y="3644"/>
                  </a:moveTo>
                  <a:cubicBezTo>
                    <a:pt x="1953" y="3834"/>
                    <a:pt x="1679" y="4001"/>
                    <a:pt x="1382" y="4168"/>
                  </a:cubicBezTo>
                  <a:cubicBezTo>
                    <a:pt x="1096" y="4001"/>
                    <a:pt x="822" y="3834"/>
                    <a:pt x="620" y="3644"/>
                  </a:cubicBezTo>
                  <a:close/>
                  <a:moveTo>
                    <a:pt x="2441" y="5918"/>
                  </a:moveTo>
                  <a:cubicBezTo>
                    <a:pt x="2334" y="6394"/>
                    <a:pt x="1893" y="6680"/>
                    <a:pt x="1382" y="6966"/>
                  </a:cubicBezTo>
                  <a:cubicBezTo>
                    <a:pt x="881" y="6680"/>
                    <a:pt x="429" y="6394"/>
                    <a:pt x="346" y="5918"/>
                  </a:cubicBezTo>
                  <a:close/>
                  <a:moveTo>
                    <a:pt x="1382" y="7347"/>
                  </a:moveTo>
                  <a:cubicBezTo>
                    <a:pt x="1679" y="7513"/>
                    <a:pt x="1953" y="7680"/>
                    <a:pt x="2144" y="7870"/>
                  </a:cubicBezTo>
                  <a:lnTo>
                    <a:pt x="620" y="7870"/>
                  </a:lnTo>
                  <a:cubicBezTo>
                    <a:pt x="822" y="7680"/>
                    <a:pt x="1096" y="7513"/>
                    <a:pt x="1382" y="7347"/>
                  </a:cubicBezTo>
                  <a:close/>
                  <a:moveTo>
                    <a:pt x="2394" y="8216"/>
                  </a:moveTo>
                  <a:cubicBezTo>
                    <a:pt x="2489" y="8454"/>
                    <a:pt x="2489" y="8680"/>
                    <a:pt x="2382" y="8894"/>
                  </a:cubicBezTo>
                  <a:lnTo>
                    <a:pt x="405" y="8894"/>
                  </a:lnTo>
                  <a:cubicBezTo>
                    <a:pt x="298" y="8656"/>
                    <a:pt x="298" y="8442"/>
                    <a:pt x="405" y="8216"/>
                  </a:cubicBezTo>
                  <a:close/>
                  <a:moveTo>
                    <a:pt x="2132" y="9240"/>
                  </a:moveTo>
                  <a:cubicBezTo>
                    <a:pt x="1929" y="9430"/>
                    <a:pt x="1667" y="9597"/>
                    <a:pt x="1382" y="9764"/>
                  </a:cubicBezTo>
                  <a:cubicBezTo>
                    <a:pt x="1096" y="9597"/>
                    <a:pt x="834" y="9430"/>
                    <a:pt x="620" y="9240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846"/>
                    <a:pt x="524" y="1251"/>
                    <a:pt x="1072" y="1560"/>
                  </a:cubicBezTo>
                  <a:cubicBezTo>
                    <a:pt x="500" y="1894"/>
                    <a:pt x="0" y="2310"/>
                    <a:pt x="0" y="2965"/>
                  </a:cubicBezTo>
                  <a:cubicBezTo>
                    <a:pt x="0" y="3644"/>
                    <a:pt x="524" y="4049"/>
                    <a:pt x="1072" y="4358"/>
                  </a:cubicBezTo>
                  <a:cubicBezTo>
                    <a:pt x="524" y="4668"/>
                    <a:pt x="0" y="5072"/>
                    <a:pt x="0" y="5763"/>
                  </a:cubicBezTo>
                  <a:cubicBezTo>
                    <a:pt x="0" y="6442"/>
                    <a:pt x="524" y="6847"/>
                    <a:pt x="1072" y="7156"/>
                  </a:cubicBezTo>
                  <a:cubicBezTo>
                    <a:pt x="524" y="7466"/>
                    <a:pt x="0" y="7870"/>
                    <a:pt x="0" y="8549"/>
                  </a:cubicBezTo>
                  <a:cubicBezTo>
                    <a:pt x="0" y="8799"/>
                    <a:pt x="72" y="9002"/>
                    <a:pt x="179" y="9180"/>
                  </a:cubicBezTo>
                  <a:cubicBezTo>
                    <a:pt x="227" y="9240"/>
                    <a:pt x="322" y="9525"/>
                    <a:pt x="1072" y="9954"/>
                  </a:cubicBezTo>
                  <a:cubicBezTo>
                    <a:pt x="524" y="10264"/>
                    <a:pt x="0" y="10668"/>
                    <a:pt x="0" y="11359"/>
                  </a:cubicBezTo>
                  <a:cubicBezTo>
                    <a:pt x="0" y="11442"/>
                    <a:pt x="72" y="11514"/>
                    <a:pt x="167" y="11514"/>
                  </a:cubicBezTo>
                  <a:cubicBezTo>
                    <a:pt x="250" y="11514"/>
                    <a:pt x="322" y="11442"/>
                    <a:pt x="322" y="11359"/>
                  </a:cubicBezTo>
                  <a:cubicBezTo>
                    <a:pt x="322" y="10776"/>
                    <a:pt x="834" y="10466"/>
                    <a:pt x="1393" y="10145"/>
                  </a:cubicBezTo>
                  <a:cubicBezTo>
                    <a:pt x="1965" y="10466"/>
                    <a:pt x="2465" y="10776"/>
                    <a:pt x="2465" y="11359"/>
                  </a:cubicBezTo>
                  <a:cubicBezTo>
                    <a:pt x="2465" y="11442"/>
                    <a:pt x="2548" y="11514"/>
                    <a:pt x="2632" y="11514"/>
                  </a:cubicBezTo>
                  <a:cubicBezTo>
                    <a:pt x="2727" y="11514"/>
                    <a:pt x="2798" y="11442"/>
                    <a:pt x="2798" y="11359"/>
                  </a:cubicBezTo>
                  <a:cubicBezTo>
                    <a:pt x="2798" y="10668"/>
                    <a:pt x="2274" y="10264"/>
                    <a:pt x="1727" y="9954"/>
                  </a:cubicBezTo>
                  <a:cubicBezTo>
                    <a:pt x="2286" y="9633"/>
                    <a:pt x="2798" y="9216"/>
                    <a:pt x="2798" y="8561"/>
                  </a:cubicBezTo>
                  <a:cubicBezTo>
                    <a:pt x="2798" y="7870"/>
                    <a:pt x="2274" y="7466"/>
                    <a:pt x="1727" y="7156"/>
                  </a:cubicBezTo>
                  <a:cubicBezTo>
                    <a:pt x="2274" y="6847"/>
                    <a:pt x="2798" y="6442"/>
                    <a:pt x="2798" y="5763"/>
                  </a:cubicBezTo>
                  <a:cubicBezTo>
                    <a:pt x="2798" y="5608"/>
                    <a:pt x="2763" y="5465"/>
                    <a:pt x="2727" y="5346"/>
                  </a:cubicBezTo>
                  <a:cubicBezTo>
                    <a:pt x="2699" y="5273"/>
                    <a:pt x="2629" y="5227"/>
                    <a:pt x="2560" y="5227"/>
                  </a:cubicBezTo>
                  <a:cubicBezTo>
                    <a:pt x="2539" y="5227"/>
                    <a:pt x="2519" y="5231"/>
                    <a:pt x="2501" y="5239"/>
                  </a:cubicBezTo>
                  <a:cubicBezTo>
                    <a:pt x="2405" y="5263"/>
                    <a:pt x="2370" y="5370"/>
                    <a:pt x="2394" y="5465"/>
                  </a:cubicBezTo>
                  <a:cubicBezTo>
                    <a:pt x="2405" y="5501"/>
                    <a:pt x="2405" y="5549"/>
                    <a:pt x="2405" y="5596"/>
                  </a:cubicBezTo>
                  <a:lnTo>
                    <a:pt x="322" y="5596"/>
                  </a:lnTo>
                  <a:cubicBezTo>
                    <a:pt x="417" y="5132"/>
                    <a:pt x="881" y="4834"/>
                    <a:pt x="1370" y="4549"/>
                  </a:cubicBezTo>
                  <a:cubicBezTo>
                    <a:pt x="1560" y="4656"/>
                    <a:pt x="1774" y="4775"/>
                    <a:pt x="1929" y="4906"/>
                  </a:cubicBezTo>
                  <a:cubicBezTo>
                    <a:pt x="1960" y="4932"/>
                    <a:pt x="1998" y="4944"/>
                    <a:pt x="2035" y="4944"/>
                  </a:cubicBezTo>
                  <a:cubicBezTo>
                    <a:pt x="2084" y="4944"/>
                    <a:pt x="2134" y="4923"/>
                    <a:pt x="2167" y="4882"/>
                  </a:cubicBezTo>
                  <a:cubicBezTo>
                    <a:pt x="2227" y="4811"/>
                    <a:pt x="2215" y="4703"/>
                    <a:pt x="2144" y="4644"/>
                  </a:cubicBezTo>
                  <a:cubicBezTo>
                    <a:pt x="2001" y="4537"/>
                    <a:pt x="1858" y="4453"/>
                    <a:pt x="1703" y="4358"/>
                  </a:cubicBezTo>
                  <a:cubicBezTo>
                    <a:pt x="2263" y="4049"/>
                    <a:pt x="2775" y="3644"/>
                    <a:pt x="2775" y="2965"/>
                  </a:cubicBezTo>
                  <a:cubicBezTo>
                    <a:pt x="2775" y="2727"/>
                    <a:pt x="2703" y="2513"/>
                    <a:pt x="2596" y="2334"/>
                  </a:cubicBezTo>
                  <a:cubicBezTo>
                    <a:pt x="2560" y="2275"/>
                    <a:pt x="2441" y="1989"/>
                    <a:pt x="1703" y="1560"/>
                  </a:cubicBezTo>
                  <a:cubicBezTo>
                    <a:pt x="2263" y="1239"/>
                    <a:pt x="2798" y="846"/>
                    <a:pt x="2798" y="167"/>
                  </a:cubicBezTo>
                  <a:cubicBezTo>
                    <a:pt x="2798" y="72"/>
                    <a:pt x="2727" y="0"/>
                    <a:pt x="2632" y="0"/>
                  </a:cubicBezTo>
                  <a:cubicBezTo>
                    <a:pt x="2548" y="0"/>
                    <a:pt x="2465" y="72"/>
                    <a:pt x="2465" y="167"/>
                  </a:cubicBezTo>
                  <a:cubicBezTo>
                    <a:pt x="2465" y="739"/>
                    <a:pt x="1965" y="1060"/>
                    <a:pt x="1393" y="1370"/>
                  </a:cubicBezTo>
                  <a:cubicBezTo>
                    <a:pt x="834" y="1060"/>
                    <a:pt x="322" y="727"/>
                    <a:pt x="322" y="167"/>
                  </a:cubicBez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6"/>
            <p:cNvSpPr/>
            <p:nvPr/>
          </p:nvSpPr>
          <p:spPr>
            <a:xfrm>
              <a:off x="6395474" y="4282651"/>
              <a:ext cx="89544" cy="366778"/>
            </a:xfrm>
            <a:custGeom>
              <a:avLst/>
              <a:gdLst/>
              <a:ahLst/>
              <a:cxnLst/>
              <a:rect l="l" t="t" r="r" b="b"/>
              <a:pathLst>
                <a:path w="2811" h="11514" extrusionOk="0">
                  <a:moveTo>
                    <a:pt x="2799" y="2906"/>
                  </a:moveTo>
                  <a:cubicBezTo>
                    <a:pt x="2799" y="2912"/>
                    <a:pt x="2802" y="2914"/>
                    <a:pt x="2803" y="2914"/>
                  </a:cubicBezTo>
                  <a:cubicBezTo>
                    <a:pt x="2805" y="2914"/>
                    <a:pt x="2805" y="2912"/>
                    <a:pt x="2799" y="2906"/>
                  </a:cubicBezTo>
                  <a:close/>
                  <a:moveTo>
                    <a:pt x="2453" y="3096"/>
                  </a:moveTo>
                  <a:cubicBezTo>
                    <a:pt x="2382" y="3584"/>
                    <a:pt x="1918" y="3870"/>
                    <a:pt x="1406" y="4168"/>
                  </a:cubicBezTo>
                  <a:cubicBezTo>
                    <a:pt x="882" y="3870"/>
                    <a:pt x="417" y="3584"/>
                    <a:pt x="346" y="3096"/>
                  </a:cubicBezTo>
                  <a:close/>
                  <a:moveTo>
                    <a:pt x="1394" y="4549"/>
                  </a:moveTo>
                  <a:cubicBezTo>
                    <a:pt x="1680" y="4715"/>
                    <a:pt x="1965" y="4882"/>
                    <a:pt x="2156" y="5072"/>
                  </a:cubicBezTo>
                  <a:lnTo>
                    <a:pt x="644" y="5072"/>
                  </a:lnTo>
                  <a:cubicBezTo>
                    <a:pt x="834" y="4882"/>
                    <a:pt x="1120" y="4715"/>
                    <a:pt x="1394" y="4549"/>
                  </a:cubicBezTo>
                  <a:close/>
                  <a:moveTo>
                    <a:pt x="2394" y="5418"/>
                  </a:moveTo>
                  <a:cubicBezTo>
                    <a:pt x="2501" y="5644"/>
                    <a:pt x="2501" y="5858"/>
                    <a:pt x="2394" y="6096"/>
                  </a:cubicBezTo>
                  <a:lnTo>
                    <a:pt x="406" y="6096"/>
                  </a:lnTo>
                  <a:cubicBezTo>
                    <a:pt x="298" y="5858"/>
                    <a:pt x="298" y="5644"/>
                    <a:pt x="406" y="5418"/>
                  </a:cubicBezTo>
                  <a:close/>
                  <a:moveTo>
                    <a:pt x="2156" y="6442"/>
                  </a:moveTo>
                  <a:cubicBezTo>
                    <a:pt x="1965" y="6632"/>
                    <a:pt x="1680" y="6799"/>
                    <a:pt x="1406" y="6966"/>
                  </a:cubicBezTo>
                  <a:cubicBezTo>
                    <a:pt x="1120" y="6799"/>
                    <a:pt x="846" y="6632"/>
                    <a:pt x="644" y="6442"/>
                  </a:cubicBezTo>
                  <a:close/>
                  <a:moveTo>
                    <a:pt x="1406" y="7347"/>
                  </a:moveTo>
                  <a:cubicBezTo>
                    <a:pt x="1906" y="7632"/>
                    <a:pt x="2358" y="7918"/>
                    <a:pt x="2453" y="8382"/>
                  </a:cubicBezTo>
                  <a:lnTo>
                    <a:pt x="358" y="8382"/>
                  </a:lnTo>
                  <a:cubicBezTo>
                    <a:pt x="453" y="7918"/>
                    <a:pt x="906" y="7632"/>
                    <a:pt x="1406" y="7347"/>
                  </a:cubicBezTo>
                  <a:close/>
                  <a:moveTo>
                    <a:pt x="2442" y="8716"/>
                  </a:moveTo>
                  <a:cubicBezTo>
                    <a:pt x="2370" y="9180"/>
                    <a:pt x="1906" y="9478"/>
                    <a:pt x="1406" y="9764"/>
                  </a:cubicBezTo>
                  <a:cubicBezTo>
                    <a:pt x="894" y="9478"/>
                    <a:pt x="429" y="9192"/>
                    <a:pt x="346" y="8716"/>
                  </a:cubicBezTo>
                  <a:close/>
                  <a:moveTo>
                    <a:pt x="179" y="0"/>
                  </a:moveTo>
                  <a:cubicBezTo>
                    <a:pt x="96" y="0"/>
                    <a:pt x="13" y="72"/>
                    <a:pt x="13" y="167"/>
                  </a:cubicBezTo>
                  <a:cubicBezTo>
                    <a:pt x="13" y="858"/>
                    <a:pt x="548" y="1251"/>
                    <a:pt x="1084" y="1560"/>
                  </a:cubicBezTo>
                  <a:cubicBezTo>
                    <a:pt x="953" y="1632"/>
                    <a:pt x="834" y="1715"/>
                    <a:pt x="715" y="1786"/>
                  </a:cubicBezTo>
                  <a:cubicBezTo>
                    <a:pt x="584" y="1870"/>
                    <a:pt x="656" y="2096"/>
                    <a:pt x="822" y="2096"/>
                  </a:cubicBezTo>
                  <a:cubicBezTo>
                    <a:pt x="906" y="2096"/>
                    <a:pt x="870" y="2072"/>
                    <a:pt x="1430" y="1751"/>
                  </a:cubicBezTo>
                  <a:cubicBezTo>
                    <a:pt x="1918" y="2036"/>
                    <a:pt x="2370" y="2310"/>
                    <a:pt x="2477" y="2751"/>
                  </a:cubicBezTo>
                  <a:lnTo>
                    <a:pt x="406" y="2751"/>
                  </a:lnTo>
                  <a:cubicBezTo>
                    <a:pt x="417" y="2703"/>
                    <a:pt x="417" y="2644"/>
                    <a:pt x="429" y="2608"/>
                  </a:cubicBezTo>
                  <a:cubicBezTo>
                    <a:pt x="477" y="2513"/>
                    <a:pt x="429" y="2429"/>
                    <a:pt x="346" y="2382"/>
                  </a:cubicBezTo>
                  <a:cubicBezTo>
                    <a:pt x="320" y="2369"/>
                    <a:pt x="295" y="2363"/>
                    <a:pt x="271" y="2363"/>
                  </a:cubicBezTo>
                  <a:cubicBezTo>
                    <a:pt x="208" y="2363"/>
                    <a:pt x="154" y="2404"/>
                    <a:pt x="120" y="2465"/>
                  </a:cubicBezTo>
                  <a:cubicBezTo>
                    <a:pt x="60" y="2608"/>
                    <a:pt x="36" y="2751"/>
                    <a:pt x="13" y="2917"/>
                  </a:cubicBezTo>
                  <a:lnTo>
                    <a:pt x="13" y="2929"/>
                  </a:lnTo>
                  <a:cubicBezTo>
                    <a:pt x="1" y="3620"/>
                    <a:pt x="489" y="4013"/>
                    <a:pt x="1084" y="4358"/>
                  </a:cubicBezTo>
                  <a:cubicBezTo>
                    <a:pt x="537" y="4668"/>
                    <a:pt x="13" y="5072"/>
                    <a:pt x="13" y="5763"/>
                  </a:cubicBezTo>
                  <a:cubicBezTo>
                    <a:pt x="13" y="6442"/>
                    <a:pt x="537" y="6847"/>
                    <a:pt x="1084" y="7156"/>
                  </a:cubicBezTo>
                  <a:cubicBezTo>
                    <a:pt x="513" y="7501"/>
                    <a:pt x="13" y="7882"/>
                    <a:pt x="13" y="8561"/>
                  </a:cubicBezTo>
                  <a:cubicBezTo>
                    <a:pt x="13" y="9240"/>
                    <a:pt x="537" y="9644"/>
                    <a:pt x="1084" y="9954"/>
                  </a:cubicBezTo>
                  <a:cubicBezTo>
                    <a:pt x="537" y="10264"/>
                    <a:pt x="13" y="10668"/>
                    <a:pt x="13" y="11359"/>
                  </a:cubicBezTo>
                  <a:cubicBezTo>
                    <a:pt x="13" y="11442"/>
                    <a:pt x="96" y="11514"/>
                    <a:pt x="179" y="11514"/>
                  </a:cubicBezTo>
                  <a:cubicBezTo>
                    <a:pt x="275" y="11514"/>
                    <a:pt x="346" y="11442"/>
                    <a:pt x="346" y="11359"/>
                  </a:cubicBezTo>
                  <a:cubicBezTo>
                    <a:pt x="346" y="10776"/>
                    <a:pt x="846" y="10466"/>
                    <a:pt x="1418" y="10145"/>
                  </a:cubicBezTo>
                  <a:cubicBezTo>
                    <a:pt x="1977" y="10466"/>
                    <a:pt x="2489" y="10776"/>
                    <a:pt x="2489" y="11359"/>
                  </a:cubicBezTo>
                  <a:cubicBezTo>
                    <a:pt x="2489" y="11442"/>
                    <a:pt x="2561" y="11514"/>
                    <a:pt x="2656" y="11514"/>
                  </a:cubicBezTo>
                  <a:cubicBezTo>
                    <a:pt x="2739" y="11514"/>
                    <a:pt x="2811" y="11442"/>
                    <a:pt x="2811" y="11359"/>
                  </a:cubicBezTo>
                  <a:cubicBezTo>
                    <a:pt x="2811" y="10668"/>
                    <a:pt x="2299" y="10264"/>
                    <a:pt x="1739" y="9954"/>
                  </a:cubicBezTo>
                  <a:cubicBezTo>
                    <a:pt x="2322" y="9609"/>
                    <a:pt x="2811" y="9228"/>
                    <a:pt x="2811" y="8537"/>
                  </a:cubicBezTo>
                  <a:cubicBezTo>
                    <a:pt x="2811" y="7859"/>
                    <a:pt x="2299" y="7466"/>
                    <a:pt x="1739" y="7144"/>
                  </a:cubicBezTo>
                  <a:cubicBezTo>
                    <a:pt x="2299" y="6835"/>
                    <a:pt x="2811" y="6430"/>
                    <a:pt x="2811" y="5739"/>
                  </a:cubicBezTo>
                  <a:cubicBezTo>
                    <a:pt x="2811" y="5061"/>
                    <a:pt x="2299" y="4656"/>
                    <a:pt x="1739" y="4346"/>
                  </a:cubicBezTo>
                  <a:cubicBezTo>
                    <a:pt x="2358" y="4001"/>
                    <a:pt x="2799" y="3632"/>
                    <a:pt x="2799" y="2906"/>
                  </a:cubicBezTo>
                  <a:cubicBezTo>
                    <a:pt x="2775" y="2251"/>
                    <a:pt x="2263" y="1870"/>
                    <a:pt x="1739" y="1560"/>
                  </a:cubicBezTo>
                  <a:cubicBezTo>
                    <a:pt x="2299" y="1251"/>
                    <a:pt x="2811" y="846"/>
                    <a:pt x="2811" y="167"/>
                  </a:cubicBezTo>
                  <a:cubicBezTo>
                    <a:pt x="2811" y="72"/>
                    <a:pt x="2739" y="0"/>
                    <a:pt x="2656" y="0"/>
                  </a:cubicBezTo>
                  <a:cubicBezTo>
                    <a:pt x="2561" y="0"/>
                    <a:pt x="2489" y="72"/>
                    <a:pt x="2489" y="167"/>
                  </a:cubicBezTo>
                  <a:cubicBezTo>
                    <a:pt x="2489" y="739"/>
                    <a:pt x="1977" y="1060"/>
                    <a:pt x="1418" y="1370"/>
                  </a:cubicBezTo>
                  <a:cubicBezTo>
                    <a:pt x="846" y="1060"/>
                    <a:pt x="346" y="727"/>
                    <a:pt x="346" y="167"/>
                  </a:cubicBezTo>
                  <a:cubicBezTo>
                    <a:pt x="346" y="72"/>
                    <a:pt x="275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5" name="Google Shape;1515;p46"/>
          <p:cNvGrpSpPr/>
          <p:nvPr/>
        </p:nvGrpSpPr>
        <p:grpSpPr>
          <a:xfrm>
            <a:off x="4418410" y="2138199"/>
            <a:ext cx="307180" cy="453441"/>
            <a:chOff x="4942472" y="3809318"/>
            <a:chExt cx="238976" cy="352762"/>
          </a:xfrm>
        </p:grpSpPr>
        <p:sp>
          <p:nvSpPr>
            <p:cNvPr id="1516" name="Google Shape;1516;p46"/>
            <p:cNvSpPr/>
            <p:nvPr/>
          </p:nvSpPr>
          <p:spPr>
            <a:xfrm>
              <a:off x="4975473" y="3837159"/>
              <a:ext cx="77790" cy="77790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206" y="334"/>
                  </a:moveTo>
                  <a:cubicBezTo>
                    <a:pt x="1372" y="334"/>
                    <a:pt x="1546" y="383"/>
                    <a:pt x="1715" y="496"/>
                  </a:cubicBezTo>
                  <a:lnTo>
                    <a:pt x="489" y="1722"/>
                  </a:lnTo>
                  <a:cubicBezTo>
                    <a:pt x="54" y="1069"/>
                    <a:pt x="566" y="334"/>
                    <a:pt x="1206" y="334"/>
                  </a:cubicBezTo>
                  <a:close/>
                  <a:moveTo>
                    <a:pt x="1941" y="722"/>
                  </a:moveTo>
                  <a:lnTo>
                    <a:pt x="1941" y="722"/>
                  </a:lnTo>
                  <a:cubicBezTo>
                    <a:pt x="2403" y="1372"/>
                    <a:pt x="1880" y="2119"/>
                    <a:pt x="1235" y="2119"/>
                  </a:cubicBezTo>
                  <a:cubicBezTo>
                    <a:pt x="1065" y="2119"/>
                    <a:pt x="886" y="2067"/>
                    <a:pt x="715" y="1948"/>
                  </a:cubicBezTo>
                  <a:lnTo>
                    <a:pt x="1941" y="722"/>
                  </a:lnTo>
                  <a:close/>
                  <a:moveTo>
                    <a:pt x="1243" y="1"/>
                  </a:moveTo>
                  <a:cubicBezTo>
                    <a:pt x="616" y="1"/>
                    <a:pt x="1" y="477"/>
                    <a:pt x="1" y="1210"/>
                  </a:cubicBezTo>
                  <a:cubicBezTo>
                    <a:pt x="1" y="1555"/>
                    <a:pt x="144" y="1853"/>
                    <a:pt x="358" y="2079"/>
                  </a:cubicBezTo>
                  <a:cubicBezTo>
                    <a:pt x="604" y="2330"/>
                    <a:pt x="909" y="2442"/>
                    <a:pt x="1209" y="2442"/>
                  </a:cubicBezTo>
                  <a:cubicBezTo>
                    <a:pt x="1837" y="2442"/>
                    <a:pt x="2442" y="1951"/>
                    <a:pt x="2442" y="1210"/>
                  </a:cubicBezTo>
                  <a:cubicBezTo>
                    <a:pt x="2442" y="889"/>
                    <a:pt x="2311" y="579"/>
                    <a:pt x="2084" y="353"/>
                  </a:cubicBezTo>
                  <a:cubicBezTo>
                    <a:pt x="1845" y="110"/>
                    <a:pt x="1543" y="1"/>
                    <a:pt x="1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6"/>
            <p:cNvSpPr/>
            <p:nvPr/>
          </p:nvSpPr>
          <p:spPr>
            <a:xfrm>
              <a:off x="5056640" y="3837000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10" y="339"/>
                  </a:moveTo>
                  <a:cubicBezTo>
                    <a:pt x="1773" y="339"/>
                    <a:pt x="1944" y="388"/>
                    <a:pt x="2108" y="501"/>
                  </a:cubicBezTo>
                  <a:lnTo>
                    <a:pt x="894" y="1727"/>
                  </a:lnTo>
                  <a:cubicBezTo>
                    <a:pt x="459" y="1074"/>
                    <a:pt x="978" y="339"/>
                    <a:pt x="1610" y="339"/>
                  </a:cubicBezTo>
                  <a:close/>
                  <a:moveTo>
                    <a:pt x="2358" y="727"/>
                  </a:moveTo>
                  <a:lnTo>
                    <a:pt x="2358" y="727"/>
                  </a:lnTo>
                  <a:cubicBezTo>
                    <a:pt x="2801" y="1377"/>
                    <a:pt x="2289" y="2124"/>
                    <a:pt x="1649" y="2124"/>
                  </a:cubicBezTo>
                  <a:cubicBezTo>
                    <a:pt x="1481" y="2124"/>
                    <a:pt x="1303" y="2072"/>
                    <a:pt x="1132" y="1953"/>
                  </a:cubicBezTo>
                  <a:lnTo>
                    <a:pt x="2358" y="727"/>
                  </a:lnTo>
                  <a:close/>
                  <a:moveTo>
                    <a:pt x="1620" y="1"/>
                  </a:moveTo>
                  <a:cubicBezTo>
                    <a:pt x="525" y="1"/>
                    <a:pt x="1" y="1358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905"/>
                    <a:pt x="2727" y="596"/>
                    <a:pt x="2489" y="358"/>
                  </a:cubicBezTo>
                  <a:cubicBezTo>
                    <a:pt x="2275" y="143"/>
                    <a:pt x="1965" y="1"/>
                    <a:pt x="1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6"/>
            <p:cNvSpPr/>
            <p:nvPr/>
          </p:nvSpPr>
          <p:spPr>
            <a:xfrm>
              <a:off x="4962572" y="3943969"/>
              <a:ext cx="90691" cy="77662"/>
            </a:xfrm>
            <a:custGeom>
              <a:avLst/>
              <a:gdLst/>
              <a:ahLst/>
              <a:cxnLst/>
              <a:rect l="l" t="t" r="r" b="b"/>
              <a:pathLst>
                <a:path w="2847" h="2438" extrusionOk="0">
                  <a:moveTo>
                    <a:pt x="1604" y="333"/>
                  </a:moveTo>
                  <a:cubicBezTo>
                    <a:pt x="1772" y="333"/>
                    <a:pt x="1949" y="383"/>
                    <a:pt x="2120" y="500"/>
                  </a:cubicBezTo>
                  <a:lnTo>
                    <a:pt x="894" y="1715"/>
                  </a:lnTo>
                  <a:cubicBezTo>
                    <a:pt x="461" y="1065"/>
                    <a:pt x="966" y="333"/>
                    <a:pt x="1604" y="333"/>
                  </a:cubicBezTo>
                  <a:close/>
                  <a:moveTo>
                    <a:pt x="2346" y="726"/>
                  </a:moveTo>
                  <a:lnTo>
                    <a:pt x="2346" y="726"/>
                  </a:lnTo>
                  <a:cubicBezTo>
                    <a:pt x="2808" y="1377"/>
                    <a:pt x="2285" y="2124"/>
                    <a:pt x="1640" y="2124"/>
                  </a:cubicBezTo>
                  <a:cubicBezTo>
                    <a:pt x="1470" y="2124"/>
                    <a:pt x="1291" y="2072"/>
                    <a:pt x="1120" y="1953"/>
                  </a:cubicBezTo>
                  <a:lnTo>
                    <a:pt x="2346" y="726"/>
                  </a:lnTo>
                  <a:close/>
                  <a:moveTo>
                    <a:pt x="1632" y="0"/>
                  </a:moveTo>
                  <a:cubicBezTo>
                    <a:pt x="561" y="0"/>
                    <a:pt x="1" y="1310"/>
                    <a:pt x="763" y="2072"/>
                  </a:cubicBezTo>
                  <a:cubicBezTo>
                    <a:pt x="1016" y="2325"/>
                    <a:pt x="1325" y="2438"/>
                    <a:pt x="1628" y="2438"/>
                  </a:cubicBezTo>
                  <a:cubicBezTo>
                    <a:pt x="2252" y="2438"/>
                    <a:pt x="2847" y="1956"/>
                    <a:pt x="2847" y="1227"/>
                  </a:cubicBezTo>
                  <a:cubicBezTo>
                    <a:pt x="2847" y="881"/>
                    <a:pt x="2716" y="584"/>
                    <a:pt x="2489" y="357"/>
                  </a:cubicBezTo>
                  <a:cubicBezTo>
                    <a:pt x="2287" y="155"/>
                    <a:pt x="1977" y="0"/>
                    <a:pt x="1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6"/>
            <p:cNvSpPr/>
            <p:nvPr/>
          </p:nvSpPr>
          <p:spPr>
            <a:xfrm>
              <a:off x="5056640" y="3943969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06" y="335"/>
                  </a:moveTo>
                  <a:cubicBezTo>
                    <a:pt x="1769" y="335"/>
                    <a:pt x="1941" y="385"/>
                    <a:pt x="2108" y="500"/>
                  </a:cubicBezTo>
                  <a:lnTo>
                    <a:pt x="894" y="1715"/>
                  </a:lnTo>
                  <a:cubicBezTo>
                    <a:pt x="468" y="1081"/>
                    <a:pt x="974" y="335"/>
                    <a:pt x="1606" y="335"/>
                  </a:cubicBezTo>
                  <a:close/>
                  <a:moveTo>
                    <a:pt x="2358" y="726"/>
                  </a:moveTo>
                  <a:cubicBezTo>
                    <a:pt x="2801" y="1367"/>
                    <a:pt x="2289" y="2127"/>
                    <a:pt x="1649" y="2127"/>
                  </a:cubicBezTo>
                  <a:cubicBezTo>
                    <a:pt x="1481" y="2127"/>
                    <a:pt x="1303" y="2074"/>
                    <a:pt x="1132" y="1953"/>
                  </a:cubicBezTo>
                  <a:lnTo>
                    <a:pt x="2358" y="726"/>
                  </a:lnTo>
                  <a:close/>
                  <a:moveTo>
                    <a:pt x="1620" y="0"/>
                  </a:moveTo>
                  <a:cubicBezTo>
                    <a:pt x="525" y="0"/>
                    <a:pt x="1" y="1357"/>
                    <a:pt x="763" y="2084"/>
                  </a:cubicBezTo>
                  <a:cubicBezTo>
                    <a:pt x="1006" y="2335"/>
                    <a:pt x="1310" y="2447"/>
                    <a:pt x="1610" y="2447"/>
                  </a:cubicBezTo>
                  <a:cubicBezTo>
                    <a:pt x="2237" y="2447"/>
                    <a:pt x="2846" y="1959"/>
                    <a:pt x="2846" y="1227"/>
                  </a:cubicBezTo>
                  <a:cubicBezTo>
                    <a:pt x="2846" y="560"/>
                    <a:pt x="2311" y="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6"/>
            <p:cNvSpPr/>
            <p:nvPr/>
          </p:nvSpPr>
          <p:spPr>
            <a:xfrm>
              <a:off x="4975473" y="4050492"/>
              <a:ext cx="77790" cy="78300"/>
            </a:xfrm>
            <a:custGeom>
              <a:avLst/>
              <a:gdLst/>
              <a:ahLst/>
              <a:cxnLst/>
              <a:rect l="l" t="t" r="r" b="b"/>
              <a:pathLst>
                <a:path w="2442" h="2458" extrusionOk="0">
                  <a:moveTo>
                    <a:pt x="1941" y="740"/>
                  </a:moveTo>
                  <a:lnTo>
                    <a:pt x="1941" y="740"/>
                  </a:lnTo>
                  <a:cubicBezTo>
                    <a:pt x="2401" y="1388"/>
                    <a:pt x="1892" y="2132"/>
                    <a:pt x="1247" y="2132"/>
                  </a:cubicBezTo>
                  <a:cubicBezTo>
                    <a:pt x="1074" y="2132"/>
                    <a:pt x="892" y="2078"/>
                    <a:pt x="715" y="1954"/>
                  </a:cubicBezTo>
                  <a:lnTo>
                    <a:pt x="1941" y="740"/>
                  </a:lnTo>
                  <a:close/>
                  <a:moveTo>
                    <a:pt x="1226" y="1"/>
                  </a:moveTo>
                  <a:cubicBezTo>
                    <a:pt x="1024" y="1"/>
                    <a:pt x="816" y="53"/>
                    <a:pt x="620" y="169"/>
                  </a:cubicBezTo>
                  <a:cubicBezTo>
                    <a:pt x="537" y="216"/>
                    <a:pt x="513" y="323"/>
                    <a:pt x="560" y="395"/>
                  </a:cubicBezTo>
                  <a:cubicBezTo>
                    <a:pt x="585" y="444"/>
                    <a:pt x="643" y="476"/>
                    <a:pt x="700" y="476"/>
                  </a:cubicBezTo>
                  <a:cubicBezTo>
                    <a:pt x="726" y="476"/>
                    <a:pt x="752" y="469"/>
                    <a:pt x="775" y="454"/>
                  </a:cubicBezTo>
                  <a:cubicBezTo>
                    <a:pt x="918" y="383"/>
                    <a:pt x="1072" y="335"/>
                    <a:pt x="1227" y="335"/>
                  </a:cubicBezTo>
                  <a:cubicBezTo>
                    <a:pt x="1406" y="335"/>
                    <a:pt x="1572" y="407"/>
                    <a:pt x="1715" y="502"/>
                  </a:cubicBezTo>
                  <a:lnTo>
                    <a:pt x="489" y="1716"/>
                  </a:lnTo>
                  <a:cubicBezTo>
                    <a:pt x="346" y="1502"/>
                    <a:pt x="287" y="1276"/>
                    <a:pt x="358" y="1026"/>
                  </a:cubicBezTo>
                  <a:cubicBezTo>
                    <a:pt x="370" y="931"/>
                    <a:pt x="334" y="847"/>
                    <a:pt x="239" y="823"/>
                  </a:cubicBezTo>
                  <a:cubicBezTo>
                    <a:pt x="230" y="822"/>
                    <a:pt x="222" y="822"/>
                    <a:pt x="213" y="822"/>
                  </a:cubicBezTo>
                  <a:cubicBezTo>
                    <a:pt x="137" y="822"/>
                    <a:pt x="59" y="868"/>
                    <a:pt x="48" y="942"/>
                  </a:cubicBezTo>
                  <a:cubicBezTo>
                    <a:pt x="36" y="1038"/>
                    <a:pt x="13" y="1145"/>
                    <a:pt x="13" y="1228"/>
                  </a:cubicBezTo>
                  <a:cubicBezTo>
                    <a:pt x="1" y="1573"/>
                    <a:pt x="144" y="1883"/>
                    <a:pt x="358" y="2097"/>
                  </a:cubicBezTo>
                  <a:cubicBezTo>
                    <a:pt x="607" y="2346"/>
                    <a:pt x="911" y="2457"/>
                    <a:pt x="1209" y="2457"/>
                  </a:cubicBezTo>
                  <a:cubicBezTo>
                    <a:pt x="1839" y="2457"/>
                    <a:pt x="2442" y="1963"/>
                    <a:pt x="2442" y="1228"/>
                  </a:cubicBezTo>
                  <a:cubicBezTo>
                    <a:pt x="2442" y="515"/>
                    <a:pt x="1860" y="1"/>
                    <a:pt x="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6"/>
            <p:cNvSpPr/>
            <p:nvPr/>
          </p:nvSpPr>
          <p:spPr>
            <a:xfrm>
              <a:off x="5056640" y="4051288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06" y="326"/>
                  </a:moveTo>
                  <a:cubicBezTo>
                    <a:pt x="1771" y="326"/>
                    <a:pt x="1943" y="375"/>
                    <a:pt x="2108" y="489"/>
                  </a:cubicBezTo>
                  <a:lnTo>
                    <a:pt x="894" y="1715"/>
                  </a:lnTo>
                  <a:cubicBezTo>
                    <a:pt x="459" y="1054"/>
                    <a:pt x="976" y="326"/>
                    <a:pt x="1606" y="326"/>
                  </a:cubicBezTo>
                  <a:close/>
                  <a:moveTo>
                    <a:pt x="2358" y="715"/>
                  </a:moveTo>
                  <a:lnTo>
                    <a:pt x="2358" y="715"/>
                  </a:lnTo>
                  <a:cubicBezTo>
                    <a:pt x="2809" y="1363"/>
                    <a:pt x="2297" y="2107"/>
                    <a:pt x="1658" y="2107"/>
                  </a:cubicBezTo>
                  <a:cubicBezTo>
                    <a:pt x="1486" y="2107"/>
                    <a:pt x="1306" y="2053"/>
                    <a:pt x="1132" y="1929"/>
                  </a:cubicBezTo>
                  <a:lnTo>
                    <a:pt x="2358" y="715"/>
                  </a:lnTo>
                  <a:close/>
                  <a:moveTo>
                    <a:pt x="1620" y="1"/>
                  </a:moveTo>
                  <a:cubicBezTo>
                    <a:pt x="536" y="1"/>
                    <a:pt x="1" y="1322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548"/>
                    <a:pt x="2311" y="1"/>
                    <a:pt x="1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6"/>
            <p:cNvSpPr/>
            <p:nvPr/>
          </p:nvSpPr>
          <p:spPr>
            <a:xfrm>
              <a:off x="4942472" y="3809318"/>
              <a:ext cx="238976" cy="352762"/>
            </a:xfrm>
            <a:custGeom>
              <a:avLst/>
              <a:gdLst/>
              <a:ahLst/>
              <a:cxnLst/>
              <a:rect l="l" t="t" r="r" b="b"/>
              <a:pathLst>
                <a:path w="7502" h="11074" extrusionOk="0">
                  <a:moveTo>
                    <a:pt x="775" y="0"/>
                  </a:moveTo>
                  <a:cubicBezTo>
                    <a:pt x="334" y="0"/>
                    <a:pt x="1" y="358"/>
                    <a:pt x="1" y="774"/>
                  </a:cubicBezTo>
                  <a:lnTo>
                    <a:pt x="1" y="10299"/>
                  </a:lnTo>
                  <a:cubicBezTo>
                    <a:pt x="1" y="10728"/>
                    <a:pt x="358" y="11073"/>
                    <a:pt x="775" y="11073"/>
                  </a:cubicBezTo>
                  <a:lnTo>
                    <a:pt x="6728" y="11073"/>
                  </a:lnTo>
                  <a:cubicBezTo>
                    <a:pt x="7157" y="11073"/>
                    <a:pt x="7502" y="10716"/>
                    <a:pt x="7502" y="10299"/>
                  </a:cubicBezTo>
                  <a:lnTo>
                    <a:pt x="7502" y="4799"/>
                  </a:lnTo>
                  <a:cubicBezTo>
                    <a:pt x="7502" y="4703"/>
                    <a:pt x="7419" y="4632"/>
                    <a:pt x="7335" y="4632"/>
                  </a:cubicBezTo>
                  <a:cubicBezTo>
                    <a:pt x="7252" y="4632"/>
                    <a:pt x="7168" y="4703"/>
                    <a:pt x="7168" y="4799"/>
                  </a:cubicBezTo>
                  <a:lnTo>
                    <a:pt x="7168" y="10299"/>
                  </a:lnTo>
                  <a:cubicBezTo>
                    <a:pt x="7168" y="10561"/>
                    <a:pt x="6966" y="10752"/>
                    <a:pt x="6728" y="10752"/>
                  </a:cubicBezTo>
                  <a:lnTo>
                    <a:pt x="775" y="10752"/>
                  </a:lnTo>
                  <a:cubicBezTo>
                    <a:pt x="525" y="10752"/>
                    <a:pt x="322" y="10537"/>
                    <a:pt x="322" y="10299"/>
                  </a:cubicBezTo>
                  <a:lnTo>
                    <a:pt x="322" y="774"/>
                  </a:lnTo>
                  <a:cubicBezTo>
                    <a:pt x="322" y="524"/>
                    <a:pt x="537" y="334"/>
                    <a:pt x="775" y="334"/>
                  </a:cubicBezTo>
                  <a:lnTo>
                    <a:pt x="6728" y="334"/>
                  </a:lnTo>
                  <a:cubicBezTo>
                    <a:pt x="6978" y="334"/>
                    <a:pt x="7168" y="536"/>
                    <a:pt x="7168" y="774"/>
                  </a:cubicBezTo>
                  <a:lnTo>
                    <a:pt x="7168" y="3930"/>
                  </a:lnTo>
                  <a:cubicBezTo>
                    <a:pt x="7168" y="4025"/>
                    <a:pt x="7252" y="4096"/>
                    <a:pt x="7335" y="4096"/>
                  </a:cubicBezTo>
                  <a:cubicBezTo>
                    <a:pt x="7419" y="4096"/>
                    <a:pt x="7502" y="4025"/>
                    <a:pt x="7502" y="3930"/>
                  </a:cubicBezTo>
                  <a:lnTo>
                    <a:pt x="7502" y="774"/>
                  </a:lnTo>
                  <a:cubicBezTo>
                    <a:pt x="7502" y="346"/>
                    <a:pt x="7145" y="0"/>
                    <a:pt x="67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46"/>
          <p:cNvGrpSpPr/>
          <p:nvPr/>
        </p:nvGrpSpPr>
        <p:grpSpPr>
          <a:xfrm>
            <a:off x="1873458" y="2136421"/>
            <a:ext cx="366634" cy="457085"/>
            <a:chOff x="8007400" y="2902278"/>
            <a:chExt cx="285230" cy="355597"/>
          </a:xfrm>
        </p:grpSpPr>
        <p:sp>
          <p:nvSpPr>
            <p:cNvPr id="1524" name="Google Shape;1524;p46"/>
            <p:cNvSpPr/>
            <p:nvPr/>
          </p:nvSpPr>
          <p:spPr>
            <a:xfrm>
              <a:off x="8134820" y="3165305"/>
              <a:ext cx="39851" cy="39851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32" y="310"/>
                  </a:moveTo>
                  <a:cubicBezTo>
                    <a:pt x="799" y="310"/>
                    <a:pt x="930" y="441"/>
                    <a:pt x="930" y="608"/>
                  </a:cubicBezTo>
                  <a:cubicBezTo>
                    <a:pt x="930" y="775"/>
                    <a:pt x="799" y="906"/>
                    <a:pt x="632" y="906"/>
                  </a:cubicBezTo>
                  <a:cubicBezTo>
                    <a:pt x="465" y="906"/>
                    <a:pt x="334" y="775"/>
                    <a:pt x="334" y="608"/>
                  </a:cubicBezTo>
                  <a:cubicBezTo>
                    <a:pt x="334" y="441"/>
                    <a:pt x="465" y="310"/>
                    <a:pt x="632" y="310"/>
                  </a:cubicBezTo>
                  <a:close/>
                  <a:moveTo>
                    <a:pt x="632" y="1"/>
                  </a:moveTo>
                  <a:cubicBezTo>
                    <a:pt x="287" y="1"/>
                    <a:pt x="1" y="275"/>
                    <a:pt x="1" y="620"/>
                  </a:cubicBezTo>
                  <a:cubicBezTo>
                    <a:pt x="1" y="965"/>
                    <a:pt x="287" y="1251"/>
                    <a:pt x="632" y="1251"/>
                  </a:cubicBezTo>
                  <a:cubicBezTo>
                    <a:pt x="977" y="1251"/>
                    <a:pt x="1251" y="965"/>
                    <a:pt x="1251" y="620"/>
                  </a:cubicBezTo>
                  <a:cubicBezTo>
                    <a:pt x="1251" y="275"/>
                    <a:pt x="97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6"/>
            <p:cNvSpPr/>
            <p:nvPr/>
          </p:nvSpPr>
          <p:spPr>
            <a:xfrm>
              <a:off x="8007400" y="2902278"/>
              <a:ext cx="285230" cy="355597"/>
            </a:xfrm>
            <a:custGeom>
              <a:avLst/>
              <a:gdLst/>
              <a:ahLst/>
              <a:cxnLst/>
              <a:rect l="l" t="t" r="r" b="b"/>
              <a:pathLst>
                <a:path w="8954" h="11163" extrusionOk="0">
                  <a:moveTo>
                    <a:pt x="6528" y="337"/>
                  </a:moveTo>
                  <a:cubicBezTo>
                    <a:pt x="6549" y="337"/>
                    <a:pt x="6573" y="346"/>
                    <a:pt x="6596" y="364"/>
                  </a:cubicBezTo>
                  <a:lnTo>
                    <a:pt x="7632" y="1412"/>
                  </a:lnTo>
                  <a:cubicBezTo>
                    <a:pt x="7668" y="1435"/>
                    <a:pt x="7668" y="1483"/>
                    <a:pt x="7632" y="1519"/>
                  </a:cubicBezTo>
                  <a:lnTo>
                    <a:pt x="7489" y="1674"/>
                  </a:lnTo>
                  <a:cubicBezTo>
                    <a:pt x="7472" y="1691"/>
                    <a:pt x="7454" y="1700"/>
                    <a:pt x="7434" y="1700"/>
                  </a:cubicBezTo>
                  <a:cubicBezTo>
                    <a:pt x="7415" y="1700"/>
                    <a:pt x="7394" y="1691"/>
                    <a:pt x="7370" y="1674"/>
                  </a:cubicBezTo>
                  <a:lnTo>
                    <a:pt x="6323" y="626"/>
                  </a:lnTo>
                  <a:cubicBezTo>
                    <a:pt x="6299" y="590"/>
                    <a:pt x="6299" y="542"/>
                    <a:pt x="6323" y="519"/>
                  </a:cubicBezTo>
                  <a:lnTo>
                    <a:pt x="6477" y="364"/>
                  </a:lnTo>
                  <a:cubicBezTo>
                    <a:pt x="6489" y="346"/>
                    <a:pt x="6507" y="337"/>
                    <a:pt x="6528" y="337"/>
                  </a:cubicBezTo>
                  <a:close/>
                  <a:moveTo>
                    <a:pt x="6299" y="1066"/>
                  </a:moveTo>
                  <a:lnTo>
                    <a:pt x="7001" y="1769"/>
                  </a:lnTo>
                  <a:lnTo>
                    <a:pt x="6346" y="2424"/>
                  </a:lnTo>
                  <a:lnTo>
                    <a:pt x="5644" y="1721"/>
                  </a:lnTo>
                  <a:lnTo>
                    <a:pt x="6299" y="1066"/>
                  </a:lnTo>
                  <a:close/>
                  <a:moveTo>
                    <a:pt x="2155" y="4698"/>
                  </a:moveTo>
                  <a:lnTo>
                    <a:pt x="2453" y="4995"/>
                  </a:lnTo>
                  <a:lnTo>
                    <a:pt x="2215" y="5198"/>
                  </a:lnTo>
                  <a:cubicBezTo>
                    <a:pt x="2203" y="5216"/>
                    <a:pt x="2182" y="5225"/>
                    <a:pt x="2160" y="5225"/>
                  </a:cubicBezTo>
                  <a:cubicBezTo>
                    <a:pt x="2137" y="5225"/>
                    <a:pt x="2114" y="5216"/>
                    <a:pt x="2096" y="5198"/>
                  </a:cubicBezTo>
                  <a:lnTo>
                    <a:pt x="1941" y="5031"/>
                  </a:lnTo>
                  <a:cubicBezTo>
                    <a:pt x="1905" y="5007"/>
                    <a:pt x="1905" y="4948"/>
                    <a:pt x="1941" y="4924"/>
                  </a:cubicBezTo>
                  <a:lnTo>
                    <a:pt x="2155" y="4698"/>
                  </a:lnTo>
                  <a:close/>
                  <a:moveTo>
                    <a:pt x="2408" y="3865"/>
                  </a:moveTo>
                  <a:cubicBezTo>
                    <a:pt x="2416" y="3865"/>
                    <a:pt x="2422" y="3869"/>
                    <a:pt x="2429" y="3876"/>
                  </a:cubicBezTo>
                  <a:lnTo>
                    <a:pt x="2572" y="4031"/>
                  </a:lnTo>
                  <a:cubicBezTo>
                    <a:pt x="4203" y="5662"/>
                    <a:pt x="4144" y="5579"/>
                    <a:pt x="4108" y="5603"/>
                  </a:cubicBezTo>
                  <a:lnTo>
                    <a:pt x="3846" y="5876"/>
                  </a:lnTo>
                  <a:cubicBezTo>
                    <a:pt x="3842" y="5879"/>
                    <a:pt x="3839" y="5883"/>
                    <a:pt x="3835" y="5883"/>
                  </a:cubicBezTo>
                  <a:cubicBezTo>
                    <a:pt x="3804" y="5883"/>
                    <a:pt x="3678" y="5722"/>
                    <a:pt x="2120" y="4174"/>
                  </a:cubicBezTo>
                  <a:cubicBezTo>
                    <a:pt x="2096" y="4162"/>
                    <a:pt x="2096" y="4138"/>
                    <a:pt x="2120" y="4138"/>
                  </a:cubicBezTo>
                  <a:cubicBezTo>
                    <a:pt x="2328" y="3930"/>
                    <a:pt x="2378" y="3865"/>
                    <a:pt x="2408" y="3865"/>
                  </a:cubicBezTo>
                  <a:close/>
                  <a:moveTo>
                    <a:pt x="3025" y="5579"/>
                  </a:moveTo>
                  <a:lnTo>
                    <a:pt x="3322" y="5876"/>
                  </a:lnTo>
                  <a:lnTo>
                    <a:pt x="3084" y="6079"/>
                  </a:lnTo>
                  <a:cubicBezTo>
                    <a:pt x="3066" y="6097"/>
                    <a:pt x="3042" y="6106"/>
                    <a:pt x="3020" y="6106"/>
                  </a:cubicBezTo>
                  <a:cubicBezTo>
                    <a:pt x="2998" y="6106"/>
                    <a:pt x="2977" y="6097"/>
                    <a:pt x="2965" y="6079"/>
                  </a:cubicBezTo>
                  <a:lnTo>
                    <a:pt x="2798" y="5912"/>
                  </a:lnTo>
                  <a:cubicBezTo>
                    <a:pt x="2774" y="5888"/>
                    <a:pt x="2774" y="5829"/>
                    <a:pt x="2798" y="5793"/>
                  </a:cubicBezTo>
                  <a:lnTo>
                    <a:pt x="3025" y="5579"/>
                  </a:lnTo>
                  <a:close/>
                  <a:moveTo>
                    <a:pt x="3025" y="6936"/>
                  </a:moveTo>
                  <a:cubicBezTo>
                    <a:pt x="3072" y="6936"/>
                    <a:pt x="3096" y="6972"/>
                    <a:pt x="3096" y="7019"/>
                  </a:cubicBezTo>
                  <a:lnTo>
                    <a:pt x="3096" y="7269"/>
                  </a:lnTo>
                  <a:cubicBezTo>
                    <a:pt x="3096" y="7317"/>
                    <a:pt x="3072" y="7341"/>
                    <a:pt x="3025" y="7341"/>
                  </a:cubicBezTo>
                  <a:lnTo>
                    <a:pt x="405" y="7341"/>
                  </a:lnTo>
                  <a:cubicBezTo>
                    <a:pt x="369" y="7341"/>
                    <a:pt x="334" y="7305"/>
                    <a:pt x="334" y="7269"/>
                  </a:cubicBezTo>
                  <a:lnTo>
                    <a:pt x="334" y="7019"/>
                  </a:lnTo>
                  <a:cubicBezTo>
                    <a:pt x="334" y="6972"/>
                    <a:pt x="358" y="6936"/>
                    <a:pt x="405" y="6936"/>
                  </a:cubicBezTo>
                  <a:close/>
                  <a:moveTo>
                    <a:pt x="1834" y="7674"/>
                  </a:moveTo>
                  <a:cubicBezTo>
                    <a:pt x="2060" y="7960"/>
                    <a:pt x="2322" y="8210"/>
                    <a:pt x="2632" y="8401"/>
                  </a:cubicBezTo>
                  <a:cubicBezTo>
                    <a:pt x="2608" y="8448"/>
                    <a:pt x="2572" y="8496"/>
                    <a:pt x="2548" y="8520"/>
                  </a:cubicBezTo>
                  <a:cubicBezTo>
                    <a:pt x="2489" y="8591"/>
                    <a:pt x="2441" y="8663"/>
                    <a:pt x="2393" y="8746"/>
                  </a:cubicBezTo>
                  <a:cubicBezTo>
                    <a:pt x="2382" y="8770"/>
                    <a:pt x="2334" y="8805"/>
                    <a:pt x="2322" y="8853"/>
                  </a:cubicBezTo>
                  <a:cubicBezTo>
                    <a:pt x="1846" y="8555"/>
                    <a:pt x="1465" y="8151"/>
                    <a:pt x="1167" y="7674"/>
                  </a:cubicBezTo>
                  <a:close/>
                  <a:moveTo>
                    <a:pt x="4632" y="7793"/>
                  </a:moveTo>
                  <a:cubicBezTo>
                    <a:pt x="5870" y="7793"/>
                    <a:pt x="6846" y="8793"/>
                    <a:pt x="6918" y="9936"/>
                  </a:cubicBezTo>
                  <a:lnTo>
                    <a:pt x="2334" y="9936"/>
                  </a:lnTo>
                  <a:cubicBezTo>
                    <a:pt x="2417" y="8770"/>
                    <a:pt x="3406" y="7793"/>
                    <a:pt x="4632" y="7793"/>
                  </a:cubicBezTo>
                  <a:close/>
                  <a:moveTo>
                    <a:pt x="6525" y="1"/>
                  </a:moveTo>
                  <a:cubicBezTo>
                    <a:pt x="6421" y="1"/>
                    <a:pt x="6317" y="42"/>
                    <a:pt x="6239" y="126"/>
                  </a:cubicBezTo>
                  <a:lnTo>
                    <a:pt x="6084" y="269"/>
                  </a:lnTo>
                  <a:cubicBezTo>
                    <a:pt x="5942" y="423"/>
                    <a:pt x="5942" y="662"/>
                    <a:pt x="6073" y="804"/>
                  </a:cubicBezTo>
                  <a:lnTo>
                    <a:pt x="5406" y="1483"/>
                  </a:lnTo>
                  <a:lnTo>
                    <a:pt x="5251" y="1328"/>
                  </a:lnTo>
                  <a:cubicBezTo>
                    <a:pt x="5221" y="1299"/>
                    <a:pt x="5180" y="1284"/>
                    <a:pt x="5136" y="1284"/>
                  </a:cubicBezTo>
                  <a:cubicBezTo>
                    <a:pt x="5093" y="1284"/>
                    <a:pt x="5049" y="1299"/>
                    <a:pt x="5013" y="1328"/>
                  </a:cubicBezTo>
                  <a:lnTo>
                    <a:pt x="3977" y="2376"/>
                  </a:lnTo>
                  <a:cubicBezTo>
                    <a:pt x="3917" y="2436"/>
                    <a:pt x="3917" y="2531"/>
                    <a:pt x="3977" y="2614"/>
                  </a:cubicBezTo>
                  <a:cubicBezTo>
                    <a:pt x="4007" y="2644"/>
                    <a:pt x="4045" y="2659"/>
                    <a:pt x="4087" y="2659"/>
                  </a:cubicBezTo>
                  <a:cubicBezTo>
                    <a:pt x="4129" y="2659"/>
                    <a:pt x="4173" y="2644"/>
                    <a:pt x="4215" y="2614"/>
                  </a:cubicBezTo>
                  <a:lnTo>
                    <a:pt x="5132" y="1685"/>
                  </a:lnTo>
                  <a:lnTo>
                    <a:pt x="6299" y="2852"/>
                  </a:lnTo>
                  <a:lnTo>
                    <a:pt x="4060" y="5079"/>
                  </a:lnTo>
                  <a:lnTo>
                    <a:pt x="2905" y="3924"/>
                  </a:lnTo>
                  <a:lnTo>
                    <a:pt x="3739" y="3090"/>
                  </a:lnTo>
                  <a:cubicBezTo>
                    <a:pt x="3798" y="3031"/>
                    <a:pt x="3798" y="2924"/>
                    <a:pt x="3739" y="2864"/>
                  </a:cubicBezTo>
                  <a:cubicBezTo>
                    <a:pt x="3709" y="2834"/>
                    <a:pt x="3667" y="2820"/>
                    <a:pt x="3624" y="2820"/>
                  </a:cubicBezTo>
                  <a:cubicBezTo>
                    <a:pt x="3581" y="2820"/>
                    <a:pt x="3536" y="2834"/>
                    <a:pt x="3501" y="2864"/>
                  </a:cubicBezTo>
                  <a:lnTo>
                    <a:pt x="2667" y="3698"/>
                  </a:lnTo>
                  <a:lnTo>
                    <a:pt x="2632" y="3662"/>
                  </a:lnTo>
                  <a:cubicBezTo>
                    <a:pt x="2566" y="3596"/>
                    <a:pt x="2477" y="3564"/>
                    <a:pt x="2388" y="3564"/>
                  </a:cubicBezTo>
                  <a:cubicBezTo>
                    <a:pt x="2298" y="3564"/>
                    <a:pt x="2209" y="3596"/>
                    <a:pt x="2143" y="3662"/>
                  </a:cubicBezTo>
                  <a:lnTo>
                    <a:pt x="1870" y="3936"/>
                  </a:lnTo>
                  <a:cubicBezTo>
                    <a:pt x="1739" y="4067"/>
                    <a:pt x="1739" y="4293"/>
                    <a:pt x="1870" y="4424"/>
                  </a:cubicBezTo>
                  <a:lnTo>
                    <a:pt x="1905" y="4460"/>
                  </a:lnTo>
                  <a:cubicBezTo>
                    <a:pt x="1751" y="4638"/>
                    <a:pt x="1548" y="4722"/>
                    <a:pt x="1548" y="4972"/>
                  </a:cubicBezTo>
                  <a:cubicBezTo>
                    <a:pt x="1548" y="5079"/>
                    <a:pt x="1596" y="5186"/>
                    <a:pt x="1667" y="5269"/>
                  </a:cubicBezTo>
                  <a:cubicBezTo>
                    <a:pt x="1786" y="5376"/>
                    <a:pt x="1870" y="5555"/>
                    <a:pt x="2132" y="5555"/>
                  </a:cubicBezTo>
                  <a:cubicBezTo>
                    <a:pt x="2382" y="5555"/>
                    <a:pt x="2465" y="5353"/>
                    <a:pt x="2644" y="5198"/>
                  </a:cubicBezTo>
                  <a:lnTo>
                    <a:pt x="2763" y="5317"/>
                  </a:lnTo>
                  <a:cubicBezTo>
                    <a:pt x="2620" y="5495"/>
                    <a:pt x="2405" y="5591"/>
                    <a:pt x="2405" y="5841"/>
                  </a:cubicBezTo>
                  <a:cubicBezTo>
                    <a:pt x="2405" y="6079"/>
                    <a:pt x="2608" y="6186"/>
                    <a:pt x="2691" y="6305"/>
                  </a:cubicBezTo>
                  <a:cubicBezTo>
                    <a:pt x="2763" y="6377"/>
                    <a:pt x="2870" y="6424"/>
                    <a:pt x="2989" y="6424"/>
                  </a:cubicBezTo>
                  <a:cubicBezTo>
                    <a:pt x="3239" y="6424"/>
                    <a:pt x="3334" y="6210"/>
                    <a:pt x="3513" y="6067"/>
                  </a:cubicBezTo>
                  <a:cubicBezTo>
                    <a:pt x="3525" y="6079"/>
                    <a:pt x="3620" y="6198"/>
                    <a:pt x="3798" y="6198"/>
                  </a:cubicBezTo>
                  <a:cubicBezTo>
                    <a:pt x="3882" y="6198"/>
                    <a:pt x="3977" y="6162"/>
                    <a:pt x="4048" y="6091"/>
                  </a:cubicBezTo>
                  <a:lnTo>
                    <a:pt x="4310" y="5829"/>
                  </a:lnTo>
                  <a:cubicBezTo>
                    <a:pt x="4453" y="5686"/>
                    <a:pt x="4453" y="5472"/>
                    <a:pt x="4310" y="5329"/>
                  </a:cubicBezTo>
                  <a:lnTo>
                    <a:pt x="4287" y="5305"/>
                  </a:lnTo>
                  <a:lnTo>
                    <a:pt x="6239" y="3352"/>
                  </a:lnTo>
                  <a:cubicBezTo>
                    <a:pt x="6930" y="3924"/>
                    <a:pt x="7335" y="4733"/>
                    <a:pt x="7335" y="5626"/>
                  </a:cubicBezTo>
                  <a:cubicBezTo>
                    <a:pt x="7335" y="6555"/>
                    <a:pt x="6906" y="7412"/>
                    <a:pt x="6156" y="7984"/>
                  </a:cubicBezTo>
                  <a:cubicBezTo>
                    <a:pt x="5690" y="7638"/>
                    <a:pt x="5153" y="7470"/>
                    <a:pt x="4619" y="7470"/>
                  </a:cubicBezTo>
                  <a:cubicBezTo>
                    <a:pt x="3993" y="7470"/>
                    <a:pt x="3371" y="7701"/>
                    <a:pt x="2870" y="8151"/>
                  </a:cubicBezTo>
                  <a:cubicBezTo>
                    <a:pt x="2644" y="8008"/>
                    <a:pt x="2453" y="7853"/>
                    <a:pt x="2274" y="7650"/>
                  </a:cubicBezTo>
                  <a:lnTo>
                    <a:pt x="3025" y="7650"/>
                  </a:lnTo>
                  <a:cubicBezTo>
                    <a:pt x="3239" y="7650"/>
                    <a:pt x="3417" y="7472"/>
                    <a:pt x="3417" y="7258"/>
                  </a:cubicBezTo>
                  <a:lnTo>
                    <a:pt x="3417" y="6996"/>
                  </a:lnTo>
                  <a:cubicBezTo>
                    <a:pt x="3417" y="6781"/>
                    <a:pt x="3239" y="6603"/>
                    <a:pt x="3025" y="6603"/>
                  </a:cubicBezTo>
                  <a:lnTo>
                    <a:pt x="405" y="6603"/>
                  </a:lnTo>
                  <a:cubicBezTo>
                    <a:pt x="179" y="6603"/>
                    <a:pt x="0" y="6781"/>
                    <a:pt x="0" y="6996"/>
                  </a:cubicBezTo>
                  <a:lnTo>
                    <a:pt x="0" y="7258"/>
                  </a:lnTo>
                  <a:cubicBezTo>
                    <a:pt x="0" y="7472"/>
                    <a:pt x="179" y="7650"/>
                    <a:pt x="405" y="7650"/>
                  </a:cubicBezTo>
                  <a:lnTo>
                    <a:pt x="774" y="7650"/>
                  </a:lnTo>
                  <a:cubicBezTo>
                    <a:pt x="1036" y="8162"/>
                    <a:pt x="1548" y="8722"/>
                    <a:pt x="2191" y="9127"/>
                  </a:cubicBezTo>
                  <a:cubicBezTo>
                    <a:pt x="2084" y="9377"/>
                    <a:pt x="2036" y="9651"/>
                    <a:pt x="2012" y="9936"/>
                  </a:cubicBezTo>
                  <a:lnTo>
                    <a:pt x="846" y="9936"/>
                  </a:lnTo>
                  <a:cubicBezTo>
                    <a:pt x="774" y="9936"/>
                    <a:pt x="715" y="9972"/>
                    <a:pt x="703" y="10032"/>
                  </a:cubicBezTo>
                  <a:lnTo>
                    <a:pt x="346" y="10948"/>
                  </a:lnTo>
                  <a:cubicBezTo>
                    <a:pt x="298" y="11044"/>
                    <a:pt x="381" y="11163"/>
                    <a:pt x="488" y="11163"/>
                  </a:cubicBezTo>
                  <a:lnTo>
                    <a:pt x="1393" y="11163"/>
                  </a:lnTo>
                  <a:cubicBezTo>
                    <a:pt x="1489" y="11163"/>
                    <a:pt x="1560" y="11091"/>
                    <a:pt x="1560" y="11008"/>
                  </a:cubicBezTo>
                  <a:cubicBezTo>
                    <a:pt x="1560" y="10913"/>
                    <a:pt x="1489" y="10841"/>
                    <a:pt x="1393" y="10841"/>
                  </a:cubicBezTo>
                  <a:lnTo>
                    <a:pt x="739" y="10841"/>
                  </a:lnTo>
                  <a:lnTo>
                    <a:pt x="965" y="10258"/>
                  </a:lnTo>
                  <a:lnTo>
                    <a:pt x="8299" y="10258"/>
                  </a:lnTo>
                  <a:lnTo>
                    <a:pt x="8525" y="10841"/>
                  </a:lnTo>
                  <a:lnTo>
                    <a:pt x="2167" y="10841"/>
                  </a:lnTo>
                  <a:cubicBezTo>
                    <a:pt x="2084" y="10841"/>
                    <a:pt x="2012" y="10913"/>
                    <a:pt x="2012" y="11008"/>
                  </a:cubicBezTo>
                  <a:cubicBezTo>
                    <a:pt x="2012" y="11091"/>
                    <a:pt x="2084" y="11163"/>
                    <a:pt x="2167" y="11163"/>
                  </a:cubicBezTo>
                  <a:lnTo>
                    <a:pt x="8763" y="11163"/>
                  </a:lnTo>
                  <a:cubicBezTo>
                    <a:pt x="8882" y="11163"/>
                    <a:pt x="8954" y="11044"/>
                    <a:pt x="8918" y="10948"/>
                  </a:cubicBezTo>
                  <a:lnTo>
                    <a:pt x="8561" y="10044"/>
                  </a:lnTo>
                  <a:cubicBezTo>
                    <a:pt x="8525" y="9984"/>
                    <a:pt x="8466" y="9936"/>
                    <a:pt x="8406" y="9936"/>
                  </a:cubicBezTo>
                  <a:lnTo>
                    <a:pt x="7251" y="9936"/>
                  </a:lnTo>
                  <a:cubicBezTo>
                    <a:pt x="7216" y="9555"/>
                    <a:pt x="7132" y="9198"/>
                    <a:pt x="6965" y="8889"/>
                  </a:cubicBezTo>
                  <a:cubicBezTo>
                    <a:pt x="7847" y="8210"/>
                    <a:pt x="8430" y="7174"/>
                    <a:pt x="8525" y="6067"/>
                  </a:cubicBezTo>
                  <a:cubicBezTo>
                    <a:pt x="8537" y="5972"/>
                    <a:pt x="8466" y="5900"/>
                    <a:pt x="8382" y="5888"/>
                  </a:cubicBezTo>
                  <a:cubicBezTo>
                    <a:pt x="8371" y="5886"/>
                    <a:pt x="8360" y="5884"/>
                    <a:pt x="8350" y="5884"/>
                  </a:cubicBezTo>
                  <a:cubicBezTo>
                    <a:pt x="8271" y="5884"/>
                    <a:pt x="8214" y="5958"/>
                    <a:pt x="8204" y="6031"/>
                  </a:cubicBezTo>
                  <a:cubicBezTo>
                    <a:pt x="8097" y="7043"/>
                    <a:pt x="7597" y="7972"/>
                    <a:pt x="6799" y="8603"/>
                  </a:cubicBezTo>
                  <a:cubicBezTo>
                    <a:pt x="6751" y="8543"/>
                    <a:pt x="6715" y="8508"/>
                    <a:pt x="6668" y="8460"/>
                  </a:cubicBezTo>
                  <a:cubicBezTo>
                    <a:pt x="6608" y="8389"/>
                    <a:pt x="6537" y="8293"/>
                    <a:pt x="6454" y="8222"/>
                  </a:cubicBezTo>
                  <a:lnTo>
                    <a:pt x="6430" y="8186"/>
                  </a:lnTo>
                  <a:cubicBezTo>
                    <a:pt x="8037" y="6912"/>
                    <a:pt x="8097" y="4460"/>
                    <a:pt x="6477" y="3114"/>
                  </a:cubicBezTo>
                  <a:lnTo>
                    <a:pt x="6632" y="2948"/>
                  </a:lnTo>
                  <a:cubicBezTo>
                    <a:pt x="6692" y="2888"/>
                    <a:pt x="6692" y="2793"/>
                    <a:pt x="6632" y="2733"/>
                  </a:cubicBezTo>
                  <a:lnTo>
                    <a:pt x="6561" y="2650"/>
                  </a:lnTo>
                  <a:lnTo>
                    <a:pt x="6656" y="2567"/>
                  </a:lnTo>
                  <a:cubicBezTo>
                    <a:pt x="7013" y="2793"/>
                    <a:pt x="7489" y="3305"/>
                    <a:pt x="7799" y="3900"/>
                  </a:cubicBezTo>
                  <a:cubicBezTo>
                    <a:pt x="8037" y="4352"/>
                    <a:pt x="8168" y="4876"/>
                    <a:pt x="8216" y="5376"/>
                  </a:cubicBezTo>
                  <a:cubicBezTo>
                    <a:pt x="8216" y="5465"/>
                    <a:pt x="8287" y="5532"/>
                    <a:pt x="8373" y="5532"/>
                  </a:cubicBezTo>
                  <a:cubicBezTo>
                    <a:pt x="8380" y="5532"/>
                    <a:pt x="8387" y="5532"/>
                    <a:pt x="8394" y="5531"/>
                  </a:cubicBezTo>
                  <a:cubicBezTo>
                    <a:pt x="8478" y="5531"/>
                    <a:pt x="8561" y="5436"/>
                    <a:pt x="8537" y="5353"/>
                  </a:cubicBezTo>
                  <a:cubicBezTo>
                    <a:pt x="8454" y="4138"/>
                    <a:pt x="7858" y="3055"/>
                    <a:pt x="6894" y="2328"/>
                  </a:cubicBezTo>
                  <a:lnTo>
                    <a:pt x="7251" y="1971"/>
                  </a:lnTo>
                  <a:cubicBezTo>
                    <a:pt x="7317" y="2002"/>
                    <a:pt x="7384" y="2017"/>
                    <a:pt x="7446" y="2017"/>
                  </a:cubicBezTo>
                  <a:cubicBezTo>
                    <a:pt x="7551" y="2017"/>
                    <a:pt x="7644" y="1975"/>
                    <a:pt x="7704" y="1900"/>
                  </a:cubicBezTo>
                  <a:lnTo>
                    <a:pt x="7858" y="1745"/>
                  </a:lnTo>
                  <a:cubicBezTo>
                    <a:pt x="8025" y="1578"/>
                    <a:pt x="8025" y="1328"/>
                    <a:pt x="7858" y="1162"/>
                  </a:cubicBezTo>
                  <a:lnTo>
                    <a:pt x="6811" y="126"/>
                  </a:lnTo>
                  <a:cubicBezTo>
                    <a:pt x="6733" y="42"/>
                    <a:pt x="6629" y="1"/>
                    <a:pt x="6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ubtitle 3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4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375116" cy="7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/>
              <a:t>Development Requirements</a:t>
            </a:r>
            <a:endParaRPr dirty="0"/>
          </a:p>
        </p:txBody>
      </p:sp>
      <p:sp>
        <p:nvSpPr>
          <p:cNvPr id="1509" name="Google Shape;1509;p46"/>
          <p:cNvSpPr txBox="1">
            <a:spLocks noGrp="1"/>
          </p:cNvSpPr>
          <p:nvPr>
            <p:ph type="subTitle" idx="4"/>
          </p:nvPr>
        </p:nvSpPr>
        <p:spPr>
          <a:xfrm>
            <a:off x="1141544" y="2252233"/>
            <a:ext cx="3814813" cy="19398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smtClean="0"/>
              <a:t>Flutter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smtClean="0"/>
              <a:t>Java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smtClean="0"/>
              <a:t>VS Code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smtClean="0"/>
              <a:t>AVM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smtClean="0"/>
              <a:t>Android Studio</a:t>
            </a:r>
            <a:endParaRPr lang="en-I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smtClean="0"/>
              <a:t>Python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err="1" smtClean="0"/>
              <a:t>Heroku</a:t>
            </a:r>
            <a:endParaRPr lang="en-IN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smtClean="0"/>
              <a:t>GitHub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ubtitle 3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57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36"/>
          <p:cNvSpPr txBox="1">
            <a:spLocks noGrp="1"/>
          </p:cNvSpPr>
          <p:nvPr>
            <p:ph type="title"/>
          </p:nvPr>
        </p:nvSpPr>
        <p:spPr>
          <a:xfrm>
            <a:off x="2991970" y="597252"/>
            <a:ext cx="3146507" cy="406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Product Backlog</a:t>
            </a:r>
            <a:endParaRPr sz="2800" dirty="0"/>
          </a:p>
        </p:txBody>
      </p:sp>
      <p:graphicFrame>
        <p:nvGraphicFramePr>
          <p:cNvPr id="1164" name="Google Shape;1164;p36"/>
          <p:cNvGraphicFramePr/>
          <p:nvPr>
            <p:extLst>
              <p:ext uri="{D42A27DB-BD31-4B8C-83A1-F6EECF244321}">
                <p14:modId xmlns:p14="http://schemas.microsoft.com/office/powerpoint/2010/main" val="4230918386"/>
              </p:ext>
            </p:extLst>
          </p:nvPr>
        </p:nvGraphicFramePr>
        <p:xfrm>
          <a:off x="713224" y="1184940"/>
          <a:ext cx="7704000" cy="3581200"/>
        </p:xfrm>
        <a:graphic>
          <a:graphicData uri="http://schemas.openxmlformats.org/drawingml/2006/table">
            <a:tbl>
              <a:tblPr>
                <a:noFill/>
                <a:tableStyleId>{6E3C5FF0-9656-4ABE-A068-8E7533B550B5}</a:tableStyleId>
              </a:tblPr>
              <a:tblGrid>
                <a:gridCol w="97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3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3010">
                  <a:extLst>
                    <a:ext uri="{9D8B030D-6E8A-4147-A177-3AD203B41FA5}">
                      <a16:colId xmlns:a16="http://schemas.microsoft.com/office/drawing/2014/main" val="2381104903"/>
                    </a:ext>
                  </a:extLst>
                </a:gridCol>
                <a:gridCol w="2243010">
                  <a:extLst>
                    <a:ext uri="{9D8B030D-6E8A-4147-A177-3AD203B41FA5}">
                      <a16:colId xmlns:a16="http://schemas.microsoft.com/office/drawing/2014/main" val="370196215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b="1" dirty="0" smtClean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ID</a:t>
                      </a:r>
                      <a:endParaRPr lang="en-IN" sz="1000" b="1" dirty="0" smtClean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b="1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Story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b="1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Estimation Time (Hours)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b="1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Priority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67465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 smtClean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10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As a user I want</a:t>
                      </a:r>
                      <a:r>
                        <a:rPr lang="en-IN" sz="1000" baseline="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to login into the system</a:t>
                      </a:r>
                      <a:endParaRPr sz="10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sz="10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10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 smtClean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sz="10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As a user I want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to manage my account</a:t>
                      </a:r>
                      <a:endParaRPr lang="en-US" sz="10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sz="10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sz="10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 smtClean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sz="10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As a user I</a:t>
                      </a:r>
                      <a:r>
                        <a:rPr lang="en-IN" sz="1000" baseline="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want to see my predicted maternal health risk level</a:t>
                      </a:r>
                      <a:endParaRPr sz="10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</a:t>
                      </a:r>
                      <a:endParaRPr sz="10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sz="10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 smtClean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sz="10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As a user I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want to check whether I have GDM or not</a:t>
                      </a:r>
                      <a:endParaRPr lang="en-US" sz="10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  <a:endParaRPr sz="10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sz="10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 smtClean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sz="10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As</a:t>
                      </a:r>
                      <a:r>
                        <a:rPr lang="en" sz="1000" baseline="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a user </a:t>
                      </a:r>
                      <a:r>
                        <a:rPr lang="en-IN" sz="1000" baseline="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</a:t>
                      </a:r>
                      <a:r>
                        <a:rPr lang="en" sz="1000" baseline="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want to see my predicted wellbeing of fetal</a:t>
                      </a:r>
                      <a:endParaRPr sz="10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  <a:endParaRPr sz="10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sz="10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 smtClean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</a:t>
                      </a:r>
                      <a:endParaRPr sz="10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As</a:t>
                      </a:r>
                      <a:r>
                        <a:rPr lang="en" sz="1000" baseline="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a user </a:t>
                      </a:r>
                      <a:r>
                        <a:rPr lang="en-IN" sz="1000" baseline="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</a:t>
                      </a:r>
                      <a:r>
                        <a:rPr lang="en" sz="1000" baseline="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want to monitor and filter progression and health parameters</a:t>
                      </a:r>
                      <a:endParaRPr sz="10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  <a:endParaRPr sz="10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 smtClean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</a:t>
                      </a:r>
                      <a:endParaRPr sz="1000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28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natal Healthcare Center by Slidesgo">
  <a:themeElements>
    <a:clrScheme name="Simple Light">
      <a:dk1>
        <a:srgbClr val="2B2B2B"/>
      </a:dk1>
      <a:lt1>
        <a:srgbClr val="FFFFFF"/>
      </a:lt1>
      <a:dk2>
        <a:srgbClr val="2B2B2B"/>
      </a:dk2>
      <a:lt2>
        <a:srgbClr val="FFFFFF"/>
      </a:lt2>
      <a:accent1>
        <a:srgbClr val="FFE6EB"/>
      </a:accent1>
      <a:accent2>
        <a:srgbClr val="FCB4BF"/>
      </a:accent2>
      <a:accent3>
        <a:srgbClr val="FC92A2"/>
      </a:accent3>
      <a:accent4>
        <a:srgbClr val="871B2B"/>
      </a:accent4>
      <a:accent5>
        <a:srgbClr val="EA5365"/>
      </a:accent5>
      <a:accent6>
        <a:srgbClr val="FD7282"/>
      </a:accent6>
      <a:hlink>
        <a:srgbClr val="2B2B2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436</Words>
  <Application>Microsoft Office PowerPoint</Application>
  <PresentationFormat>On-screen Show (16:9)</PresentationFormat>
  <Paragraphs>83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Livvic</vt:lpstr>
      <vt:lpstr>Raleway</vt:lpstr>
      <vt:lpstr>Croissant One</vt:lpstr>
      <vt:lpstr>Roboto Condensed Light</vt:lpstr>
      <vt:lpstr>Prompt Medium</vt:lpstr>
      <vt:lpstr>Anaheim</vt:lpstr>
      <vt:lpstr>Prenatal Healthcare Center by Slidesgo</vt:lpstr>
      <vt:lpstr>Demystifying Pregnancy Health prediction and Monitoring</vt:lpstr>
      <vt:lpstr>Project Development Model: Scrum</vt:lpstr>
      <vt:lpstr>Introduction</vt:lpstr>
      <vt:lpstr>01</vt:lpstr>
      <vt:lpstr>Existing System</vt:lpstr>
      <vt:lpstr>Proposed System</vt:lpstr>
      <vt:lpstr>Feasibility Study</vt:lpstr>
      <vt:lpstr>Development Requirements</vt:lpstr>
      <vt:lpstr>Product Backlog</vt:lpstr>
      <vt:lpstr>Use Case Diagram</vt:lpstr>
      <vt:lpstr>Activity Diagram</vt:lpstr>
      <vt:lpstr>Ideal Burn down Chart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Demystifying Pregnancy Health prediction and Monitoring</dc:title>
  <cp:lastModifiedBy>Ananthu</cp:lastModifiedBy>
  <cp:revision>14</cp:revision>
  <dcterms:modified xsi:type="dcterms:W3CDTF">2022-09-26T03:39:30Z</dcterms:modified>
</cp:coreProperties>
</file>