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302" r:id="rId5"/>
    <p:sldId id="303" r:id="rId6"/>
    <p:sldId id="304" r:id="rId7"/>
    <p:sldId id="314" r:id="rId8"/>
    <p:sldId id="271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06" r:id="rId17"/>
    <p:sldId id="315" r:id="rId18"/>
    <p:sldId id="317" r:id="rId19"/>
    <p:sldId id="316" r:id="rId20"/>
    <p:sldId id="318" r:id="rId21"/>
    <p:sldId id="319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82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theme" Target="theme/theme1.xml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18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presProps" Target="presProps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slide" Target="slides/slide20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E8D4DF9-AB27-4BFA-B8F3-B5A4BAE366DC}"/>
              </a:ext>
            </a:extLst>
          </p:cNvPr>
          <p:cNvSpPr/>
          <p:nvPr userDrawn="1"/>
        </p:nvSpPr>
        <p:spPr>
          <a:xfrm>
            <a:off x="5553075" y="319737"/>
            <a:ext cx="6294726" cy="6294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6AAC4FD0-A05F-49DE-B603-5B07343EE3B7}"/>
              </a:ext>
            </a:extLst>
          </p:cNvPr>
          <p:cNvSpPr>
            <a:spLocks noChangeAspect="1"/>
          </p:cNvSpPr>
          <p:nvPr userDrawn="1"/>
        </p:nvSpPr>
        <p:spPr>
          <a:xfrm>
            <a:off x="5408598" y="143934"/>
            <a:ext cx="6583680" cy="6583680"/>
          </a:xfrm>
          <a:prstGeom prst="donut">
            <a:avLst>
              <a:gd name="adj" fmla="val 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AEB202-273C-434A-B97E-CEE50752E6F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8799375" y="1914017"/>
            <a:ext cx="2941201" cy="4085102"/>
          </a:xfrm>
          <a:custGeom>
            <a:avLst/>
            <a:gdLst>
              <a:gd name="connsiteX0" fmla="*/ 2588032 w 3030428"/>
              <a:gd name="connsiteY0" fmla="*/ 0 h 4209032"/>
              <a:gd name="connsiteX1" fmla="*/ 2600644 w 3030428"/>
              <a:gd name="connsiteY1" fmla="*/ 19372 h 4209032"/>
              <a:gd name="connsiteX2" fmla="*/ 2720921 w 3030428"/>
              <a:gd name="connsiteY2" fmla="*/ 2958328 h 4209032"/>
              <a:gd name="connsiteX3" fmla="*/ 1733790 w 3030428"/>
              <a:gd name="connsiteY3" fmla="*/ 4140387 h 4209032"/>
              <a:gd name="connsiteX4" fmla="*/ 1628348 w 3030428"/>
              <a:gd name="connsiteY4" fmla="*/ 4209032 h 4209032"/>
              <a:gd name="connsiteX5" fmla="*/ 0 w 3030428"/>
              <a:gd name="connsiteY5" fmla="*/ 1619391 h 420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0428" h="4209032">
                <a:moveTo>
                  <a:pt x="2588032" y="0"/>
                </a:moveTo>
                <a:lnTo>
                  <a:pt x="2600644" y="19372"/>
                </a:lnTo>
                <a:cubicBezTo>
                  <a:pt x="3107939" y="887445"/>
                  <a:pt x="3189003" y="1983805"/>
                  <a:pt x="2720921" y="2958328"/>
                </a:cubicBezTo>
                <a:cubicBezTo>
                  <a:pt x="2486880" y="3445590"/>
                  <a:pt x="2143248" y="3844731"/>
                  <a:pt x="1733790" y="4140387"/>
                </a:cubicBezTo>
                <a:lnTo>
                  <a:pt x="1628348" y="4209032"/>
                </a:lnTo>
                <a:lnTo>
                  <a:pt x="0" y="16193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8575046F-3041-46AF-B8DE-A05E27BF58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200" y="3578791"/>
            <a:ext cx="4088534" cy="2940422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F7C47643-27A7-4608-B12D-9383BD877A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27158" y="444096"/>
            <a:ext cx="4088536" cy="2940422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49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D09A2AF4-17BF-4A25-A87E-E1829C5DE226}"/>
              </a:ext>
            </a:extLst>
          </p:cNvPr>
          <p:cNvGrpSpPr/>
          <p:nvPr userDrawn="1"/>
        </p:nvGrpSpPr>
        <p:grpSpPr>
          <a:xfrm>
            <a:off x="6938803" y="1532913"/>
            <a:ext cx="4395454" cy="345709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9E75E5F-71B5-49C0-9580-68235626864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22526E-A294-4273-B92B-E01D2661DF0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803D58-4984-4852-9C65-D40BB68CD89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D253A3-4D74-48A8-AAEC-8FD49BB9415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FA20A0-4116-412E-9605-34479A2F773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2C317E-14D0-44AD-BF2E-3987C043A97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431446-6B05-41D3-9365-E8AF0C73C9D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0D53A-318F-45B5-B98A-1FF9B699594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F4E1-43A2-4742-A867-7EBB66F7D37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8854" y="1700415"/>
            <a:ext cx="4056875" cy="237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618A71E-2FD6-4B23-8726-E28CC01149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153022F2-D855-4119-8159-5E792860E3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937746" cy="6858000"/>
          </a:xfrm>
          <a:custGeom>
            <a:avLst/>
            <a:gdLst>
              <a:gd name="connsiteX0" fmla="*/ 4721285 w 6937746"/>
              <a:gd name="connsiteY0" fmla="*/ 4641539 h 6858000"/>
              <a:gd name="connsiteX1" fmla="*/ 6937746 w 6937746"/>
              <a:gd name="connsiteY1" fmla="*/ 6858000 h 6858000"/>
              <a:gd name="connsiteX2" fmla="*/ 2504824 w 6937746"/>
              <a:gd name="connsiteY2" fmla="*/ 6858000 h 6858000"/>
              <a:gd name="connsiteX3" fmla="*/ 2376433 w 6937746"/>
              <a:gd name="connsiteY3" fmla="*/ 2296687 h 6858000"/>
              <a:gd name="connsiteX4" fmla="*/ 4602775 w 6937746"/>
              <a:gd name="connsiteY4" fmla="*/ 4523028 h 6858000"/>
              <a:gd name="connsiteX5" fmla="*/ 2376433 w 6937746"/>
              <a:gd name="connsiteY5" fmla="*/ 6749369 h 6858000"/>
              <a:gd name="connsiteX6" fmla="*/ 150091 w 6937746"/>
              <a:gd name="connsiteY6" fmla="*/ 4523027 h 6858000"/>
              <a:gd name="connsiteX7" fmla="*/ 306688 w 6937746"/>
              <a:gd name="connsiteY7" fmla="*/ 0 h 6858000"/>
              <a:gd name="connsiteX8" fmla="*/ 4436095 w 6937746"/>
              <a:gd name="connsiteY8" fmla="*/ 0 h 6858000"/>
              <a:gd name="connsiteX9" fmla="*/ 2371391 w 6937746"/>
              <a:gd name="connsiteY9" fmla="*/ 2064703 h 6858000"/>
              <a:gd name="connsiteX10" fmla="*/ 0 w 6937746"/>
              <a:gd name="connsiteY10" fmla="*/ 0 h 6858000"/>
              <a:gd name="connsiteX11" fmla="*/ 79746 w 6937746"/>
              <a:gd name="connsiteY11" fmla="*/ 0 h 6858000"/>
              <a:gd name="connsiteX12" fmla="*/ 2257922 w 6937746"/>
              <a:gd name="connsiteY12" fmla="*/ 2178176 h 6858000"/>
              <a:gd name="connsiteX13" fmla="*/ 31580 w 6937746"/>
              <a:gd name="connsiteY13" fmla="*/ 4404516 h 6858000"/>
              <a:gd name="connsiteX14" fmla="*/ 0 w 6937746"/>
              <a:gd name="connsiteY14" fmla="*/ 43729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7746" h="6858000">
                <a:moveTo>
                  <a:pt x="4721285" y="4641539"/>
                </a:moveTo>
                <a:lnTo>
                  <a:pt x="6937746" y="6858000"/>
                </a:lnTo>
                <a:lnTo>
                  <a:pt x="2504824" y="6858000"/>
                </a:lnTo>
                <a:close/>
                <a:moveTo>
                  <a:pt x="2376433" y="2296687"/>
                </a:moveTo>
                <a:lnTo>
                  <a:pt x="4602775" y="4523028"/>
                </a:lnTo>
                <a:lnTo>
                  <a:pt x="2376433" y="6749369"/>
                </a:lnTo>
                <a:lnTo>
                  <a:pt x="150091" y="4523027"/>
                </a:lnTo>
                <a:close/>
                <a:moveTo>
                  <a:pt x="306688" y="0"/>
                </a:moveTo>
                <a:lnTo>
                  <a:pt x="4436095" y="0"/>
                </a:lnTo>
                <a:lnTo>
                  <a:pt x="2371391" y="2064703"/>
                </a:lnTo>
                <a:close/>
                <a:moveTo>
                  <a:pt x="0" y="0"/>
                </a:moveTo>
                <a:lnTo>
                  <a:pt x="79746" y="0"/>
                </a:lnTo>
                <a:lnTo>
                  <a:pt x="2257922" y="2178176"/>
                </a:lnTo>
                <a:lnTo>
                  <a:pt x="31580" y="4404516"/>
                </a:lnTo>
                <a:lnTo>
                  <a:pt x="0" y="4372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5572DA0E-7139-4875-B891-B942C008A2D3}"/>
              </a:ext>
            </a:extLst>
          </p:cNvPr>
          <p:cNvSpPr/>
          <p:nvPr userDrawn="1"/>
        </p:nvSpPr>
        <p:spPr>
          <a:xfrm>
            <a:off x="419100" y="1271995"/>
            <a:ext cx="11353800" cy="4314010"/>
          </a:xfrm>
          <a:prstGeom prst="frame">
            <a:avLst>
              <a:gd name="adj1" fmla="val 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EAD944-BF55-49B6-8314-4AAD62C015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62967-CC84-4489-B1A3-F8A94ECCD0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7C8D-A674-6449-AE9F-40AFB218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527C-FF88-DD4C-976B-6188AA2E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A6206-DFB8-F44C-A255-407D9D58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2F94-3088-E74C-81A1-5F1FD390403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9628-45AB-544E-8A76-3078C771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97BA2-BB66-B546-827F-74338070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6383-6D78-B946-AF39-6C5AFAD5A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46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BD8CEE-60B3-403E-82CE-46A97164E3F8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073889-D6DF-4C92-948B-7A57C91C6439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40C3EF-D75C-495B-AAAB-53664E147FB9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F6D272-925E-407D-96CF-EB9C0739DD30}"/>
              </a:ext>
            </a:extLst>
          </p:cNvPr>
          <p:cNvSpPr/>
          <p:nvPr userDrawn="1"/>
        </p:nvSpPr>
        <p:spPr>
          <a:xfrm rot="5400000">
            <a:off x="-353869" y="357298"/>
            <a:ext cx="2171699" cy="1457105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C2A8B0-31DB-4765-943B-144A953BD880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66EA60D-62EA-4EE0-8652-5E35AC4C0DB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C7BA1A4-7F4C-4B04-8DFB-D4E956FBD96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9E02C63-CB1D-46CF-8743-5F1953C83E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C08D7C1-CC64-4FD2-A175-F53215BC6D1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50A5DC59-921B-4D8D-ACCC-A5A314D2D0D8}"/>
              </a:ext>
            </a:extLst>
          </p:cNvPr>
          <p:cNvSpPr/>
          <p:nvPr userDrawn="1"/>
        </p:nvSpPr>
        <p:spPr>
          <a:xfrm>
            <a:off x="1640734" y="2157466"/>
            <a:ext cx="3445220" cy="344522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C592AEC7-7B69-4E4A-B7F6-5E82FB682CE6}"/>
              </a:ext>
            </a:extLst>
          </p:cNvPr>
          <p:cNvGrpSpPr/>
          <p:nvPr userDrawn="1"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" name="Rounded Rectangle 21">
              <a:extLst>
                <a:ext uri="{FF2B5EF4-FFF2-40B4-BE49-F238E27FC236}">
                  <a16:creationId xmlns:a16="http://schemas.microsoft.com/office/drawing/2014/main" id="{CCDD5378-0E94-4106-A02A-E9E36B2D19D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22">
              <a:extLst>
                <a:ext uri="{FF2B5EF4-FFF2-40B4-BE49-F238E27FC236}">
                  <a16:creationId xmlns:a16="http://schemas.microsoft.com/office/drawing/2014/main" id="{DB534FD1-7B5B-48B1-B222-4AB2352F8DC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27DF4679-211C-49D5-AAA5-D283B93156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24">
                <a:extLst>
                  <a:ext uri="{FF2B5EF4-FFF2-40B4-BE49-F238E27FC236}">
                    <a16:creationId xmlns:a16="http://schemas.microsoft.com/office/drawing/2014/main" id="{5AF5ADB5-A8A8-4CB6-86D6-00642FFCCB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25">
                <a:extLst>
                  <a:ext uri="{FF2B5EF4-FFF2-40B4-BE49-F238E27FC236}">
                    <a16:creationId xmlns:a16="http://schemas.microsoft.com/office/drawing/2014/main" id="{4AE158CA-E45B-447D-A3C0-FD973DA6A61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0EF71F1-0248-4E5F-9408-944866B66C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6573" y="2898847"/>
            <a:ext cx="1190833" cy="1952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193FC1C-026B-4CE0-9161-900757755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slideLayout" Target="../slideLayouts/slideLayout15.xml" /><Relationship Id="rId1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5.xml" /><Relationship Id="rId21" Type="http://schemas.openxmlformats.org/officeDocument/2006/relationships/theme" Target="../theme/theme2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17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4.xml" /><Relationship Id="rId16" Type="http://schemas.openxmlformats.org/officeDocument/2006/relationships/slideLayout" Target="../slideLayouts/slideLayout18.xml" /><Relationship Id="rId20" Type="http://schemas.openxmlformats.org/officeDocument/2006/relationships/slideLayout" Target="../slideLayouts/slideLayout22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12.xml" /><Relationship Id="rId19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Relationship Id="rId14" Type="http://schemas.openxmlformats.org/officeDocument/2006/relationships/slideLayout" Target="../slideLayouts/slideLayout16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2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9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  <p:sldLayoutId id="214748369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32720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5400">
                <a:solidFill>
                  <a:schemeClr val="bg1"/>
                </a:solidFill>
                <a:latin typeface="+mj-lt"/>
                <a:cs typeface="Arial" pitchFamily="34" charset="0"/>
              </a:rPr>
              <a:t>ONLINE PIZZA SHOP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47" y="6168527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867">
                <a:solidFill>
                  <a:schemeClr val="bg1"/>
                </a:solidFill>
                <a:cs typeface="Arial" pitchFamily="34" charset="0"/>
              </a:rPr>
              <a:t>GRAB YOUR PIZZA NOW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FAD217-4C68-6443-86CE-ABDEF940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ORDERS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D6EEAFC-072B-E24E-86EC-962703F9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50" y="1786081"/>
            <a:ext cx="9229974" cy="25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1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ACB239-626C-BB47-9669-8C5D00F04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ORDERDETAILS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03DC02-50F6-204A-8658-BAD1E430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14" y="1664661"/>
            <a:ext cx="8683625" cy="31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3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AA4E70-7A4C-A341-9EA3-B2BEF5B21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DELIVERYDETAILS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EB0995E-C6DD-8A49-A781-8453F29D1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265530"/>
            <a:ext cx="8128000" cy="43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60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5D53E-67B6-6D40-80E0-306DCFE0F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FEEDBACK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E835428-58DE-4540-B96F-A2FFFC16A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49" y="1942591"/>
            <a:ext cx="9395902" cy="23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7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6C1AA7-0FF7-F148-AA8F-69A1E313A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479189"/>
            <a:ext cx="11573197" cy="724247"/>
          </a:xfrm>
        </p:spPr>
        <p:txBody>
          <a:bodyPr/>
          <a:lstStyle/>
          <a:p>
            <a:r>
              <a:rPr lang="en-GB"/>
              <a:t>DATA FLOW DIAGRAM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5160AA8-C81D-2648-9E43-D81F21F6C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83" y="1845303"/>
            <a:ext cx="5381232" cy="4048091"/>
          </a:xfrm>
          <a:prstGeom prst="roundRect">
            <a:avLst>
              <a:gd name="adj" fmla="val 4664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1356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18F99D-DB5D-9A42-92A9-BB5D7F55C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CONTEXT DIAGRAM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B393CF3-F272-C24D-B1B6-5F8B3D1F4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17" y="2375067"/>
            <a:ext cx="10012365" cy="21078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6300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DE76BB-CDEB-7444-84E4-19177DC41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DFD FOR ADMINISTRATION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986950F-D701-3244-9B95-1C6059D94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501" y="1195916"/>
            <a:ext cx="6094109" cy="5416099"/>
          </a:xfrm>
          <a:prstGeom prst="roundRect">
            <a:avLst>
              <a:gd name="adj" fmla="val 414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3992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52B56D-D293-124D-BA65-DF6CD5B69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9861" y="373326"/>
            <a:ext cx="11573197" cy="724247"/>
          </a:xfrm>
        </p:spPr>
        <p:txBody>
          <a:bodyPr/>
          <a:lstStyle/>
          <a:p>
            <a:r>
              <a:rPr lang="en-GB"/>
              <a:t>DFD FOR USER MANAGEMENT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0D389C9-02D7-0444-A648-912C32992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44" y="1097573"/>
            <a:ext cx="4903711" cy="5605018"/>
          </a:xfrm>
          <a:prstGeom prst="roundRect">
            <a:avLst>
              <a:gd name="adj" fmla="val 323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8789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21CD772-421F-C843-93DA-C58CC9ECA247}"/>
              </a:ext>
            </a:extLst>
          </p:cNvPr>
          <p:cNvSpPr txBox="1">
            <a:spLocks/>
          </p:cNvSpPr>
          <p:nvPr/>
        </p:nvSpPr>
        <p:spPr>
          <a:xfrm>
            <a:off x="4169933" y="164109"/>
            <a:ext cx="5012795" cy="1507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>
                <a:solidFill>
                  <a:schemeClr val="bg1"/>
                </a:solidFill>
              </a:rPr>
              <a:t>CONCLUSION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3B5FE03-B2EA-3B42-B7DF-5D54CC20053F}"/>
              </a:ext>
            </a:extLst>
          </p:cNvPr>
          <p:cNvSpPr txBox="1">
            <a:spLocks/>
          </p:cNvSpPr>
          <p:nvPr/>
        </p:nvSpPr>
        <p:spPr>
          <a:xfrm>
            <a:off x="3626972" y="1410059"/>
            <a:ext cx="8160926" cy="4733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chemeClr val="bg1"/>
                </a:solidFill>
              </a:rPr>
              <a:t>The application for online pizza shop is easily accessible, informative and helpful .</a:t>
            </a:r>
          </a:p>
          <a:p>
            <a:r>
              <a:rPr lang="en-GB" sz="3600">
                <a:solidFill>
                  <a:schemeClr val="bg1"/>
                </a:solidFill>
              </a:rPr>
              <a:t>The application is user friendly and very simple there by common man can easily access it.</a:t>
            </a:r>
          </a:p>
          <a:p>
            <a:r>
              <a:rPr lang="en-GB" sz="3600">
                <a:solidFill>
                  <a:schemeClr val="bg1"/>
                </a:solidFill>
              </a:rPr>
              <a:t>Our database and DFD are well made and managed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32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05316-9E68-2443-8525-A17547460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REFERENCE</a:t>
            </a:r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4277118-B28C-C443-87A4-0D09A1FF9A02}"/>
              </a:ext>
            </a:extLst>
          </p:cNvPr>
          <p:cNvSpPr txBox="1">
            <a:spLocks/>
          </p:cNvSpPr>
          <p:nvPr/>
        </p:nvSpPr>
        <p:spPr>
          <a:xfrm>
            <a:off x="5362902" y="1538467"/>
            <a:ext cx="6829098" cy="37810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chemeClr val="bg1"/>
                </a:solidFill>
              </a:rPr>
              <a:t>Database design concept(Henry korth)
Software Engineering (K.K Aggarwal and Yogesh Singh)
System analysis and design (Elias M award)
https://www.freeprojectz.com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BFA2D1BB-1211-E442-B6C7-52B9EA1CA46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2" r="19512"/>
          <a:stretch/>
        </p:blipFill>
        <p:spPr/>
      </p:pic>
    </p:spTree>
    <p:extLst>
      <p:ext uri="{BB962C8B-B14F-4D97-AF65-F5344CB8AC3E}">
        <p14:creationId xmlns:p14="http://schemas.microsoft.com/office/powerpoint/2010/main" val="33243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7289C6-C545-6245-AEB6-71724C96F2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26656" y="670531"/>
            <a:ext cx="5956814" cy="141519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7200">
                <a:solidFill>
                  <a:schemeClr val="bg1"/>
                </a:solidFill>
              </a:rPr>
              <a:t>WELCOME</a:t>
            </a:r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F6A17C1-614B-1F46-841C-A5CF4D41A70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75230" y="1631431"/>
            <a:ext cx="2700514" cy="5381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2800">
                <a:solidFill>
                  <a:schemeClr val="bg1"/>
                </a:solidFill>
              </a:rPr>
              <a:t>2</a:t>
            </a:r>
            <a:r>
              <a:rPr lang="en-GB" sz="2800" baseline="30000">
                <a:solidFill>
                  <a:schemeClr val="bg1"/>
                </a:solidFill>
              </a:rPr>
              <a:t>ND</a:t>
            </a:r>
            <a:r>
              <a:rPr lang="en-GB" sz="2800">
                <a:solidFill>
                  <a:schemeClr val="bg1"/>
                </a:solidFill>
              </a:rPr>
              <a:t> REVIEW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E0AC4C4-5AFB-7A49-BB6C-BE79A33D6DF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3596" y="3046623"/>
            <a:ext cx="5520318" cy="35126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2800">
                <a:solidFill>
                  <a:schemeClr val="bg1"/>
                </a:solidFill>
              </a:rPr>
              <a:t>           </a:t>
            </a:r>
            <a:r>
              <a:rPr lang="en-GB" sz="2800">
                <a:solidFill>
                  <a:schemeClr val="accent1">
                    <a:lumMod val="75000"/>
                  </a:schemeClr>
                </a:solidFill>
              </a:rPr>
              <a:t>Submitted by:</a:t>
            </a:r>
          </a:p>
          <a:p>
            <a:pPr marL="0" indent="0">
              <a:buNone/>
            </a:pPr>
            <a:r>
              <a:rPr lang="en-GB">
                <a:solidFill>
                  <a:schemeClr val="bg1"/>
                </a:solidFill>
              </a:rPr>
              <a:t>         </a:t>
            </a:r>
            <a:r>
              <a:rPr lang="en-GB" sz="2800">
                <a:solidFill>
                  <a:schemeClr val="bg1"/>
                </a:solidFill>
              </a:rPr>
              <a:t>  Ananthu Suresh
           Blessin Mathew
           Eldho M.S.
           Abhijith P.R.
           Abijith Anil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329FCE2-BEDE-C64B-B10E-3FFAF9A334E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75230" y="2111536"/>
            <a:ext cx="5520318" cy="10992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2800">
                <a:solidFill>
                  <a:schemeClr val="accent1">
                    <a:lumMod val="75000"/>
                  </a:schemeClr>
                </a:solidFill>
              </a:rPr>
              <a:t>Guide: </a:t>
            </a:r>
            <a:r>
              <a:rPr lang="en-GB" sz="2800">
                <a:solidFill>
                  <a:schemeClr val="bg1"/>
                </a:solidFill>
              </a:rPr>
              <a:t>Rajalakshmi K.R.</a:t>
            </a:r>
          </a:p>
          <a:p>
            <a:pPr marL="0" indent="0">
              <a:buNone/>
            </a:pPr>
            <a:r>
              <a:rPr lang="en-GB">
                <a:solidFill>
                  <a:schemeClr val="accent1">
                    <a:lumMod val="75000"/>
                  </a:schemeClr>
                </a:solidFill>
              </a:rPr>
              <a:t>Group Number:</a:t>
            </a:r>
            <a:r>
              <a:rPr lang="en-GB">
                <a:solidFill>
                  <a:schemeClr val="bg1"/>
                </a:solidFill>
              </a:rPr>
              <a:t> 3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78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-148" y="273984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202406" y="356568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867">
                <a:solidFill>
                  <a:schemeClr val="bg1"/>
                </a:solidFill>
                <a:cs typeface="Arial" pitchFamily="34" charset="0"/>
              </a:rPr>
              <a:t>GRAB YOUR PIZZA NOW</a:t>
            </a: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DB2F56-3CEB-0A4E-B8A5-DE2F371CF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809730"/>
            <a:ext cx="11573197" cy="724247"/>
          </a:xfrm>
        </p:spPr>
        <p:txBody>
          <a:bodyPr/>
          <a:lstStyle/>
          <a:p>
            <a:r>
              <a:rPr lang="en-GB"/>
              <a:t>INTRODUCTION</a:t>
            </a:r>
            <a:endParaRPr lang="en-US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DAB80CF-D44C-2A4D-8684-E2FF1A39BD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8912" y="1948861"/>
            <a:ext cx="10834176" cy="3876608"/>
          </a:xfrm>
        </p:spPr>
        <p:txBody>
          <a:bodyPr anchor="ctr"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/>
              <a:t>Online pizza shop: efficient, accurate,time saving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/>
              <a:t>We developed database and dfd for our project.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/>
              <a:t>User friendly and Safe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/>
              <a:t>Our goal is to make better tomorrow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3600"/>
          </a:p>
          <a:p>
            <a:pPr algn="l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53674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FD964F82-8442-EF4B-A075-16EF86181ABC}"/>
              </a:ext>
            </a:extLst>
          </p:cNvPr>
          <p:cNvSpPr/>
          <p:nvPr/>
        </p:nvSpPr>
        <p:spPr>
          <a:xfrm>
            <a:off x="6589327" y="1809000"/>
            <a:ext cx="3240000" cy="32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A551FD-0F62-F542-A2A5-5CFA3038453D}"/>
              </a:ext>
            </a:extLst>
          </p:cNvPr>
          <p:cNvSpPr/>
          <p:nvPr/>
        </p:nvSpPr>
        <p:spPr>
          <a:xfrm>
            <a:off x="2362675" y="1809000"/>
            <a:ext cx="3240000" cy="32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6BBC76-7397-0841-B033-FF2047E73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768134"/>
            <a:ext cx="11573197" cy="724247"/>
          </a:xfrm>
        </p:spPr>
        <p:txBody>
          <a:bodyPr/>
          <a:lstStyle/>
          <a:p>
            <a:r>
              <a:rPr lang="en-GB"/>
              <a:t>MODULES</a:t>
            </a:r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4120911-3040-8546-AFE0-5A589E99B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5333" y="2542594"/>
            <a:ext cx="3114683" cy="1705519"/>
          </a:xfrm>
        </p:spPr>
        <p:txBody>
          <a:bodyPr/>
          <a:lstStyle/>
          <a:p>
            <a:r>
              <a:rPr lang="en-GB" sz="2400" b="1">
                <a:solidFill>
                  <a:schemeClr val="tx1"/>
                </a:solidFill>
              </a:rPr>
              <a:t>ADMINISTRATION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1A93D112-DC53-F646-A545-DF96F625B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7104" y="2609887"/>
            <a:ext cx="3004446" cy="1638226"/>
          </a:xfrm>
        </p:spPr>
        <p:txBody>
          <a:bodyPr/>
          <a:lstStyle/>
          <a:p>
            <a:r>
              <a:rPr lang="en-GB" sz="2400" b="1">
                <a:solidFill>
                  <a:schemeClr val="tx1"/>
                </a:solidFill>
              </a:rPr>
              <a:t>USER MANAGEMENT</a:t>
            </a:r>
            <a:endParaRPr lang="en-US" sz="2400" b="1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648466-B17B-F84C-94C6-9903031CE912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>
            <a:off x="5602675" y="3429000"/>
            <a:ext cx="986652" cy="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9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2C48EF-BF78-D244-BD7F-54055CB5959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46566" y="1027470"/>
            <a:ext cx="7204943" cy="188395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4800" b="1">
                <a:solidFill>
                  <a:schemeClr val="bg1"/>
                </a:solidFill>
              </a:rPr>
              <a:t>DATABASE DESIGN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7294DA1-9BFD-2345-A1F6-3199AC0D25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6000" y="1887977"/>
            <a:ext cx="7204943" cy="2985635"/>
          </a:xfrm>
          <a:prstGeom prst="rect">
            <a:avLst/>
          </a:prstGeom>
        </p:spPr>
        <p:txBody>
          <a:bodyPr/>
          <a:lstStyle/>
          <a:p>
            <a:r>
              <a:rPr lang="en-GB" sz="3600">
                <a:solidFill>
                  <a:schemeClr val="bg1"/>
                </a:solidFill>
              </a:rPr>
              <a:t>Done using tables</a:t>
            </a:r>
          </a:p>
          <a:p>
            <a:r>
              <a:rPr lang="en-GB" sz="3600">
                <a:solidFill>
                  <a:schemeClr val="bg1"/>
                </a:solidFill>
              </a:rPr>
              <a:t>Total of 8 tables</a:t>
            </a:r>
          </a:p>
          <a:p>
            <a:r>
              <a:rPr lang="en-GB" sz="3600">
                <a:solidFill>
                  <a:schemeClr val="bg1"/>
                </a:solidFill>
              </a:rPr>
              <a:t>3 for Admin</a:t>
            </a:r>
          </a:p>
          <a:p>
            <a:r>
              <a:rPr lang="en-GB" sz="3600">
                <a:solidFill>
                  <a:schemeClr val="bg1"/>
                </a:solidFill>
              </a:rPr>
              <a:t>5 for User</a:t>
            </a:r>
          </a:p>
        </p:txBody>
      </p:sp>
    </p:spTree>
    <p:extLst>
      <p:ext uri="{BB962C8B-B14F-4D97-AF65-F5344CB8AC3E}">
        <p14:creationId xmlns:p14="http://schemas.microsoft.com/office/powerpoint/2010/main" val="127245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2214E2-8C87-AA42-8485-AE75B813A3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ADMINLOGIN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704D93C-F4CA-0F4B-B84B-1226DB2F7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3" y="2043335"/>
            <a:ext cx="11241333" cy="22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8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EEE1B0-DF54-2F4F-A889-A32674F1C8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39509"/>
            <a:ext cx="11573197" cy="724247"/>
          </a:xfrm>
        </p:spPr>
        <p:txBody>
          <a:bodyPr/>
          <a:lstStyle/>
          <a:p>
            <a:r>
              <a:rPr lang="en-GB"/>
              <a:t>CATEGORIES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B4F3642-205F-764C-A124-974395179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43" y="1471240"/>
            <a:ext cx="9758912" cy="30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D7239-A1DE-5642-9D4B-58235650F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PRODUCTS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56248A5-DE69-0945-B7DE-AEFAFD097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384449"/>
            <a:ext cx="8128000" cy="408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7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121CA4-7A30-6D42-B561-4D0EEA92D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CUSTOMERDETAILS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454E38C-6034-6B4B-8091-E829C3BC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871552"/>
            <a:ext cx="8128000" cy="311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045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4218</Words>
  <Application>Microsoft Office PowerPoint</Application>
  <PresentationFormat>Widescreen</PresentationFormat>
  <Paragraphs>544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ananthusureshkk151@gmail.com</cp:lastModifiedBy>
  <cp:revision>66</cp:revision>
  <dcterms:created xsi:type="dcterms:W3CDTF">2020-01-20T05:08:25Z</dcterms:created>
  <dcterms:modified xsi:type="dcterms:W3CDTF">2020-08-19T05:34:35Z</dcterms:modified>
</cp:coreProperties>
</file>