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0"/>
  </p:notesMasterIdLst>
  <p:sldIdLst>
    <p:sldId id="256" r:id="rId2"/>
    <p:sldId id="258" r:id="rId3"/>
    <p:sldId id="261" r:id="rId4"/>
    <p:sldId id="279" r:id="rId5"/>
    <p:sldId id="281" r:id="rId6"/>
    <p:sldId id="259" r:id="rId7"/>
    <p:sldId id="277" r:id="rId8"/>
    <p:sldId id="282" r:id="rId9"/>
  </p:sldIdLst>
  <p:sldSz cx="9144000" cy="5143500" type="screen16x9"/>
  <p:notesSz cx="6858000" cy="9144000"/>
  <p:embeddedFontLst>
    <p:embeddedFont>
      <p:font typeface="Barlow" panose="00000500000000000000" pitchFamily="2" charset="0"/>
      <p:regular r:id="rId11"/>
      <p:bold r:id="rId12"/>
      <p:italic r:id="rId13"/>
      <p:boldItalic r:id="rId14"/>
    </p:embeddedFont>
    <p:embeddedFont>
      <p:font typeface="Barlow Medium" panose="00000600000000000000"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9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348F7-1778-0061-6219-ECDE1521AD36}" v="2462" dt="2024-01-21T00:34:23.059"/>
  </p1510:revLst>
</p1510:revInfo>
</file>

<file path=ppt/tableStyles.xml><?xml version="1.0" encoding="utf-8"?>
<a:tblStyleLst xmlns:a="http://schemas.openxmlformats.org/drawingml/2006/main" def="{FF3F0A0B-79C1-4947-9BF9-68A343ABEB7C}">
  <a:tblStyle styleId="{FF3F0A0B-79C1-4947-9BF9-68A343ABEB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E999506-6F89-403E-82C2-00524F37EEB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EA8D24B2-B9D3-E82A-975A-24C461917B7F}"/>
            </a:ext>
          </a:extLst>
        </p:cNvPr>
        <p:cNvGrpSpPr/>
        <p:nvPr/>
      </p:nvGrpSpPr>
      <p:grpSpPr>
        <a:xfrm>
          <a:off x="0" y="0"/>
          <a:ext cx="0" cy="0"/>
          <a:chOff x="0" y="0"/>
          <a:chExt cx="0" cy="0"/>
        </a:xfrm>
      </p:grpSpPr>
      <p:sp>
        <p:nvSpPr>
          <p:cNvPr id="361" name="Google Shape;361;g54dda1946d_6_332:notes">
            <a:extLst>
              <a:ext uri="{FF2B5EF4-FFF2-40B4-BE49-F238E27FC236}">
                <a16:creationId xmlns:a16="http://schemas.microsoft.com/office/drawing/2014/main" id="{CF41DC2F-40C8-1C1A-C02E-702FA5FA18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a:extLst>
              <a:ext uri="{FF2B5EF4-FFF2-40B4-BE49-F238E27FC236}">
                <a16:creationId xmlns:a16="http://schemas.microsoft.com/office/drawing/2014/main" id="{8DA797C2-BBD7-13C1-0AAF-3DE194F7E3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73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a:extLst>
            <a:ext uri="{FF2B5EF4-FFF2-40B4-BE49-F238E27FC236}">
              <a16:creationId xmlns:a16="http://schemas.microsoft.com/office/drawing/2014/main" id="{17D1FCEB-AC57-995B-E834-564BEBC70FD6}"/>
            </a:ext>
          </a:extLst>
        </p:cNvPr>
        <p:cNvGrpSpPr/>
        <p:nvPr/>
      </p:nvGrpSpPr>
      <p:grpSpPr>
        <a:xfrm>
          <a:off x="0" y="0"/>
          <a:ext cx="0" cy="0"/>
          <a:chOff x="0" y="0"/>
          <a:chExt cx="0" cy="0"/>
        </a:xfrm>
      </p:grpSpPr>
      <p:sp>
        <p:nvSpPr>
          <p:cNvPr id="361" name="Google Shape;361;g54dda1946d_6_332:notes">
            <a:extLst>
              <a:ext uri="{FF2B5EF4-FFF2-40B4-BE49-F238E27FC236}">
                <a16:creationId xmlns:a16="http://schemas.microsoft.com/office/drawing/2014/main" id="{48426A3F-69A2-2101-3C2D-C752AE0559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4dda1946d_6_332:notes">
            <a:extLst>
              <a:ext uri="{FF2B5EF4-FFF2-40B4-BE49-F238E27FC236}">
                <a16:creationId xmlns:a16="http://schemas.microsoft.com/office/drawing/2014/main" id="{B2FA168A-B807-C3F6-58FF-B0B3DD08D3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85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6"/>
        <p:cNvGrpSpPr/>
        <p:nvPr/>
      </p:nvGrpSpPr>
      <p:grpSpPr>
        <a:xfrm>
          <a:off x="0" y="0"/>
          <a:ext cx="0" cy="0"/>
          <a:chOff x="0" y="0"/>
          <a:chExt cx="0" cy="0"/>
        </a:xfrm>
      </p:grpSpPr>
      <p:sp>
        <p:nvSpPr>
          <p:cNvPr id="1287" name="Google Shape;1287;g29396591534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8" name="Google Shape;1288;g2939659153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2500" y="183725"/>
            <a:ext cx="8679000" cy="4776000"/>
            <a:chOff x="232500" y="183725"/>
            <a:chExt cx="8679000" cy="4776000"/>
          </a:xfrm>
        </p:grpSpPr>
        <p:sp>
          <p:nvSpPr>
            <p:cNvPr id="10" name="Google Shape;10;p2"/>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2"/>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2"/>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 name="Google Shape;15;p2"/>
          <p:cNvSpPr txBox="1">
            <a:spLocks noGrp="1"/>
          </p:cNvSpPr>
          <p:nvPr>
            <p:ph type="ctrTitle"/>
          </p:nvPr>
        </p:nvSpPr>
        <p:spPr>
          <a:xfrm>
            <a:off x="1738925" y="1235288"/>
            <a:ext cx="5666100" cy="2105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grpSp>
        <p:nvGrpSpPr>
          <p:cNvPr id="87" name="Google Shape;87;p11"/>
          <p:cNvGrpSpPr/>
          <p:nvPr/>
        </p:nvGrpSpPr>
        <p:grpSpPr>
          <a:xfrm>
            <a:off x="232500" y="183725"/>
            <a:ext cx="8679000" cy="4776000"/>
            <a:chOff x="232500" y="183725"/>
            <a:chExt cx="8679000" cy="4776000"/>
          </a:xfrm>
        </p:grpSpPr>
        <p:sp>
          <p:nvSpPr>
            <p:cNvPr id="88" name="Google Shape;88;p11"/>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9" name="Google Shape;89;p11"/>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0" name="Google Shape;90;p11"/>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 name="Google Shape;91;p11"/>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2" name="Google Shape;92;p11"/>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3" name="Google Shape;93;p11"/>
          <p:cNvSpPr txBox="1">
            <a:spLocks noGrp="1"/>
          </p:cNvSpPr>
          <p:nvPr>
            <p:ph type="title" hasCustomPrompt="1"/>
          </p:nvPr>
        </p:nvSpPr>
        <p:spPr>
          <a:xfrm>
            <a:off x="1284000" y="1518138"/>
            <a:ext cx="6576000" cy="1396200"/>
          </a:xfrm>
          <a:prstGeom prst="rect">
            <a:avLst/>
          </a:prstGeom>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a:spLocks noGrp="1"/>
          </p:cNvSpPr>
          <p:nvPr>
            <p:ph type="subTitle" idx="1"/>
          </p:nvPr>
        </p:nvSpPr>
        <p:spPr>
          <a:xfrm>
            <a:off x="1284000" y="3128213"/>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6"/>
        <p:cNvGrpSpPr/>
        <p:nvPr/>
      </p:nvGrpSpPr>
      <p:grpSpPr>
        <a:xfrm>
          <a:off x="0" y="0"/>
          <a:ext cx="0" cy="0"/>
          <a:chOff x="0" y="0"/>
          <a:chExt cx="0" cy="0"/>
        </a:xfrm>
      </p:grpSpPr>
      <p:grpSp>
        <p:nvGrpSpPr>
          <p:cNvPr id="97" name="Google Shape;97;p13"/>
          <p:cNvGrpSpPr/>
          <p:nvPr/>
        </p:nvGrpSpPr>
        <p:grpSpPr>
          <a:xfrm>
            <a:off x="232500" y="183725"/>
            <a:ext cx="8679000" cy="4776000"/>
            <a:chOff x="232500" y="183725"/>
            <a:chExt cx="8679000" cy="4776000"/>
          </a:xfrm>
        </p:grpSpPr>
        <p:sp>
          <p:nvSpPr>
            <p:cNvPr id="98" name="Google Shape;98;p1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9" name="Google Shape;99;p1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0" name="Google Shape;100;p1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1" name="Google Shape;101;p1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2" name="Google Shape;102;p1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03" name="Google Shape;103;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150540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150540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4204675"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4204675"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title" idx="6" hasCustomPrompt="1"/>
          </p:nvPr>
        </p:nvSpPr>
        <p:spPr>
          <a:xfrm>
            <a:off x="6903950" y="1504162"/>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a:spLocks noGrp="1"/>
          </p:cNvSpPr>
          <p:nvPr>
            <p:ph type="title" idx="7" hasCustomPrompt="1"/>
          </p:nvPr>
        </p:nvSpPr>
        <p:spPr>
          <a:xfrm>
            <a:off x="6903950" y="3090116"/>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subTitle" idx="1"/>
          </p:nvPr>
        </p:nvSpPr>
        <p:spPr>
          <a:xfrm>
            <a:off x="72000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1" name="Google Shape;111;p13"/>
          <p:cNvSpPr txBox="1">
            <a:spLocks noGrp="1"/>
          </p:cNvSpPr>
          <p:nvPr>
            <p:ph type="subTitle" idx="8"/>
          </p:nvPr>
        </p:nvSpPr>
        <p:spPr>
          <a:xfrm>
            <a:off x="3419275"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2" name="Google Shape;112;p13"/>
          <p:cNvSpPr txBox="1">
            <a:spLocks noGrp="1"/>
          </p:cNvSpPr>
          <p:nvPr>
            <p:ph type="subTitle" idx="9"/>
          </p:nvPr>
        </p:nvSpPr>
        <p:spPr>
          <a:xfrm>
            <a:off x="6118550" y="2213388"/>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3" name="Google Shape;113;p13"/>
          <p:cNvSpPr txBox="1">
            <a:spLocks noGrp="1"/>
          </p:cNvSpPr>
          <p:nvPr>
            <p:ph type="subTitle" idx="13"/>
          </p:nvPr>
        </p:nvSpPr>
        <p:spPr>
          <a:xfrm>
            <a:off x="72000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4" name="Google Shape;114;p13"/>
          <p:cNvSpPr txBox="1">
            <a:spLocks noGrp="1"/>
          </p:cNvSpPr>
          <p:nvPr>
            <p:ph type="subTitle" idx="14"/>
          </p:nvPr>
        </p:nvSpPr>
        <p:spPr>
          <a:xfrm>
            <a:off x="3419275"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15" name="Google Shape;115;p13"/>
          <p:cNvSpPr txBox="1">
            <a:spLocks noGrp="1"/>
          </p:cNvSpPr>
          <p:nvPr>
            <p:ph type="subTitle" idx="15"/>
          </p:nvPr>
        </p:nvSpPr>
        <p:spPr>
          <a:xfrm>
            <a:off x="6118550" y="3799263"/>
            <a:ext cx="2305500" cy="50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6"/>
        <p:cNvGrpSpPr/>
        <p:nvPr/>
      </p:nvGrpSpPr>
      <p:grpSpPr>
        <a:xfrm>
          <a:off x="0" y="0"/>
          <a:ext cx="0" cy="0"/>
          <a:chOff x="0" y="0"/>
          <a:chExt cx="0" cy="0"/>
        </a:xfrm>
      </p:grpSpPr>
      <p:grpSp>
        <p:nvGrpSpPr>
          <p:cNvPr id="117" name="Google Shape;117;p14"/>
          <p:cNvGrpSpPr/>
          <p:nvPr/>
        </p:nvGrpSpPr>
        <p:grpSpPr>
          <a:xfrm>
            <a:off x="232500" y="183725"/>
            <a:ext cx="8679000" cy="4776000"/>
            <a:chOff x="232500" y="183725"/>
            <a:chExt cx="8679000" cy="4776000"/>
          </a:xfrm>
        </p:grpSpPr>
        <p:sp>
          <p:nvSpPr>
            <p:cNvPr id="118" name="Google Shape;118;p14"/>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9" name="Google Shape;119;p14"/>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0" name="Google Shape;120;p14"/>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4"/>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2" name="Google Shape;122;p14"/>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23" name="Google Shape;123;p1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4" name="Google Shape;124;p14"/>
          <p:cNvSpPr txBox="1">
            <a:spLocks noGrp="1"/>
          </p:cNvSpPr>
          <p:nvPr>
            <p:ph type="subTitle" idx="1"/>
          </p:nvPr>
        </p:nvSpPr>
        <p:spPr>
          <a:xfrm>
            <a:off x="2363650" y="1515162"/>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4"/>
          <p:cNvSpPr txBox="1">
            <a:spLocks noGrp="1"/>
          </p:cNvSpPr>
          <p:nvPr>
            <p:ph type="subTitle" idx="2"/>
          </p:nvPr>
        </p:nvSpPr>
        <p:spPr>
          <a:xfrm>
            <a:off x="2363644" y="2628674"/>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4"/>
          <p:cNvSpPr txBox="1">
            <a:spLocks noGrp="1"/>
          </p:cNvSpPr>
          <p:nvPr>
            <p:ph type="subTitle" idx="3"/>
          </p:nvPr>
        </p:nvSpPr>
        <p:spPr>
          <a:xfrm>
            <a:off x="2363652" y="3742174"/>
            <a:ext cx="4854000" cy="73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4"/>
          <p:cNvSpPr txBox="1">
            <a:spLocks noGrp="1"/>
          </p:cNvSpPr>
          <p:nvPr>
            <p:ph type="subTitle" idx="4"/>
          </p:nvPr>
        </p:nvSpPr>
        <p:spPr>
          <a:xfrm>
            <a:off x="2363650" y="1133338"/>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28" name="Google Shape;128;p14"/>
          <p:cNvSpPr txBox="1">
            <a:spLocks noGrp="1"/>
          </p:cNvSpPr>
          <p:nvPr>
            <p:ph type="subTitle" idx="5"/>
          </p:nvPr>
        </p:nvSpPr>
        <p:spPr>
          <a:xfrm>
            <a:off x="2363655" y="2246850"/>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29" name="Google Shape;129;p14"/>
          <p:cNvSpPr txBox="1">
            <a:spLocks noGrp="1"/>
          </p:cNvSpPr>
          <p:nvPr>
            <p:ph type="subTitle" idx="6"/>
          </p:nvPr>
        </p:nvSpPr>
        <p:spPr>
          <a:xfrm>
            <a:off x="2363659" y="3360350"/>
            <a:ext cx="48540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0"/>
        <p:cNvGrpSpPr/>
        <p:nvPr/>
      </p:nvGrpSpPr>
      <p:grpSpPr>
        <a:xfrm>
          <a:off x="0" y="0"/>
          <a:ext cx="0" cy="0"/>
          <a:chOff x="0" y="0"/>
          <a:chExt cx="0" cy="0"/>
        </a:xfrm>
      </p:grpSpPr>
      <p:grpSp>
        <p:nvGrpSpPr>
          <p:cNvPr id="131" name="Google Shape;131;p15"/>
          <p:cNvGrpSpPr/>
          <p:nvPr/>
        </p:nvGrpSpPr>
        <p:grpSpPr>
          <a:xfrm>
            <a:off x="232500" y="183725"/>
            <a:ext cx="8679000" cy="4776000"/>
            <a:chOff x="232500" y="183725"/>
            <a:chExt cx="8679000" cy="4776000"/>
          </a:xfrm>
        </p:grpSpPr>
        <p:sp>
          <p:nvSpPr>
            <p:cNvPr id="132" name="Google Shape;132;p15"/>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3" name="Google Shape;133;p15"/>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4" name="Google Shape;134;p15"/>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5" name="Google Shape;135;p15"/>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6" name="Google Shape;136;p15"/>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7" name="Google Shape;137;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15"/>
          <p:cNvSpPr txBox="1">
            <a:spLocks noGrp="1"/>
          </p:cNvSpPr>
          <p:nvPr>
            <p:ph type="subTitle" idx="1"/>
          </p:nvPr>
        </p:nvSpPr>
        <p:spPr>
          <a:xfrm>
            <a:off x="1598950" y="175307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5"/>
          <p:cNvSpPr txBox="1">
            <a:spLocks noGrp="1"/>
          </p:cNvSpPr>
          <p:nvPr>
            <p:ph type="subTitle" idx="2"/>
          </p:nvPr>
        </p:nvSpPr>
        <p:spPr>
          <a:xfrm>
            <a:off x="5477578" y="175307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5"/>
          <p:cNvSpPr txBox="1">
            <a:spLocks noGrp="1"/>
          </p:cNvSpPr>
          <p:nvPr>
            <p:ph type="subTitle" idx="3"/>
          </p:nvPr>
        </p:nvSpPr>
        <p:spPr>
          <a:xfrm>
            <a:off x="1598950" y="329872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15"/>
          <p:cNvSpPr txBox="1">
            <a:spLocks noGrp="1"/>
          </p:cNvSpPr>
          <p:nvPr>
            <p:ph type="subTitle" idx="4"/>
          </p:nvPr>
        </p:nvSpPr>
        <p:spPr>
          <a:xfrm>
            <a:off x="5477578" y="3298725"/>
            <a:ext cx="2592600" cy="10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2" name="Google Shape;142;p15"/>
          <p:cNvSpPr txBox="1">
            <a:spLocks noGrp="1"/>
          </p:cNvSpPr>
          <p:nvPr>
            <p:ph type="subTitle" idx="5"/>
          </p:nvPr>
        </p:nvSpPr>
        <p:spPr>
          <a:xfrm>
            <a:off x="1598951" y="13717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43" name="Google Shape;143;p15"/>
          <p:cNvSpPr txBox="1">
            <a:spLocks noGrp="1"/>
          </p:cNvSpPr>
          <p:nvPr>
            <p:ph type="subTitle" idx="6"/>
          </p:nvPr>
        </p:nvSpPr>
        <p:spPr>
          <a:xfrm>
            <a:off x="1598951" y="29175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44" name="Google Shape;144;p15"/>
          <p:cNvSpPr txBox="1">
            <a:spLocks noGrp="1"/>
          </p:cNvSpPr>
          <p:nvPr>
            <p:ph type="subTitle" idx="7"/>
          </p:nvPr>
        </p:nvSpPr>
        <p:spPr>
          <a:xfrm>
            <a:off x="5477563" y="13717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45" name="Google Shape;145;p15"/>
          <p:cNvSpPr txBox="1">
            <a:spLocks noGrp="1"/>
          </p:cNvSpPr>
          <p:nvPr>
            <p:ph type="subTitle" idx="8"/>
          </p:nvPr>
        </p:nvSpPr>
        <p:spPr>
          <a:xfrm>
            <a:off x="5477563" y="2917575"/>
            <a:ext cx="2592600" cy="46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6"/>
        <p:cNvGrpSpPr/>
        <p:nvPr/>
      </p:nvGrpSpPr>
      <p:grpSpPr>
        <a:xfrm>
          <a:off x="0" y="0"/>
          <a:ext cx="0" cy="0"/>
          <a:chOff x="0" y="0"/>
          <a:chExt cx="0" cy="0"/>
        </a:xfrm>
      </p:grpSpPr>
      <p:grpSp>
        <p:nvGrpSpPr>
          <p:cNvPr id="147" name="Google Shape;147;p16"/>
          <p:cNvGrpSpPr/>
          <p:nvPr/>
        </p:nvGrpSpPr>
        <p:grpSpPr>
          <a:xfrm>
            <a:off x="232500" y="183725"/>
            <a:ext cx="8679000" cy="4776000"/>
            <a:chOff x="232500" y="183725"/>
            <a:chExt cx="8679000" cy="4776000"/>
          </a:xfrm>
        </p:grpSpPr>
        <p:sp>
          <p:nvSpPr>
            <p:cNvPr id="148" name="Google Shape;148;p16"/>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9" name="Google Shape;149;p16"/>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0" name="Google Shape;150;p16"/>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1" name="Google Shape;151;p16"/>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2" name="Google Shape;152;p16"/>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3" name="Google Shape;153;p1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16"/>
          <p:cNvSpPr txBox="1">
            <a:spLocks noGrp="1"/>
          </p:cNvSpPr>
          <p:nvPr>
            <p:ph type="subTitle" idx="1"/>
          </p:nvPr>
        </p:nvSpPr>
        <p:spPr>
          <a:xfrm>
            <a:off x="801000" y="1753075"/>
            <a:ext cx="23337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6"/>
          <p:cNvSpPr txBox="1">
            <a:spLocks noGrp="1"/>
          </p:cNvSpPr>
          <p:nvPr>
            <p:ph type="subTitle" idx="2"/>
          </p:nvPr>
        </p:nvSpPr>
        <p:spPr>
          <a:xfrm>
            <a:off x="3410347" y="1753079"/>
            <a:ext cx="23196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6" name="Google Shape;156;p16"/>
          <p:cNvSpPr txBox="1">
            <a:spLocks noGrp="1"/>
          </p:cNvSpPr>
          <p:nvPr>
            <p:ph type="subTitle" idx="3"/>
          </p:nvPr>
        </p:nvSpPr>
        <p:spPr>
          <a:xfrm>
            <a:off x="801075" y="3298725"/>
            <a:ext cx="23337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7" name="Google Shape;157;p16"/>
          <p:cNvSpPr txBox="1">
            <a:spLocks noGrp="1"/>
          </p:cNvSpPr>
          <p:nvPr>
            <p:ph type="subTitle" idx="4"/>
          </p:nvPr>
        </p:nvSpPr>
        <p:spPr>
          <a:xfrm>
            <a:off x="3410348" y="3298726"/>
            <a:ext cx="23196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8" name="Google Shape;158;p16"/>
          <p:cNvSpPr txBox="1">
            <a:spLocks noGrp="1"/>
          </p:cNvSpPr>
          <p:nvPr>
            <p:ph type="subTitle" idx="5"/>
          </p:nvPr>
        </p:nvSpPr>
        <p:spPr>
          <a:xfrm>
            <a:off x="6007901" y="1753080"/>
            <a:ext cx="23289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6"/>
          <p:cNvSpPr txBox="1">
            <a:spLocks noGrp="1"/>
          </p:cNvSpPr>
          <p:nvPr>
            <p:ph type="subTitle" idx="6"/>
          </p:nvPr>
        </p:nvSpPr>
        <p:spPr>
          <a:xfrm>
            <a:off x="6007902" y="3298726"/>
            <a:ext cx="2328900" cy="10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6"/>
          <p:cNvSpPr txBox="1">
            <a:spLocks noGrp="1"/>
          </p:cNvSpPr>
          <p:nvPr>
            <p:ph type="subTitle" idx="7"/>
          </p:nvPr>
        </p:nvSpPr>
        <p:spPr>
          <a:xfrm>
            <a:off x="800875" y="1371775"/>
            <a:ext cx="23337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61" name="Google Shape;161;p16"/>
          <p:cNvSpPr txBox="1">
            <a:spLocks noGrp="1"/>
          </p:cNvSpPr>
          <p:nvPr>
            <p:ph type="subTitle" idx="8"/>
          </p:nvPr>
        </p:nvSpPr>
        <p:spPr>
          <a:xfrm>
            <a:off x="3417192" y="1371775"/>
            <a:ext cx="2310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62" name="Google Shape;162;p16"/>
          <p:cNvSpPr txBox="1">
            <a:spLocks noGrp="1"/>
          </p:cNvSpPr>
          <p:nvPr>
            <p:ph type="subTitle" idx="9"/>
          </p:nvPr>
        </p:nvSpPr>
        <p:spPr>
          <a:xfrm>
            <a:off x="6003225" y="1371775"/>
            <a:ext cx="23289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63" name="Google Shape;163;p16"/>
          <p:cNvSpPr txBox="1">
            <a:spLocks noGrp="1"/>
          </p:cNvSpPr>
          <p:nvPr>
            <p:ph type="subTitle" idx="13"/>
          </p:nvPr>
        </p:nvSpPr>
        <p:spPr>
          <a:xfrm>
            <a:off x="801075" y="2917575"/>
            <a:ext cx="23337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64" name="Google Shape;164;p16"/>
          <p:cNvSpPr txBox="1">
            <a:spLocks noGrp="1"/>
          </p:cNvSpPr>
          <p:nvPr>
            <p:ph type="subTitle" idx="14"/>
          </p:nvPr>
        </p:nvSpPr>
        <p:spPr>
          <a:xfrm>
            <a:off x="3417189" y="2917574"/>
            <a:ext cx="2310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165" name="Google Shape;165;p16"/>
          <p:cNvSpPr txBox="1">
            <a:spLocks noGrp="1"/>
          </p:cNvSpPr>
          <p:nvPr>
            <p:ph type="subTitle" idx="15"/>
          </p:nvPr>
        </p:nvSpPr>
        <p:spPr>
          <a:xfrm>
            <a:off x="6012490" y="2917575"/>
            <a:ext cx="2319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66"/>
        <p:cNvGrpSpPr/>
        <p:nvPr/>
      </p:nvGrpSpPr>
      <p:grpSpPr>
        <a:xfrm>
          <a:off x="0" y="0"/>
          <a:ext cx="0" cy="0"/>
          <a:chOff x="0" y="0"/>
          <a:chExt cx="0" cy="0"/>
        </a:xfrm>
      </p:grpSpPr>
      <p:grpSp>
        <p:nvGrpSpPr>
          <p:cNvPr id="167" name="Google Shape;167;p17"/>
          <p:cNvGrpSpPr/>
          <p:nvPr/>
        </p:nvGrpSpPr>
        <p:grpSpPr>
          <a:xfrm>
            <a:off x="232500" y="183725"/>
            <a:ext cx="8679000" cy="4776000"/>
            <a:chOff x="232500" y="183725"/>
            <a:chExt cx="8679000" cy="4776000"/>
          </a:xfrm>
        </p:grpSpPr>
        <p:sp>
          <p:nvSpPr>
            <p:cNvPr id="168" name="Google Shape;168;p17"/>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9" name="Google Shape;169;p17"/>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0" name="Google Shape;170;p17"/>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1" name="Google Shape;171;p17"/>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2" name="Google Shape;172;p17"/>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73" name="Google Shape;173;p17"/>
          <p:cNvSpPr txBox="1">
            <a:spLocks noGrp="1"/>
          </p:cNvSpPr>
          <p:nvPr>
            <p:ph type="title" hasCustomPrompt="1"/>
          </p:nvPr>
        </p:nvSpPr>
        <p:spPr>
          <a:xfrm>
            <a:off x="798388" y="2751471"/>
            <a:ext cx="3492600" cy="768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4" name="Google Shape;174;p17"/>
          <p:cNvSpPr txBox="1">
            <a:spLocks noGrp="1"/>
          </p:cNvSpPr>
          <p:nvPr>
            <p:ph type="subTitle" idx="1"/>
          </p:nvPr>
        </p:nvSpPr>
        <p:spPr>
          <a:xfrm>
            <a:off x="798400" y="3678522"/>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75" name="Google Shape;175;p17"/>
          <p:cNvSpPr txBox="1">
            <a:spLocks noGrp="1"/>
          </p:cNvSpPr>
          <p:nvPr>
            <p:ph type="title" idx="2" hasCustomPrompt="1"/>
          </p:nvPr>
        </p:nvSpPr>
        <p:spPr>
          <a:xfrm>
            <a:off x="2825700" y="1040485"/>
            <a:ext cx="3492600" cy="768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6" name="Google Shape;176;p17"/>
          <p:cNvSpPr txBox="1">
            <a:spLocks noGrp="1"/>
          </p:cNvSpPr>
          <p:nvPr>
            <p:ph type="subTitle" idx="3"/>
          </p:nvPr>
        </p:nvSpPr>
        <p:spPr>
          <a:xfrm>
            <a:off x="2825700" y="1967824"/>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77" name="Google Shape;177;p17"/>
          <p:cNvSpPr txBox="1">
            <a:spLocks noGrp="1"/>
          </p:cNvSpPr>
          <p:nvPr>
            <p:ph type="title" idx="4" hasCustomPrompt="1"/>
          </p:nvPr>
        </p:nvSpPr>
        <p:spPr>
          <a:xfrm>
            <a:off x="4853013" y="2751471"/>
            <a:ext cx="3492600" cy="7689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8" name="Google Shape;178;p17"/>
          <p:cNvSpPr txBox="1">
            <a:spLocks noGrp="1"/>
          </p:cNvSpPr>
          <p:nvPr>
            <p:ph type="subTitle" idx="5"/>
          </p:nvPr>
        </p:nvSpPr>
        <p:spPr>
          <a:xfrm>
            <a:off x="4853025" y="3678522"/>
            <a:ext cx="3492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9"/>
        <p:cNvGrpSpPr/>
        <p:nvPr/>
      </p:nvGrpSpPr>
      <p:grpSpPr>
        <a:xfrm>
          <a:off x="0" y="0"/>
          <a:ext cx="0" cy="0"/>
          <a:chOff x="0" y="0"/>
          <a:chExt cx="0" cy="0"/>
        </a:xfrm>
      </p:grpSpPr>
      <p:grpSp>
        <p:nvGrpSpPr>
          <p:cNvPr id="180" name="Google Shape;180;p18"/>
          <p:cNvGrpSpPr/>
          <p:nvPr/>
        </p:nvGrpSpPr>
        <p:grpSpPr>
          <a:xfrm>
            <a:off x="232500" y="183725"/>
            <a:ext cx="8679000" cy="4776000"/>
            <a:chOff x="232500" y="183725"/>
            <a:chExt cx="8679000" cy="4776000"/>
          </a:xfrm>
        </p:grpSpPr>
        <p:sp>
          <p:nvSpPr>
            <p:cNvPr id="181" name="Google Shape;181;p18"/>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2" name="Google Shape;182;p18"/>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3" name="Google Shape;183;p18"/>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 name="Google Shape;184;p18"/>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5" name="Google Shape;185;p18"/>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86" name="Google Shape;186;p18"/>
          <p:cNvSpPr txBox="1">
            <a:spLocks noGrp="1"/>
          </p:cNvSpPr>
          <p:nvPr>
            <p:ph type="title"/>
          </p:nvPr>
        </p:nvSpPr>
        <p:spPr>
          <a:xfrm>
            <a:off x="2731630" y="889625"/>
            <a:ext cx="36807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7" name="Google Shape;187;p18"/>
          <p:cNvSpPr txBox="1">
            <a:spLocks noGrp="1"/>
          </p:cNvSpPr>
          <p:nvPr>
            <p:ph type="subTitle" idx="1"/>
          </p:nvPr>
        </p:nvSpPr>
        <p:spPr>
          <a:xfrm>
            <a:off x="2731599" y="1899375"/>
            <a:ext cx="3680700" cy="105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8"/>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Barlow"/>
                <a:ea typeface="Barlow"/>
                <a:cs typeface="Barlow"/>
                <a:sym typeface="Barlow"/>
              </a:rPr>
              <a:t>CREDITS</a:t>
            </a:r>
            <a:r>
              <a:rPr lang="en" sz="1200">
                <a:solidFill>
                  <a:schemeClr val="dk1"/>
                </a:solidFill>
                <a:latin typeface="Barlow Medium"/>
                <a:ea typeface="Barlow Medium"/>
                <a:cs typeface="Barlow Medium"/>
                <a:sym typeface="Barlow Medium"/>
              </a:rPr>
              <a:t>: This presentation template was created by </a:t>
            </a:r>
            <a:r>
              <a:rPr lang="en" sz="12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Medium"/>
                <a:ea typeface="Barlow Medium"/>
                <a:cs typeface="Barlow Medium"/>
                <a:sym typeface="Barlow Medium"/>
              </a:rPr>
              <a:t>, and includes icons by </a:t>
            </a:r>
            <a:r>
              <a:rPr lang="en" sz="12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Medium"/>
                <a:ea typeface="Barlow Medium"/>
                <a:cs typeface="Barlow Medium"/>
                <a:sym typeface="Barlow Medium"/>
              </a:rPr>
              <a:t>, and infographics &amp; images by </a:t>
            </a:r>
            <a:r>
              <a:rPr lang="en" sz="12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Barlow"/>
                <a:ea typeface="Barlow"/>
                <a:cs typeface="Barlow"/>
                <a:sym typeface="Barlow"/>
              </a:rPr>
              <a:t> </a:t>
            </a:r>
            <a:endParaRPr sz="1200" b="1" u="sng">
              <a:solidFill>
                <a:schemeClr val="dk1"/>
              </a:solidFill>
              <a:latin typeface="Barlow"/>
              <a:ea typeface="Barlow"/>
              <a:cs typeface="Barlow"/>
              <a:sym typeface="Barlow"/>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9"/>
        <p:cNvGrpSpPr/>
        <p:nvPr/>
      </p:nvGrpSpPr>
      <p:grpSpPr>
        <a:xfrm>
          <a:off x="0" y="0"/>
          <a:ext cx="0" cy="0"/>
          <a:chOff x="0" y="0"/>
          <a:chExt cx="0" cy="0"/>
        </a:xfrm>
      </p:grpSpPr>
      <p:grpSp>
        <p:nvGrpSpPr>
          <p:cNvPr id="190" name="Google Shape;190;p19"/>
          <p:cNvGrpSpPr/>
          <p:nvPr/>
        </p:nvGrpSpPr>
        <p:grpSpPr>
          <a:xfrm>
            <a:off x="232500" y="183725"/>
            <a:ext cx="8679000" cy="4776000"/>
            <a:chOff x="232500" y="183725"/>
            <a:chExt cx="8679000" cy="4776000"/>
          </a:xfrm>
        </p:grpSpPr>
        <p:sp>
          <p:nvSpPr>
            <p:cNvPr id="191" name="Google Shape;191;p19"/>
            <p:cNvSpPr/>
            <p:nvPr/>
          </p:nvSpPr>
          <p:spPr>
            <a:xfrm>
              <a:off x="232500" y="183725"/>
              <a:ext cx="8679000" cy="4776000"/>
            </a:xfrm>
            <a:prstGeom prst="roundRect">
              <a:avLst>
                <a:gd name="adj" fmla="val 3848"/>
              </a:avLst>
            </a:prstGeom>
            <a:solidFill>
              <a:schemeClr val="dk2"/>
            </a:solidFill>
            <a:ln w="19050" cap="flat" cmpd="sng">
              <a:solidFill>
                <a:schemeClr val="accen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2" name="Google Shape;192;p19"/>
            <p:cNvSpPr/>
            <p:nvPr/>
          </p:nvSpPr>
          <p:spPr>
            <a:xfrm>
              <a:off x="232500" y="183725"/>
              <a:ext cx="8679000" cy="2895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 name="Google Shape;193;p1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4" name="Google Shape;194;p19"/>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5" name="Google Shape;195;p19"/>
            <p:cNvSpPr/>
            <p:nvPr/>
          </p:nvSpPr>
          <p:spPr>
            <a:xfrm>
              <a:off x="8416024" y="274025"/>
              <a:ext cx="116400" cy="116400"/>
            </a:xfrm>
            <a:prstGeom prst="ellipse">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6"/>
        <p:cNvGrpSpPr/>
        <p:nvPr/>
      </p:nvGrpSpPr>
      <p:grpSpPr>
        <a:xfrm>
          <a:off x="0" y="0"/>
          <a:ext cx="0" cy="0"/>
          <a:chOff x="0" y="0"/>
          <a:chExt cx="0" cy="0"/>
        </a:xfrm>
      </p:grpSpPr>
      <p:grpSp>
        <p:nvGrpSpPr>
          <p:cNvPr id="197" name="Google Shape;197;p20"/>
          <p:cNvGrpSpPr/>
          <p:nvPr/>
        </p:nvGrpSpPr>
        <p:grpSpPr>
          <a:xfrm>
            <a:off x="232500" y="183725"/>
            <a:ext cx="8679000" cy="4776000"/>
            <a:chOff x="232500" y="183725"/>
            <a:chExt cx="8679000" cy="4776000"/>
          </a:xfrm>
        </p:grpSpPr>
        <p:sp>
          <p:nvSpPr>
            <p:cNvPr id="198" name="Google Shape;198;p20"/>
            <p:cNvSpPr/>
            <p:nvPr/>
          </p:nvSpPr>
          <p:spPr>
            <a:xfrm>
              <a:off x="232500" y="183725"/>
              <a:ext cx="8679000" cy="4776000"/>
            </a:xfrm>
            <a:prstGeom prst="roundRect">
              <a:avLst>
                <a:gd name="adj" fmla="val 3848"/>
              </a:avLst>
            </a:prstGeom>
            <a:solidFill>
              <a:schemeClr val="dk2"/>
            </a:solidFill>
            <a:ln w="19050" cap="flat" cmpd="sng">
              <a:solidFill>
                <a:schemeClr val="lt2"/>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9" name="Google Shape;199;p20"/>
            <p:cNvSpPr/>
            <p:nvPr/>
          </p:nvSpPr>
          <p:spPr>
            <a:xfrm>
              <a:off x="232500" y="183725"/>
              <a:ext cx="8679000" cy="289500"/>
            </a:xfrm>
            <a:prstGeom prst="round2Same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0" name="Google Shape;200;p20"/>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1" name="Google Shape;201;p20"/>
            <p:cNvSpPr/>
            <p:nvPr/>
          </p:nvSpPr>
          <p:spPr>
            <a:xfrm>
              <a:off x="8172199" y="274025"/>
              <a:ext cx="116400" cy="116400"/>
            </a:xfrm>
            <a:prstGeom prst="ellipse">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2" name="Google Shape;202;p20"/>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32500" y="183725"/>
            <a:ext cx="8679000" cy="4776000"/>
            <a:chOff x="232500" y="183725"/>
            <a:chExt cx="8679000" cy="4776000"/>
          </a:xfrm>
        </p:grpSpPr>
        <p:sp>
          <p:nvSpPr>
            <p:cNvPr id="19" name="Google Shape;19;p3"/>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23;p3"/>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4" name="Google Shape;24;p3"/>
          <p:cNvSpPr txBox="1">
            <a:spLocks noGrp="1"/>
          </p:cNvSpPr>
          <p:nvPr>
            <p:ph type="title"/>
          </p:nvPr>
        </p:nvSpPr>
        <p:spPr>
          <a:xfrm>
            <a:off x="4047175" y="2775800"/>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4047175" y="1525800"/>
            <a:ext cx="1731600" cy="10140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a:spLocks noGrp="1"/>
          </p:cNvSpPr>
          <p:nvPr>
            <p:ph type="pic" idx="3"/>
          </p:nvPr>
        </p:nvSpPr>
        <p:spPr>
          <a:xfrm>
            <a:off x="713225" y="1200862"/>
            <a:ext cx="2760600" cy="27417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grpSp>
        <p:nvGrpSpPr>
          <p:cNvPr id="28" name="Google Shape;28;p4"/>
          <p:cNvGrpSpPr/>
          <p:nvPr/>
        </p:nvGrpSpPr>
        <p:grpSpPr>
          <a:xfrm>
            <a:off x="232500" y="183725"/>
            <a:ext cx="8679000" cy="4776000"/>
            <a:chOff x="232500" y="183725"/>
            <a:chExt cx="8679000" cy="4776000"/>
          </a:xfrm>
        </p:grpSpPr>
        <p:sp>
          <p:nvSpPr>
            <p:cNvPr id="29" name="Google Shape;29;p4"/>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 name="Google Shape;30;p4"/>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 name="Google Shape;31;p4"/>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4"/>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 name="Google Shape;33;p4"/>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4" name="Google Shape;34;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grpSp>
        <p:nvGrpSpPr>
          <p:cNvPr id="37" name="Google Shape;37;p5"/>
          <p:cNvGrpSpPr/>
          <p:nvPr/>
        </p:nvGrpSpPr>
        <p:grpSpPr>
          <a:xfrm>
            <a:off x="232500" y="183725"/>
            <a:ext cx="8679000" cy="4776000"/>
            <a:chOff x="232500" y="183725"/>
            <a:chExt cx="8679000" cy="4776000"/>
          </a:xfrm>
        </p:grpSpPr>
        <p:sp>
          <p:nvSpPr>
            <p:cNvPr id="38" name="Google Shape;38;p5"/>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 name="Google Shape;39;p5"/>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 name="Google Shape;40;p5"/>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1" name="Google Shape;41;p5"/>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2" name="Google Shape;42;p5"/>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3" name="Google Shape;43;p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Darker Grotesque"/>
              <a:buNone/>
              <a:defRPr>
                <a:latin typeface="Darker Grotesque"/>
                <a:ea typeface="Darker Grotesque"/>
                <a:cs typeface="Darker Grotesque"/>
                <a:sym typeface="Darker Grotesque"/>
              </a:defRPr>
            </a:lvl2pPr>
            <a:lvl3pPr lvl="2" rtl="0">
              <a:spcBef>
                <a:spcPts val="0"/>
              </a:spcBef>
              <a:spcAft>
                <a:spcPts val="0"/>
              </a:spcAft>
              <a:buSzPts val="3000"/>
              <a:buFont typeface="Darker Grotesque"/>
              <a:buNone/>
              <a:defRPr>
                <a:latin typeface="Darker Grotesque"/>
                <a:ea typeface="Darker Grotesque"/>
                <a:cs typeface="Darker Grotesque"/>
                <a:sym typeface="Darker Grotesque"/>
              </a:defRPr>
            </a:lvl3pPr>
            <a:lvl4pPr lvl="3" rtl="0">
              <a:spcBef>
                <a:spcPts val="0"/>
              </a:spcBef>
              <a:spcAft>
                <a:spcPts val="0"/>
              </a:spcAft>
              <a:buSzPts val="3000"/>
              <a:buFont typeface="Darker Grotesque"/>
              <a:buNone/>
              <a:defRPr>
                <a:latin typeface="Darker Grotesque"/>
                <a:ea typeface="Darker Grotesque"/>
                <a:cs typeface="Darker Grotesque"/>
                <a:sym typeface="Darker Grotesque"/>
              </a:defRPr>
            </a:lvl4pPr>
            <a:lvl5pPr lvl="4" rtl="0">
              <a:spcBef>
                <a:spcPts val="0"/>
              </a:spcBef>
              <a:spcAft>
                <a:spcPts val="0"/>
              </a:spcAft>
              <a:buSzPts val="3000"/>
              <a:buFont typeface="Darker Grotesque"/>
              <a:buNone/>
              <a:defRPr>
                <a:latin typeface="Darker Grotesque"/>
                <a:ea typeface="Darker Grotesque"/>
                <a:cs typeface="Darker Grotesque"/>
                <a:sym typeface="Darker Grotesque"/>
              </a:defRPr>
            </a:lvl5pPr>
            <a:lvl6pPr lvl="5" rtl="0">
              <a:spcBef>
                <a:spcPts val="0"/>
              </a:spcBef>
              <a:spcAft>
                <a:spcPts val="0"/>
              </a:spcAft>
              <a:buSzPts val="3000"/>
              <a:buFont typeface="Darker Grotesque"/>
              <a:buNone/>
              <a:defRPr>
                <a:latin typeface="Darker Grotesque"/>
                <a:ea typeface="Darker Grotesque"/>
                <a:cs typeface="Darker Grotesque"/>
                <a:sym typeface="Darker Grotesque"/>
              </a:defRPr>
            </a:lvl6pPr>
            <a:lvl7pPr lvl="6" rtl="0">
              <a:spcBef>
                <a:spcPts val="0"/>
              </a:spcBef>
              <a:spcAft>
                <a:spcPts val="0"/>
              </a:spcAft>
              <a:buSzPts val="3000"/>
              <a:buFont typeface="Darker Grotesque"/>
              <a:buNone/>
              <a:defRPr>
                <a:latin typeface="Darker Grotesque"/>
                <a:ea typeface="Darker Grotesque"/>
                <a:cs typeface="Darker Grotesque"/>
                <a:sym typeface="Darker Grotesque"/>
              </a:defRPr>
            </a:lvl7pPr>
            <a:lvl8pPr lvl="7" rtl="0">
              <a:spcBef>
                <a:spcPts val="0"/>
              </a:spcBef>
              <a:spcAft>
                <a:spcPts val="0"/>
              </a:spcAft>
              <a:buSzPts val="3000"/>
              <a:buFont typeface="Darker Grotesque"/>
              <a:buNone/>
              <a:defRPr>
                <a:latin typeface="Darker Grotesque"/>
                <a:ea typeface="Darker Grotesque"/>
                <a:cs typeface="Darker Grotesque"/>
                <a:sym typeface="Darker Grotesque"/>
              </a:defRPr>
            </a:lvl8pPr>
            <a:lvl9pPr lvl="8" rtl="0">
              <a:spcBef>
                <a:spcPts val="0"/>
              </a:spcBef>
              <a:spcAft>
                <a:spcPts val="0"/>
              </a:spcAft>
              <a:buSzPts val="3000"/>
              <a:buFont typeface="Darker Grotesque"/>
              <a:buNone/>
              <a:defRPr>
                <a:latin typeface="Darker Grotesque"/>
                <a:ea typeface="Darker Grotesque"/>
                <a:cs typeface="Darker Grotesque"/>
                <a:sym typeface="Darker Grotesque"/>
              </a:defRPr>
            </a:lvl9pPr>
          </a:lstStyle>
          <a:p>
            <a:endParaRPr/>
          </a:p>
        </p:txBody>
      </p:sp>
      <p:sp>
        <p:nvSpPr>
          <p:cNvPr id="44" name="Google Shape;44;p5"/>
          <p:cNvSpPr txBox="1">
            <a:spLocks noGrp="1"/>
          </p:cNvSpPr>
          <p:nvPr>
            <p:ph type="subTitle" idx="1"/>
          </p:nvPr>
        </p:nvSpPr>
        <p:spPr>
          <a:xfrm>
            <a:off x="4923249"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2"/>
          </p:nvPr>
        </p:nvSpPr>
        <p:spPr>
          <a:xfrm>
            <a:off x="1715375" y="2762675"/>
            <a:ext cx="2505600" cy="14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3"/>
          </p:nvPr>
        </p:nvSpPr>
        <p:spPr>
          <a:xfrm>
            <a:off x="1715375"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
        <p:nvSpPr>
          <p:cNvPr id="47" name="Google Shape;47;p5"/>
          <p:cNvSpPr txBox="1">
            <a:spLocks noGrp="1"/>
          </p:cNvSpPr>
          <p:nvPr>
            <p:ph type="subTitle" idx="4"/>
          </p:nvPr>
        </p:nvSpPr>
        <p:spPr>
          <a:xfrm>
            <a:off x="4923250" y="2383429"/>
            <a:ext cx="2505600" cy="46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arker Grotesque"/>
              <a:buNone/>
              <a:defRPr sz="2000">
                <a:solidFill>
                  <a:schemeClr val="dk1"/>
                </a:solidFill>
                <a:latin typeface="Darker Grotesque Black"/>
                <a:ea typeface="Darker Grotesque Black"/>
                <a:cs typeface="Darker Grotesque Black"/>
                <a:sym typeface="Darker Grotesque Black"/>
              </a:defRPr>
            </a:lvl1pPr>
            <a:lvl2pPr lvl="1"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2pPr>
            <a:lvl3pPr lvl="2"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3pPr>
            <a:lvl4pPr lvl="3"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4pPr>
            <a:lvl5pPr lvl="4"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5pPr>
            <a:lvl6pPr lvl="5"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6pPr>
            <a:lvl7pPr lvl="6"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7pPr>
            <a:lvl8pPr lvl="7"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8pPr>
            <a:lvl9pPr lvl="8" algn="ctr" rtl="0">
              <a:lnSpc>
                <a:spcPct val="100000"/>
              </a:lnSpc>
              <a:spcBef>
                <a:spcPts val="0"/>
              </a:spcBef>
              <a:spcAft>
                <a:spcPts val="0"/>
              </a:spcAft>
              <a:buSzPts val="2400"/>
              <a:buFont typeface="Darker Grotesque"/>
              <a:buNone/>
              <a:defRPr sz="2400" b="1">
                <a:latin typeface="Darker Grotesque"/>
                <a:ea typeface="Darker Grotesque"/>
                <a:cs typeface="Darker Grotesque"/>
                <a:sym typeface="Darker Grotesq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grpSp>
        <p:nvGrpSpPr>
          <p:cNvPr id="49" name="Google Shape;49;p6"/>
          <p:cNvGrpSpPr/>
          <p:nvPr/>
        </p:nvGrpSpPr>
        <p:grpSpPr>
          <a:xfrm>
            <a:off x="232500" y="183725"/>
            <a:ext cx="8679000" cy="4776000"/>
            <a:chOff x="232500" y="183725"/>
            <a:chExt cx="8679000" cy="4776000"/>
          </a:xfrm>
        </p:grpSpPr>
        <p:sp>
          <p:nvSpPr>
            <p:cNvPr id="50" name="Google Shape;50;p6"/>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6"/>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6"/>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3" name="Google Shape;53;p6"/>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 name="Google Shape;54;p6"/>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5" name="Google Shape;55;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232500" y="183725"/>
            <a:ext cx="8679000" cy="4776000"/>
            <a:chOff x="232500" y="183725"/>
            <a:chExt cx="8679000" cy="4776000"/>
          </a:xfrm>
        </p:grpSpPr>
        <p:sp>
          <p:nvSpPr>
            <p:cNvPr id="58" name="Google Shape;58;p7"/>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7"/>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7"/>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 name="Google Shape;61;p7"/>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 name="Google Shape;62;p7"/>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3" name="Google Shape;63;p7"/>
          <p:cNvSpPr txBox="1">
            <a:spLocks noGrp="1"/>
          </p:cNvSpPr>
          <p:nvPr>
            <p:ph type="title"/>
          </p:nvPr>
        </p:nvSpPr>
        <p:spPr>
          <a:xfrm>
            <a:off x="811975" y="13150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7"/>
          <p:cNvSpPr txBox="1">
            <a:spLocks noGrp="1"/>
          </p:cNvSpPr>
          <p:nvPr>
            <p:ph type="subTitle" idx="1"/>
          </p:nvPr>
        </p:nvSpPr>
        <p:spPr>
          <a:xfrm>
            <a:off x="811975" y="1887700"/>
            <a:ext cx="4294800" cy="209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65" name="Google Shape;65;p7"/>
          <p:cNvSpPr>
            <a:spLocks noGrp="1"/>
          </p:cNvSpPr>
          <p:nvPr>
            <p:ph type="pic" idx="2"/>
          </p:nvPr>
        </p:nvSpPr>
        <p:spPr>
          <a:xfrm>
            <a:off x="5643775" y="922900"/>
            <a:ext cx="2787000" cy="3453300"/>
          </a:xfrm>
          <a:prstGeom prst="roundRect">
            <a:avLst>
              <a:gd name="adj" fmla="val 16667"/>
            </a:avLst>
          </a:prstGeom>
          <a:noFill/>
          <a:ln w="19050" cap="flat" cmpd="sng">
            <a:solidFill>
              <a:schemeClr val="accent4"/>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grpSp>
        <p:nvGrpSpPr>
          <p:cNvPr id="67" name="Google Shape;67;p8"/>
          <p:cNvGrpSpPr/>
          <p:nvPr/>
        </p:nvGrpSpPr>
        <p:grpSpPr>
          <a:xfrm>
            <a:off x="232500" y="183725"/>
            <a:ext cx="8679000" cy="4776000"/>
            <a:chOff x="232500" y="183725"/>
            <a:chExt cx="8679000" cy="4776000"/>
          </a:xfrm>
        </p:grpSpPr>
        <p:sp>
          <p:nvSpPr>
            <p:cNvPr id="68" name="Google Shape;68;p8"/>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8"/>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0" name="Google Shape;70;p8"/>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1" name="Google Shape;71;p8"/>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2" name="Google Shape;72;p8"/>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3" name="Google Shape;7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grpSp>
        <p:nvGrpSpPr>
          <p:cNvPr id="75" name="Google Shape;75;p9"/>
          <p:cNvGrpSpPr/>
          <p:nvPr/>
        </p:nvGrpSpPr>
        <p:grpSpPr>
          <a:xfrm>
            <a:off x="232500" y="183725"/>
            <a:ext cx="8679000" cy="4776000"/>
            <a:chOff x="232500" y="183725"/>
            <a:chExt cx="8679000" cy="4776000"/>
          </a:xfrm>
        </p:grpSpPr>
        <p:sp>
          <p:nvSpPr>
            <p:cNvPr id="76" name="Google Shape;76;p9"/>
            <p:cNvSpPr/>
            <p:nvPr/>
          </p:nvSpPr>
          <p:spPr>
            <a:xfrm>
              <a:off x="232500" y="183725"/>
              <a:ext cx="8679000" cy="4776000"/>
            </a:xfrm>
            <a:prstGeom prst="roundRect">
              <a:avLst>
                <a:gd name="adj" fmla="val 3848"/>
              </a:avLst>
            </a:prstGeom>
            <a:solidFill>
              <a:schemeClr val="dk2"/>
            </a:solidFill>
            <a:ln w="19050" cap="flat" cmpd="sng">
              <a:solidFill>
                <a:schemeClr val="accent4"/>
              </a:solidFill>
              <a:prstDash val="solid"/>
              <a:round/>
              <a:headEnd type="none" w="sm" len="sm"/>
              <a:tailEnd type="none" w="sm" len="sm"/>
            </a:ln>
            <a:effectLst>
              <a:outerShdw blurRad="185738" dist="47625" dir="3000000" algn="bl" rotWithShape="0">
                <a:schemeClr val="dk1">
                  <a:alpha val="3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7" name="Google Shape;77;p9"/>
            <p:cNvSpPr/>
            <p:nvPr/>
          </p:nvSpPr>
          <p:spPr>
            <a:xfrm>
              <a:off x="232500" y="183725"/>
              <a:ext cx="8679000" cy="289500"/>
            </a:xfrm>
            <a:prstGeom prst="round2SameRect">
              <a:avLst>
                <a:gd name="adj1" fmla="val 50000"/>
                <a:gd name="adj2" fmla="val 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8" name="Google Shape;78;p9"/>
            <p:cNvSpPr/>
            <p:nvPr/>
          </p:nvSpPr>
          <p:spPr>
            <a:xfrm>
              <a:off x="7928375" y="274025"/>
              <a:ext cx="116400" cy="116400"/>
            </a:xfrm>
            <a:prstGeom prst="ellipse">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 name="Google Shape;79;p9"/>
            <p:cNvSpPr/>
            <p:nvPr/>
          </p:nvSpPr>
          <p:spPr>
            <a:xfrm>
              <a:off x="8172199" y="274025"/>
              <a:ext cx="116400" cy="116400"/>
            </a:xfrm>
            <a:prstGeom prst="ellipse">
              <a:avLst/>
            </a:prstGeom>
            <a:solidFill>
              <a:schemeClr val="accen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 name="Google Shape;80;p9"/>
            <p:cNvSpPr/>
            <p:nvPr/>
          </p:nvSpPr>
          <p:spPr>
            <a:xfrm>
              <a:off x="8416024" y="274025"/>
              <a:ext cx="116400" cy="116400"/>
            </a:xfrm>
            <a:prstGeom prst="ellipse">
              <a:avLst/>
            </a:prstGeom>
            <a:solidFill>
              <a:schemeClr val="accen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1" name="Google Shape;81;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22325" y="-21050"/>
            <a:ext cx="9201900" cy="5164500"/>
          </a:xfrm>
          <a:prstGeom prst="rect">
            <a:avLst/>
          </a:prstGeom>
          <a:noFill/>
          <a:ln>
            <a:noFill/>
          </a:ln>
        </p:spPr>
      </p:sp>
      <p:sp>
        <p:nvSpPr>
          <p:cNvPr id="85" name="Google Shape;85;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rker Grotesque Black"/>
              <a:buNone/>
              <a:defRPr sz="3000">
                <a:solidFill>
                  <a:schemeClr val="dk1"/>
                </a:solidFill>
                <a:latin typeface="Darker Grotesque Black"/>
                <a:ea typeface="Darker Grotesque Black"/>
                <a:cs typeface="Darker Grotesque Black"/>
                <a:sym typeface="Darker Grotesque Black"/>
              </a:defRPr>
            </a:lvl1pPr>
            <a:lvl2pPr lvl="1"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2pPr>
            <a:lvl3pPr lvl="2"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3pPr>
            <a:lvl4pPr lvl="3"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4pPr>
            <a:lvl5pPr lvl="4"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5pPr>
            <a:lvl6pPr lvl="5"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6pPr>
            <a:lvl7pPr lvl="6"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7pPr>
            <a:lvl8pPr lvl="7"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8pPr>
            <a:lvl9pPr lvl="8" rtl="0">
              <a:spcBef>
                <a:spcPts val="0"/>
              </a:spcBef>
              <a:spcAft>
                <a:spcPts val="0"/>
              </a:spcAft>
              <a:buClr>
                <a:schemeClr val="dk1"/>
              </a:buClr>
              <a:buSzPts val="3000"/>
              <a:buFont typeface="Darker Grotesque"/>
              <a:buNone/>
              <a:defRPr sz="3000" b="1">
                <a:solidFill>
                  <a:schemeClr val="dk1"/>
                </a:solidFill>
                <a:latin typeface="Darker Grotesque"/>
                <a:ea typeface="Darker Grotesque"/>
                <a:cs typeface="Darker Grotesque"/>
                <a:sym typeface="Darker Grotesq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3.xml"/><Relationship Id="rId5"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8.xml"/></Relationships>
</file>

<file path=ppt/slides/_rels/slide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1.xml"/><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3.xml"/><Relationship Id="rId5"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3.xml"/><Relationship Id="rId10" Type="http://schemas.openxmlformats.org/officeDocument/2006/relationships/image" Target="../media/image1.png"/><Relationship Id="rId4" Type="http://schemas.openxmlformats.org/officeDocument/2006/relationships/slide" Target="slide6.xml"/><Relationship Id="rId9" Type="http://schemas.openxmlformats.org/officeDocument/2006/relationships/slide" Target="slide1.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2.xml"/><Relationship Id="rId7" Type="http://schemas.openxmlformats.org/officeDocument/2006/relationships/slide" Target="slide8.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slide" Target="slide5.xml"/><Relationship Id="rId5" Type="http://schemas.openxmlformats.org/officeDocument/2006/relationships/slide" Target="slide3.xml"/><Relationship Id="rId4" Type="http://schemas.openxmlformats.org/officeDocument/2006/relationships/slide" Target="slide6.xml"/><Relationship Id="rId9" Type="http://schemas.openxmlformats.org/officeDocument/2006/relationships/slide" Target="slide1.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2.xml"/><Relationship Id="rId7"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slide" Target="slide7.xml"/><Relationship Id="rId5" Type="http://schemas.openxmlformats.org/officeDocument/2006/relationships/slide" Target="slide3.xml"/><Relationship Id="rId4" Type="http://schemas.openxmlformats.org/officeDocument/2006/relationships/slide" Target="slide6.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slide" Target="slide7.xml"/><Relationship Id="rId5" Type="http://schemas.openxmlformats.org/officeDocument/2006/relationships/slide" Target="slide3.xml"/><Relationship Id="rId10" Type="http://schemas.openxmlformats.org/officeDocument/2006/relationships/image" Target="../media/image4.png"/><Relationship Id="rId4" Type="http://schemas.openxmlformats.org/officeDocument/2006/relationships/slide" Target="slide6.xml"/><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2.xml"/><Relationship Id="rId7" Type="http://schemas.openxmlformats.org/officeDocument/2006/relationships/slide" Target="slide5.xml"/><Relationship Id="rId12" Type="http://schemas.openxmlformats.org/officeDocument/2006/relationships/hyperlink" Target="https://cyberknow.medium.com/optus-data-breach-timeline-c02d8c5298c"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slide" Target="slide7.xml"/><Relationship Id="rId11" Type="http://schemas.openxmlformats.org/officeDocument/2006/relationships/hyperlink" Target="https://en.wikipedia.org/wiki/2022_Optus_data_breach" TargetMode="External"/><Relationship Id="rId5" Type="http://schemas.openxmlformats.org/officeDocument/2006/relationships/slide" Target="slide3.xml"/><Relationship Id="rId10" Type="http://schemas.openxmlformats.org/officeDocument/2006/relationships/hyperlink" Target="https://www.upguard.com/blog/how-did-the-optus-data-breach-happen" TargetMode="External"/><Relationship Id="rId4" Type="http://schemas.openxmlformats.org/officeDocument/2006/relationships/slide" Target="slide6.xml"/><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4"/>
          <p:cNvGrpSpPr/>
          <p:nvPr/>
        </p:nvGrpSpPr>
        <p:grpSpPr>
          <a:xfrm>
            <a:off x="1738925" y="4718600"/>
            <a:ext cx="5666144" cy="116400"/>
            <a:chOff x="1738925" y="4718600"/>
            <a:chExt cx="5666144" cy="116400"/>
          </a:xfrm>
        </p:grpSpPr>
        <p:sp>
          <p:nvSpPr>
            <p:cNvPr id="214" name="Google Shape;214;p24">
              <a:hlinkClick r:id="rId3" action="ppaction://hlinksldjump"/>
            </p:cNvPr>
            <p:cNvSpPr/>
            <p:nvPr/>
          </p:nvSpPr>
          <p:spPr>
            <a:xfrm>
              <a:off x="1738925"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5" name="Google Shape;215;p24">
              <a:hlinkClick r:id="rId4" action="ppaction://hlinksldjump"/>
            </p:cNvPr>
            <p:cNvSpPr/>
            <p:nvPr/>
          </p:nvSpPr>
          <p:spPr>
            <a:xfrm>
              <a:off x="203101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6" name="Google Shape;216;p24">
              <a:hlinkClick r:id="rId4" action="ppaction://hlinksldjump"/>
            </p:cNvPr>
            <p:cNvSpPr/>
            <p:nvPr/>
          </p:nvSpPr>
          <p:spPr>
            <a:xfrm>
              <a:off x="232310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7" name="Google Shape;217;p24">
              <a:hlinkClick r:id="rId5" action="ppaction://hlinksldjump"/>
            </p:cNvPr>
            <p:cNvSpPr/>
            <p:nvPr/>
          </p:nvSpPr>
          <p:spPr>
            <a:xfrm>
              <a:off x="261520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8" name="Google Shape;218;p24">
              <a:hlinkClick r:id="rId6" action="ppaction://hlinksldjump"/>
            </p:cNvPr>
            <p:cNvSpPr/>
            <p:nvPr/>
          </p:nvSpPr>
          <p:spPr>
            <a:xfrm>
              <a:off x="290729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9" name="Google Shape;219;p24">
              <a:hlinkClick r:id="rId6" action="ppaction://hlinksldjump"/>
            </p:cNvPr>
            <p:cNvSpPr/>
            <p:nvPr/>
          </p:nvSpPr>
          <p:spPr>
            <a:xfrm>
              <a:off x="319938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0" name="Google Shape;220;p24">
              <a:hlinkClick r:id="rId7" action="ppaction://hlinksldjump"/>
            </p:cNvPr>
            <p:cNvSpPr/>
            <p:nvPr/>
          </p:nvSpPr>
          <p:spPr>
            <a:xfrm>
              <a:off x="349147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1" name="Google Shape;221;p24">
              <a:hlinkClick r:id="rId8" action="ppaction://hlinksldjump"/>
            </p:cNvPr>
            <p:cNvSpPr/>
            <p:nvPr/>
          </p:nvSpPr>
          <p:spPr>
            <a:xfrm>
              <a:off x="378356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2" name="Google Shape;222;p24">
              <a:hlinkClick r:id="rId9" action="ppaction://hlinksldjump"/>
            </p:cNvPr>
            <p:cNvSpPr/>
            <p:nvPr/>
          </p:nvSpPr>
          <p:spPr>
            <a:xfrm>
              <a:off x="407565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3" name="Google Shape;223;p24">
              <a:hlinkClick r:id="rId5" action="ppaction://hlinksldjump"/>
            </p:cNvPr>
            <p:cNvSpPr/>
            <p:nvPr/>
          </p:nvSpPr>
          <p:spPr>
            <a:xfrm>
              <a:off x="4367751"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4" name="Google Shape;224;p24">
              <a:hlinkClick r:id="rId7" action="ppaction://hlinksldjump"/>
            </p:cNvPr>
            <p:cNvSpPr/>
            <p:nvPr/>
          </p:nvSpPr>
          <p:spPr>
            <a:xfrm>
              <a:off x="465984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5" name="Google Shape;225;p24">
              <a:hlinkClick r:id="" action="ppaction://noaction"/>
            </p:cNvPr>
            <p:cNvSpPr/>
            <p:nvPr/>
          </p:nvSpPr>
          <p:spPr>
            <a:xfrm>
              <a:off x="495193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6" name="Google Shape;226;p24">
              <a:hlinkClick r:id="" action="ppaction://noaction"/>
            </p:cNvPr>
            <p:cNvSpPr/>
            <p:nvPr/>
          </p:nvSpPr>
          <p:spPr>
            <a:xfrm>
              <a:off x="524402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7" name="Google Shape;227;p24">
              <a:hlinkClick r:id="" action="ppaction://noaction"/>
            </p:cNvPr>
            <p:cNvSpPr/>
            <p:nvPr/>
          </p:nvSpPr>
          <p:spPr>
            <a:xfrm>
              <a:off x="5536118"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8" name="Google Shape;228;p24">
              <a:hlinkClick r:id="" action="ppaction://noaction"/>
            </p:cNvPr>
            <p:cNvSpPr/>
            <p:nvPr/>
          </p:nvSpPr>
          <p:spPr>
            <a:xfrm>
              <a:off x="582821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9" name="Google Shape;229;p24">
              <a:hlinkClick r:id="" action="ppaction://noaction"/>
            </p:cNvPr>
            <p:cNvSpPr/>
            <p:nvPr/>
          </p:nvSpPr>
          <p:spPr>
            <a:xfrm>
              <a:off x="612030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0" name="Google Shape;230;p24">
              <a:hlinkClick r:id="" action="ppaction://noaction"/>
            </p:cNvPr>
            <p:cNvSpPr/>
            <p:nvPr/>
          </p:nvSpPr>
          <p:spPr>
            <a:xfrm>
              <a:off x="641239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1" name="Google Shape;231;p24">
              <a:hlinkClick r:id="" action="ppaction://noaction"/>
            </p:cNvPr>
            <p:cNvSpPr/>
            <p:nvPr/>
          </p:nvSpPr>
          <p:spPr>
            <a:xfrm>
              <a:off x="670448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2" name="Google Shape;232;p24">
              <a:hlinkClick r:id="" action="ppaction://noaction"/>
            </p:cNvPr>
            <p:cNvSpPr/>
            <p:nvPr/>
          </p:nvSpPr>
          <p:spPr>
            <a:xfrm>
              <a:off x="699657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3" name="Google Shape;233;p24">
              <a:hlinkClick r:id="" action="ppaction://noaction"/>
            </p:cNvPr>
            <p:cNvSpPr/>
            <p:nvPr/>
          </p:nvSpPr>
          <p:spPr>
            <a:xfrm>
              <a:off x="728866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34" name="Google Shape;234;p24"/>
          <p:cNvSpPr txBox="1">
            <a:spLocks noGrp="1"/>
          </p:cNvSpPr>
          <p:nvPr>
            <p:ph type="ctrTitle"/>
          </p:nvPr>
        </p:nvSpPr>
        <p:spPr>
          <a:xfrm>
            <a:off x="1738925" y="1235288"/>
            <a:ext cx="5666100" cy="2105700"/>
          </a:xfrm>
          <a:prstGeom prst="rect">
            <a:avLst/>
          </a:prstGeom>
        </p:spPr>
        <p:txBody>
          <a:bodyPr spcFirstLastPara="1" wrap="square" lIns="91425" tIns="91425" rIns="91425" bIns="91425" anchor="b" anchorCtr="0">
            <a:noAutofit/>
          </a:bodyPr>
          <a:lstStyle/>
          <a:p>
            <a:r>
              <a:rPr lang="en" sz="6000" b="1" dirty="0">
                <a:latin typeface="Open Sans"/>
              </a:rPr>
              <a:t>Optus Data Breach 2022</a:t>
            </a:r>
          </a:p>
        </p:txBody>
      </p:sp>
      <p:sp>
        <p:nvSpPr>
          <p:cNvPr id="235" name="Google Shape;235;p24"/>
          <p:cNvSpPr txBox="1">
            <a:spLocks noGrp="1"/>
          </p:cNvSpPr>
          <p:nvPr>
            <p:ph type="subTitle" idx="1"/>
          </p:nvPr>
        </p:nvSpPr>
        <p:spPr>
          <a:xfrm>
            <a:off x="1739019" y="3432363"/>
            <a:ext cx="5666100" cy="475800"/>
          </a:xfrm>
          <a:prstGeom prst="rect">
            <a:avLst/>
          </a:prstGeom>
        </p:spPr>
        <p:txBody>
          <a:bodyPr spcFirstLastPara="1" wrap="square" lIns="91425" tIns="91425" rIns="91425" bIns="91425" anchor="t" anchorCtr="0">
            <a:noAutofit/>
          </a:bodyPr>
          <a:lstStyle/>
          <a:p>
            <a:pPr marL="0" indent="0"/>
            <a:r>
              <a:rPr lang="en" dirty="0"/>
              <a:t>Done By: Ananthu Krishna Vadakkeppatt</a:t>
            </a:r>
            <a:endParaRPr lang="en-US" dirty="0"/>
          </a:p>
          <a:p>
            <a:pPr marL="0" indent="0"/>
            <a:r>
              <a:rPr lang="en" dirty="0"/>
              <a:t>Student ID: 154290217</a:t>
            </a:r>
          </a:p>
          <a:p>
            <a:pPr marL="0" indent="0"/>
            <a:r>
              <a:rPr lang="en" dirty="0"/>
              <a:t>Course ID: SPR600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Open Sans"/>
              </a:rPr>
              <a:t>Table of Contents</a:t>
            </a:r>
            <a:endParaRPr lang="en-US" b="1" dirty="0">
              <a:latin typeface="Open Sans"/>
            </a:endParaRPr>
          </a:p>
        </p:txBody>
      </p:sp>
      <p:sp>
        <p:nvSpPr>
          <p:cNvPr id="271" name="Google Shape;271;p26"/>
          <p:cNvSpPr txBox="1">
            <a:spLocks noGrp="1"/>
          </p:cNvSpPr>
          <p:nvPr>
            <p:ph type="title" idx="2"/>
          </p:nvPr>
        </p:nvSpPr>
        <p:spPr>
          <a:xfrm>
            <a:off x="1505400" y="150416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Open Sans"/>
              </a:rPr>
              <a:t>01</a:t>
            </a:r>
            <a:endParaRPr lang="en-US" dirty="0">
              <a:latin typeface="Open Sans"/>
            </a:endParaRPr>
          </a:p>
        </p:txBody>
      </p:sp>
      <p:sp>
        <p:nvSpPr>
          <p:cNvPr id="272" name="Google Shape;272;p26"/>
          <p:cNvSpPr txBox="1">
            <a:spLocks noGrp="1"/>
          </p:cNvSpPr>
          <p:nvPr>
            <p:ph type="title" idx="3"/>
          </p:nvPr>
        </p:nvSpPr>
        <p:spPr>
          <a:xfrm>
            <a:off x="1503606" y="315759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Open Sans"/>
              </a:rPr>
              <a:t>04</a:t>
            </a:r>
            <a:endParaRPr b="1" dirty="0">
              <a:latin typeface="Open Sans"/>
            </a:endParaRPr>
          </a:p>
        </p:txBody>
      </p:sp>
      <p:sp>
        <p:nvSpPr>
          <p:cNvPr id="273" name="Google Shape;273;p26"/>
          <p:cNvSpPr txBox="1">
            <a:spLocks noGrp="1"/>
          </p:cNvSpPr>
          <p:nvPr>
            <p:ph type="title" idx="4"/>
          </p:nvPr>
        </p:nvSpPr>
        <p:spPr>
          <a:xfrm>
            <a:off x="4204675" y="150416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Open Sans"/>
              </a:rPr>
              <a:t>02</a:t>
            </a:r>
            <a:endParaRPr b="1" dirty="0">
              <a:latin typeface="Open Sans"/>
            </a:endParaRPr>
          </a:p>
        </p:txBody>
      </p:sp>
      <p:sp>
        <p:nvSpPr>
          <p:cNvPr id="275" name="Google Shape;275;p26"/>
          <p:cNvSpPr txBox="1">
            <a:spLocks noGrp="1"/>
          </p:cNvSpPr>
          <p:nvPr>
            <p:ph type="title" idx="6"/>
          </p:nvPr>
        </p:nvSpPr>
        <p:spPr>
          <a:xfrm>
            <a:off x="6903950" y="150416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Open Sans"/>
              </a:rPr>
              <a:t>03</a:t>
            </a:r>
            <a:endParaRPr b="1" dirty="0">
              <a:latin typeface="Open Sans"/>
            </a:endParaRPr>
          </a:p>
        </p:txBody>
      </p:sp>
      <p:sp>
        <p:nvSpPr>
          <p:cNvPr id="277" name="Google Shape;277;p26"/>
          <p:cNvSpPr txBox="1">
            <a:spLocks noGrp="1"/>
          </p:cNvSpPr>
          <p:nvPr>
            <p:ph type="subTitle" idx="1"/>
          </p:nvPr>
        </p:nvSpPr>
        <p:spPr>
          <a:xfrm>
            <a:off x="258864" y="2142550"/>
            <a:ext cx="3224240" cy="509100"/>
          </a:xfrm>
          <a:prstGeom prst="rect">
            <a:avLst/>
          </a:prstGeom>
        </p:spPr>
        <p:txBody>
          <a:bodyPr spcFirstLastPara="1" wrap="square" lIns="91425" tIns="91425" rIns="91425" bIns="91425" anchor="t" anchorCtr="0">
            <a:noAutofit/>
          </a:bodyPr>
          <a:lstStyle/>
          <a:p>
            <a:pPr marL="0" indent="0"/>
            <a:r>
              <a:rPr lang="en" sz="1600" b="1" dirty="0">
                <a:latin typeface="Open Sans"/>
              </a:rPr>
              <a:t>Organization Background Information</a:t>
            </a:r>
          </a:p>
        </p:txBody>
      </p:sp>
      <p:sp>
        <p:nvSpPr>
          <p:cNvPr id="278" name="Google Shape;278;p26"/>
          <p:cNvSpPr txBox="1">
            <a:spLocks noGrp="1"/>
          </p:cNvSpPr>
          <p:nvPr>
            <p:ph type="subTitle" idx="8"/>
          </p:nvPr>
        </p:nvSpPr>
        <p:spPr>
          <a:xfrm>
            <a:off x="3419275" y="2169983"/>
            <a:ext cx="2305500" cy="509100"/>
          </a:xfrm>
          <a:prstGeom prst="rect">
            <a:avLst/>
          </a:prstGeom>
        </p:spPr>
        <p:txBody>
          <a:bodyPr spcFirstLastPara="1" wrap="square" lIns="91425" tIns="91425" rIns="91425" bIns="91425" anchor="t" anchorCtr="0">
            <a:noAutofit/>
          </a:bodyPr>
          <a:lstStyle/>
          <a:p>
            <a:pPr marL="0" indent="0"/>
            <a:r>
              <a:rPr lang="en" sz="1600" b="1" dirty="0">
                <a:latin typeface="Open Sans"/>
              </a:rPr>
              <a:t>Breach Timeline</a:t>
            </a:r>
          </a:p>
        </p:txBody>
      </p:sp>
      <p:sp>
        <p:nvSpPr>
          <p:cNvPr id="279" name="Google Shape;279;p26"/>
          <p:cNvSpPr txBox="1">
            <a:spLocks noGrp="1"/>
          </p:cNvSpPr>
          <p:nvPr>
            <p:ph type="subTitle" idx="9"/>
          </p:nvPr>
        </p:nvSpPr>
        <p:spPr>
          <a:xfrm>
            <a:off x="6080874" y="2142551"/>
            <a:ext cx="2305500" cy="509100"/>
          </a:xfrm>
          <a:prstGeom prst="rect">
            <a:avLst/>
          </a:prstGeom>
        </p:spPr>
        <p:txBody>
          <a:bodyPr spcFirstLastPara="1" wrap="square" lIns="91425" tIns="91425" rIns="91425" bIns="91425" anchor="t" anchorCtr="0">
            <a:noAutofit/>
          </a:bodyPr>
          <a:lstStyle/>
          <a:p>
            <a:pPr marL="0" indent="0"/>
            <a:r>
              <a:rPr lang="en" sz="1600" b="1" dirty="0">
                <a:latin typeface="Open Sans"/>
              </a:rPr>
              <a:t>Technical Details</a:t>
            </a:r>
          </a:p>
        </p:txBody>
      </p:sp>
      <p:sp>
        <p:nvSpPr>
          <p:cNvPr id="280" name="Google Shape;280;p26"/>
          <p:cNvSpPr txBox="1">
            <a:spLocks noGrp="1"/>
          </p:cNvSpPr>
          <p:nvPr>
            <p:ph type="subTitle" idx="13"/>
          </p:nvPr>
        </p:nvSpPr>
        <p:spPr>
          <a:xfrm>
            <a:off x="718958" y="3425111"/>
            <a:ext cx="2305500" cy="509100"/>
          </a:xfrm>
          <a:prstGeom prst="rect">
            <a:avLst/>
          </a:prstGeom>
        </p:spPr>
        <p:txBody>
          <a:bodyPr spcFirstLastPara="1" wrap="square" lIns="91425" tIns="91425" rIns="91425" bIns="91425" anchor="t" anchorCtr="0">
            <a:noAutofit/>
          </a:bodyPr>
          <a:lstStyle/>
          <a:p>
            <a:pPr marL="0" indent="0"/>
            <a:br>
              <a:rPr lang="en-US" dirty="0"/>
            </a:br>
            <a:r>
              <a:rPr lang="en" sz="1600" b="1" dirty="0">
                <a:latin typeface="Open Sans"/>
              </a:rPr>
              <a:t>Actions taken by the organization post-incident</a:t>
            </a:r>
            <a:endParaRPr lang="en-US" sz="1600" b="1" dirty="0" err="1">
              <a:latin typeface="Open Sans"/>
            </a:endParaRPr>
          </a:p>
        </p:txBody>
      </p:sp>
      <p:grpSp>
        <p:nvGrpSpPr>
          <p:cNvPr id="283" name="Google Shape;283;p26"/>
          <p:cNvGrpSpPr/>
          <p:nvPr/>
        </p:nvGrpSpPr>
        <p:grpSpPr>
          <a:xfrm>
            <a:off x="1738925" y="4718600"/>
            <a:ext cx="5666144" cy="116400"/>
            <a:chOff x="1738925" y="4718600"/>
            <a:chExt cx="5666144" cy="116400"/>
          </a:xfrm>
        </p:grpSpPr>
        <p:sp>
          <p:nvSpPr>
            <p:cNvPr id="284" name="Google Shape;284;p26">
              <a:hlinkClick r:id="rId3" action="ppaction://hlinksldjump"/>
            </p:cNvPr>
            <p:cNvSpPr/>
            <p:nvPr/>
          </p:nvSpPr>
          <p:spPr>
            <a:xfrm>
              <a:off x="1738925"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5" name="Google Shape;285;p26">
              <a:hlinkClick r:id="rId4" action="ppaction://hlinksldjump"/>
            </p:cNvPr>
            <p:cNvSpPr/>
            <p:nvPr/>
          </p:nvSpPr>
          <p:spPr>
            <a:xfrm>
              <a:off x="2031017"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6" name="Google Shape;286;p26">
              <a:hlinkClick r:id="rId4" action="ppaction://hlinksldjump"/>
            </p:cNvPr>
            <p:cNvSpPr/>
            <p:nvPr/>
          </p:nvSpPr>
          <p:spPr>
            <a:xfrm>
              <a:off x="2323109"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7" name="Google Shape;287;p26">
              <a:hlinkClick r:id="rId5" action="ppaction://hlinksldjump"/>
            </p:cNvPr>
            <p:cNvSpPr/>
            <p:nvPr/>
          </p:nvSpPr>
          <p:spPr>
            <a:xfrm>
              <a:off x="2615200"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8" name="Google Shape;288;p26">
              <a:hlinkClick r:id="rId6" action="ppaction://hlinksldjump"/>
            </p:cNvPr>
            <p:cNvSpPr/>
            <p:nvPr/>
          </p:nvSpPr>
          <p:spPr>
            <a:xfrm>
              <a:off x="2907292"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9" name="Google Shape;289;p26">
              <a:hlinkClick r:id="rId6" action="ppaction://hlinksldjump"/>
            </p:cNvPr>
            <p:cNvSpPr/>
            <p:nvPr/>
          </p:nvSpPr>
          <p:spPr>
            <a:xfrm>
              <a:off x="3199384"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0" name="Google Shape;290;p26">
              <a:hlinkClick r:id="rId7" action="ppaction://hlinksldjump"/>
            </p:cNvPr>
            <p:cNvSpPr/>
            <p:nvPr/>
          </p:nvSpPr>
          <p:spPr>
            <a:xfrm>
              <a:off x="3491476"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1" name="Google Shape;291;p26">
              <a:hlinkClick r:id="rId8" action="ppaction://hlinksldjump"/>
            </p:cNvPr>
            <p:cNvSpPr/>
            <p:nvPr/>
          </p:nvSpPr>
          <p:spPr>
            <a:xfrm>
              <a:off x="3783567"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2" name="Google Shape;292;p26">
              <a:hlinkClick r:id="rId9" action="ppaction://hlinksldjump"/>
            </p:cNvPr>
            <p:cNvSpPr/>
            <p:nvPr/>
          </p:nvSpPr>
          <p:spPr>
            <a:xfrm>
              <a:off x="4075659"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 name="Google Shape;293;p26">
              <a:hlinkClick r:id="rId5" action="ppaction://hlinksldjump"/>
            </p:cNvPr>
            <p:cNvSpPr/>
            <p:nvPr/>
          </p:nvSpPr>
          <p:spPr>
            <a:xfrm>
              <a:off x="4367751"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4" name="Google Shape;294;p26">
              <a:hlinkClick r:id="rId7" action="ppaction://hlinksldjump"/>
            </p:cNvPr>
            <p:cNvSpPr/>
            <p:nvPr/>
          </p:nvSpPr>
          <p:spPr>
            <a:xfrm>
              <a:off x="4659843"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5" name="Google Shape;295;p26">
              <a:hlinkClick r:id="" action="ppaction://noaction"/>
            </p:cNvPr>
            <p:cNvSpPr/>
            <p:nvPr/>
          </p:nvSpPr>
          <p:spPr>
            <a:xfrm>
              <a:off x="4951934"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6" name="Google Shape;296;p26">
              <a:hlinkClick r:id="" action="ppaction://noaction"/>
            </p:cNvPr>
            <p:cNvSpPr/>
            <p:nvPr/>
          </p:nvSpPr>
          <p:spPr>
            <a:xfrm>
              <a:off x="5244026"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7" name="Google Shape;297;p26">
              <a:hlinkClick r:id="" action="ppaction://noaction"/>
            </p:cNvPr>
            <p:cNvSpPr/>
            <p:nvPr/>
          </p:nvSpPr>
          <p:spPr>
            <a:xfrm>
              <a:off x="5536118"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8" name="Google Shape;298;p26">
              <a:hlinkClick r:id="" action="ppaction://noaction"/>
            </p:cNvPr>
            <p:cNvSpPr/>
            <p:nvPr/>
          </p:nvSpPr>
          <p:spPr>
            <a:xfrm>
              <a:off x="5828210"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9" name="Google Shape;299;p26">
              <a:hlinkClick r:id="" action="ppaction://noaction"/>
            </p:cNvPr>
            <p:cNvSpPr/>
            <p:nvPr/>
          </p:nvSpPr>
          <p:spPr>
            <a:xfrm>
              <a:off x="6120302"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6">
              <a:hlinkClick r:id="" action="ppaction://noaction"/>
            </p:cNvPr>
            <p:cNvSpPr/>
            <p:nvPr/>
          </p:nvSpPr>
          <p:spPr>
            <a:xfrm>
              <a:off x="6412393"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1" name="Google Shape;301;p26">
              <a:hlinkClick r:id="" action="ppaction://noaction"/>
            </p:cNvPr>
            <p:cNvSpPr/>
            <p:nvPr/>
          </p:nvSpPr>
          <p:spPr>
            <a:xfrm>
              <a:off x="6704485"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2" name="Google Shape;302;p26">
              <a:hlinkClick r:id="" action="ppaction://noaction"/>
            </p:cNvPr>
            <p:cNvSpPr/>
            <p:nvPr/>
          </p:nvSpPr>
          <p:spPr>
            <a:xfrm>
              <a:off x="6996577"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3" name="Google Shape;303;p26">
              <a:hlinkClick r:id="" action="ppaction://noaction"/>
            </p:cNvPr>
            <p:cNvSpPr/>
            <p:nvPr/>
          </p:nvSpPr>
          <p:spPr>
            <a:xfrm>
              <a:off x="7288669" y="4718600"/>
              <a:ext cx="116400" cy="116400"/>
            </a:xfrm>
            <a:prstGeom prst="ellipse">
              <a:avLst/>
            </a:prstGeom>
            <a:solidFill>
              <a:schemeClr val="accent5"/>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 name="Google Shape;272;p26">
            <a:extLst>
              <a:ext uri="{FF2B5EF4-FFF2-40B4-BE49-F238E27FC236}">
                <a16:creationId xmlns:a16="http://schemas.microsoft.com/office/drawing/2014/main" id="{2E4EA9BB-B48B-853E-E73C-635D5D584833}"/>
              </a:ext>
            </a:extLst>
          </p:cNvPr>
          <p:cNvSpPr txBox="1">
            <a:spLocks/>
          </p:cNvSpPr>
          <p:nvPr/>
        </p:nvSpPr>
        <p:spPr>
          <a:xfrm>
            <a:off x="4234614" y="3159120"/>
            <a:ext cx="734700" cy="572700"/>
          </a:xfrm>
          <a:prstGeom prst="rect">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2pPr>
            <a:lvl3pPr marR="0" lvl="2"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3pPr>
            <a:lvl4pPr marR="0" lvl="3"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4pPr>
            <a:lvl5pPr marR="0" lvl="4"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5pPr>
            <a:lvl6pPr marR="0" lvl="5"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6pPr>
            <a:lvl7pPr marR="0" lvl="6"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7pPr>
            <a:lvl8pPr marR="0" lvl="7"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8pPr>
            <a:lvl9pPr marR="0" lvl="8" algn="l" rtl="0">
              <a:lnSpc>
                <a:spcPct val="100000"/>
              </a:lnSpc>
              <a:spcBef>
                <a:spcPts val="0"/>
              </a:spcBef>
              <a:spcAft>
                <a:spcPts val="0"/>
              </a:spcAft>
              <a:buClr>
                <a:schemeClr val="dk1"/>
              </a:buClr>
              <a:buSzPts val="3000"/>
              <a:buFont typeface="Darker Grotesque"/>
              <a:buNone/>
              <a:defRPr sz="3000" b="1" i="0" u="none" strike="noStrike" cap="none">
                <a:solidFill>
                  <a:schemeClr val="dk1"/>
                </a:solidFill>
                <a:latin typeface="Darker Grotesque"/>
                <a:ea typeface="Darker Grotesque"/>
                <a:cs typeface="Darker Grotesque"/>
                <a:sym typeface="Darker Grotesque"/>
              </a:defRPr>
            </a:lvl9pPr>
          </a:lstStyle>
          <a:p>
            <a:r>
              <a:rPr lang="en" b="1" dirty="0">
                <a:latin typeface="Open Sans"/>
              </a:rPr>
              <a:t>05</a:t>
            </a:r>
          </a:p>
        </p:txBody>
      </p:sp>
      <p:sp>
        <p:nvSpPr>
          <p:cNvPr id="15" name="Google Shape;278;p26">
            <a:extLst>
              <a:ext uri="{FF2B5EF4-FFF2-40B4-BE49-F238E27FC236}">
                <a16:creationId xmlns:a16="http://schemas.microsoft.com/office/drawing/2014/main" id="{F296EBCC-7E89-B8EB-FF93-DFFC170CDAD3}"/>
              </a:ext>
            </a:extLst>
          </p:cNvPr>
          <p:cNvSpPr txBox="1">
            <a:spLocks/>
          </p:cNvSpPr>
          <p:nvPr/>
        </p:nvSpPr>
        <p:spPr>
          <a:xfrm>
            <a:off x="3480235" y="3730559"/>
            <a:ext cx="2305500" cy="509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Darker Grotesque"/>
              <a:buNone/>
              <a:defRPr sz="2000" b="0" i="0" u="none" strike="noStrike" cap="none">
                <a:solidFill>
                  <a:schemeClr val="dk1"/>
                </a:solidFill>
                <a:latin typeface="Darker Grotesque Black"/>
                <a:ea typeface="Darker Grotesque Black"/>
                <a:cs typeface="Darker Grotesque Black"/>
                <a:sym typeface="Darker Grotesque Black"/>
              </a:defRPr>
            </a:lvl1pPr>
            <a:lvl2pPr marL="914400" marR="0" lvl="1"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2pPr>
            <a:lvl3pPr marL="1371600" marR="0" lvl="2"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3pPr>
            <a:lvl4pPr marL="1828800" marR="0" lvl="3"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4pPr>
            <a:lvl5pPr marL="2286000" marR="0" lvl="4"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5pPr>
            <a:lvl6pPr marL="2743200" marR="0" lvl="5"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6pPr>
            <a:lvl7pPr marL="3200400" marR="0" lvl="6"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7pPr>
            <a:lvl8pPr marL="3657600" marR="0" lvl="7"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8pPr>
            <a:lvl9pPr marL="4114800" marR="0" lvl="8" indent="-304800" algn="l" rtl="0">
              <a:lnSpc>
                <a:spcPct val="100000"/>
              </a:lnSpc>
              <a:spcBef>
                <a:spcPts val="0"/>
              </a:spcBef>
              <a:spcAft>
                <a:spcPts val="0"/>
              </a:spcAft>
              <a:buClr>
                <a:schemeClr val="dk1"/>
              </a:buClr>
              <a:buSzPts val="2400"/>
              <a:buFont typeface="Darker Grotesque"/>
              <a:buNone/>
              <a:defRPr sz="2400" b="1" i="0" u="none" strike="noStrike" cap="none">
                <a:solidFill>
                  <a:schemeClr val="dk1"/>
                </a:solidFill>
                <a:latin typeface="Darker Grotesque"/>
                <a:ea typeface="Darker Grotesque"/>
                <a:cs typeface="Darker Grotesque"/>
                <a:sym typeface="Darker Grotesque"/>
              </a:defRPr>
            </a:lvl9pPr>
          </a:lstStyle>
          <a:p>
            <a:pPr marL="0" indent="0"/>
            <a:r>
              <a:rPr lang="en" sz="1800" b="1" dirty="0">
                <a:latin typeface="Open Sans"/>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5" name="Google Shape;365;p29"/>
          <p:cNvSpPr txBox="1">
            <a:spLocks noGrp="1"/>
          </p:cNvSpPr>
          <p:nvPr>
            <p:ph type="title"/>
          </p:nvPr>
        </p:nvSpPr>
        <p:spPr>
          <a:xfrm>
            <a:off x="834300" y="731537"/>
            <a:ext cx="7704000" cy="572700"/>
          </a:xfrm>
          <a:prstGeom prst="rect">
            <a:avLst/>
          </a:prstGeom>
        </p:spPr>
        <p:txBody>
          <a:bodyPr spcFirstLastPara="1" wrap="square" lIns="91425" tIns="91425" rIns="91425" bIns="91425" anchor="t" anchorCtr="0">
            <a:noAutofit/>
          </a:bodyPr>
          <a:lstStyle/>
          <a:p>
            <a:r>
              <a:rPr lang="en" b="1" dirty="0">
                <a:latin typeface="Open Sans"/>
              </a:rPr>
              <a:t>Background Information</a:t>
            </a:r>
            <a:br>
              <a:rPr lang="en" dirty="0"/>
            </a:br>
            <a:endParaRPr lang="en"/>
          </a:p>
        </p:txBody>
      </p:sp>
      <p:sp>
        <p:nvSpPr>
          <p:cNvPr id="367" name="Google Shape;367;p29"/>
          <p:cNvSpPr txBox="1">
            <a:spLocks noGrp="1"/>
          </p:cNvSpPr>
          <p:nvPr>
            <p:ph type="subTitle" idx="2"/>
          </p:nvPr>
        </p:nvSpPr>
        <p:spPr>
          <a:xfrm>
            <a:off x="832979" y="1345355"/>
            <a:ext cx="4915044" cy="3091848"/>
          </a:xfrm>
          <a:prstGeom prst="rect">
            <a:avLst/>
          </a:prstGeom>
        </p:spPr>
        <p:txBody>
          <a:bodyPr spcFirstLastPara="1" wrap="square" lIns="91425" tIns="91425" rIns="91425" bIns="91425" anchor="t" anchorCtr="0">
            <a:noAutofit/>
          </a:bodyPr>
          <a:lstStyle/>
          <a:p>
            <a:pPr marL="171450" indent="-171450" algn="l">
              <a:buFont typeface="Wingdings"/>
              <a:buChar char="q"/>
            </a:pPr>
            <a:r>
              <a:rPr lang="en" sz="1300" dirty="0"/>
              <a:t>Optus is a telecommunication company that offers wide range of services all the way from your mobile to the setting up of business networks.</a:t>
            </a:r>
          </a:p>
          <a:p>
            <a:pPr marL="0" indent="0" algn="l"/>
            <a:endParaRPr lang="en" sz="1300" dirty="0"/>
          </a:p>
          <a:p>
            <a:pPr marL="171450" indent="-171450" algn="l">
              <a:buFont typeface="Wingdings"/>
              <a:buChar char="q"/>
            </a:pPr>
            <a:r>
              <a:rPr lang="en" sz="1300" dirty="0"/>
              <a:t>It is the second largest telecommunication organization in Australia and is owned by Singtel </a:t>
            </a:r>
            <a:r>
              <a:rPr lang="en" sz="1300" dirty="0">
                <a:solidFill>
                  <a:srgbClr val="262626"/>
                </a:solidFill>
              </a:rPr>
              <a:t> (Singapore Telecommunications Limited).</a:t>
            </a:r>
          </a:p>
          <a:p>
            <a:pPr marL="0" indent="0" algn="l"/>
            <a:endParaRPr lang="en" sz="1300" dirty="0">
              <a:solidFill>
                <a:srgbClr val="262626"/>
              </a:solidFill>
            </a:endParaRPr>
          </a:p>
          <a:p>
            <a:pPr marL="171450" indent="-171450" algn="l">
              <a:buFont typeface="Wingdings"/>
              <a:buChar char="q"/>
            </a:pPr>
            <a:r>
              <a:rPr lang="en" sz="1300" dirty="0">
                <a:solidFill>
                  <a:srgbClr val="262626"/>
                </a:solidFill>
              </a:rPr>
              <a:t>Optus was founded by Paul O'Sullivan in 1991.</a:t>
            </a:r>
          </a:p>
          <a:p>
            <a:pPr marL="171450" indent="-171450" algn="l">
              <a:buFont typeface="Wingdings"/>
              <a:buChar char="q"/>
            </a:pPr>
            <a:endParaRPr lang="en" sz="1300" dirty="0">
              <a:solidFill>
                <a:srgbClr val="262626"/>
              </a:solidFill>
            </a:endParaRPr>
          </a:p>
          <a:p>
            <a:pPr marL="171450" indent="-171450" algn="l">
              <a:buFont typeface="Wingdings"/>
              <a:buChar char="q"/>
            </a:pPr>
            <a:r>
              <a:rPr lang="en" sz="1300" dirty="0">
                <a:solidFill>
                  <a:srgbClr val="262626"/>
                </a:solidFill>
              </a:rPr>
              <a:t>Following its privatization, AUSSAT changed its name to Optus, and it made its first public sale of long-distance calls at a lower cost than its rival Telstra. </a:t>
            </a: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a:p>
            <a:pPr marL="171450" indent="-171450" algn="l">
              <a:buFont typeface="Wingdings"/>
              <a:buChar char="q"/>
            </a:pPr>
            <a:endParaRPr lang="en" dirty="0">
              <a:solidFill>
                <a:srgbClr val="262626"/>
              </a:solidFill>
            </a:endParaRPr>
          </a:p>
        </p:txBody>
      </p:sp>
      <p:grpSp>
        <p:nvGrpSpPr>
          <p:cNvPr id="387" name="Google Shape;387;p29"/>
          <p:cNvGrpSpPr/>
          <p:nvPr/>
        </p:nvGrpSpPr>
        <p:grpSpPr>
          <a:xfrm>
            <a:off x="1738925" y="4718600"/>
            <a:ext cx="5666144" cy="116400"/>
            <a:chOff x="1738925" y="4718600"/>
            <a:chExt cx="5666144" cy="116400"/>
          </a:xfrm>
        </p:grpSpPr>
        <p:sp>
          <p:nvSpPr>
            <p:cNvPr id="388" name="Google Shape;388;p29">
              <a:hlinkClick r:id="rId3" action="ppaction://hlinksldjump"/>
            </p:cNvPr>
            <p:cNvSpPr/>
            <p:nvPr/>
          </p:nvSpPr>
          <p:spPr>
            <a:xfrm>
              <a:off x="203101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3" action="ppaction://hlinksldjump"/>
            </p:cNvPr>
            <p:cNvSpPr/>
            <p:nvPr/>
          </p:nvSpPr>
          <p:spPr>
            <a:xfrm>
              <a:off x="2323109"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4" action="ppaction://hlinksldjump"/>
            </p:cNvPr>
            <p:cNvSpPr/>
            <p:nvPr/>
          </p:nvSpPr>
          <p:spPr>
            <a:xfrm>
              <a:off x="261520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5" action="ppaction://hlinksldjump"/>
            </p:cNvPr>
            <p:cNvSpPr/>
            <p:nvPr/>
          </p:nvSpPr>
          <p:spPr>
            <a:xfrm>
              <a:off x="290729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5" action="ppaction://hlinksldjump"/>
            </p:cNvPr>
            <p:cNvSpPr/>
            <p:nvPr/>
          </p:nvSpPr>
          <p:spPr>
            <a:xfrm>
              <a:off x="319938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6" action="ppaction://hlinksldjump"/>
            </p:cNvPr>
            <p:cNvSpPr/>
            <p:nvPr/>
          </p:nvSpPr>
          <p:spPr>
            <a:xfrm>
              <a:off x="349147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7" action="ppaction://hlinksldjump"/>
            </p:cNvPr>
            <p:cNvSpPr/>
            <p:nvPr/>
          </p:nvSpPr>
          <p:spPr>
            <a:xfrm>
              <a:off x="378356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8" action="ppaction://hlinksldjump"/>
            </p:cNvPr>
            <p:cNvSpPr/>
            <p:nvPr/>
          </p:nvSpPr>
          <p:spPr>
            <a:xfrm>
              <a:off x="407565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4" action="ppaction://hlinksldjump"/>
            </p:cNvPr>
            <p:cNvSpPr/>
            <p:nvPr/>
          </p:nvSpPr>
          <p:spPr>
            <a:xfrm>
              <a:off x="4367751"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rId6" action="ppaction://hlinksldjump"/>
            </p:cNvPr>
            <p:cNvSpPr/>
            <p:nvPr/>
          </p:nvSpPr>
          <p:spPr>
            <a:xfrm>
              <a:off x="465984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 action="ppaction://noaction"/>
            </p:cNvPr>
            <p:cNvSpPr/>
            <p:nvPr/>
          </p:nvSpPr>
          <p:spPr>
            <a:xfrm>
              <a:off x="495193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 action="ppaction://noaction"/>
            </p:cNvPr>
            <p:cNvSpPr/>
            <p:nvPr/>
          </p:nvSpPr>
          <p:spPr>
            <a:xfrm>
              <a:off x="524402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 action="ppaction://noaction"/>
            </p:cNvPr>
            <p:cNvSpPr/>
            <p:nvPr/>
          </p:nvSpPr>
          <p:spPr>
            <a:xfrm>
              <a:off x="5536118"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 action="ppaction://noaction"/>
            </p:cNvPr>
            <p:cNvSpPr/>
            <p:nvPr/>
          </p:nvSpPr>
          <p:spPr>
            <a:xfrm>
              <a:off x="582821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 action="ppaction://noaction"/>
            </p:cNvPr>
            <p:cNvSpPr/>
            <p:nvPr/>
          </p:nvSpPr>
          <p:spPr>
            <a:xfrm>
              <a:off x="612030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 action="ppaction://noaction"/>
            </p:cNvPr>
            <p:cNvSpPr/>
            <p:nvPr/>
          </p:nvSpPr>
          <p:spPr>
            <a:xfrm>
              <a:off x="641239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 action="ppaction://noaction"/>
            </p:cNvPr>
            <p:cNvSpPr/>
            <p:nvPr/>
          </p:nvSpPr>
          <p:spPr>
            <a:xfrm>
              <a:off x="670448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 action="ppaction://noaction"/>
            </p:cNvPr>
            <p:cNvSpPr/>
            <p:nvPr/>
          </p:nvSpPr>
          <p:spPr>
            <a:xfrm>
              <a:off x="699657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 action="ppaction://noaction"/>
            </p:cNvPr>
            <p:cNvSpPr/>
            <p:nvPr/>
          </p:nvSpPr>
          <p:spPr>
            <a:xfrm>
              <a:off x="728866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9" action="ppaction://hlinksldjump"/>
            </p:cNvPr>
            <p:cNvSpPr/>
            <p:nvPr/>
          </p:nvSpPr>
          <p:spPr>
            <a:xfrm>
              <a:off x="173892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2" name="Picture 1" descr="A cloud computing diagram with icons&#10;&#10;Description automatically generated">
            <a:extLst>
              <a:ext uri="{FF2B5EF4-FFF2-40B4-BE49-F238E27FC236}">
                <a16:creationId xmlns:a16="http://schemas.microsoft.com/office/drawing/2014/main" id="{1A502CCA-7CC8-4E4C-875C-15FEC277A87F}"/>
              </a:ext>
            </a:extLst>
          </p:cNvPr>
          <p:cNvPicPr>
            <a:picLocks noChangeAspect="1"/>
          </p:cNvPicPr>
          <p:nvPr/>
        </p:nvPicPr>
        <p:blipFill rotWithShape="1">
          <a:blip r:embed="rId10"/>
          <a:srcRect l="6866" t="8051" r="6242" b="4661"/>
          <a:stretch/>
        </p:blipFill>
        <p:spPr>
          <a:xfrm>
            <a:off x="5627561" y="1055941"/>
            <a:ext cx="3179138" cy="28218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2391C696-2030-5387-2928-5BEDA72623C0}"/>
            </a:ext>
          </a:extLst>
        </p:cNvPr>
        <p:cNvGrpSpPr/>
        <p:nvPr/>
      </p:nvGrpSpPr>
      <p:grpSpPr>
        <a:xfrm>
          <a:off x="0" y="0"/>
          <a:ext cx="0" cy="0"/>
          <a:chOff x="0" y="0"/>
          <a:chExt cx="0" cy="0"/>
        </a:xfrm>
      </p:grpSpPr>
      <p:sp>
        <p:nvSpPr>
          <p:cNvPr id="367" name="Google Shape;367;p29">
            <a:extLst>
              <a:ext uri="{FF2B5EF4-FFF2-40B4-BE49-F238E27FC236}">
                <a16:creationId xmlns:a16="http://schemas.microsoft.com/office/drawing/2014/main" id="{49A0C527-97F9-6885-0BB0-57DA89DAF690}"/>
              </a:ext>
            </a:extLst>
          </p:cNvPr>
          <p:cNvSpPr txBox="1">
            <a:spLocks noGrp="1"/>
          </p:cNvSpPr>
          <p:nvPr>
            <p:ph type="subTitle" idx="2"/>
          </p:nvPr>
        </p:nvSpPr>
        <p:spPr>
          <a:xfrm>
            <a:off x="691247" y="1217339"/>
            <a:ext cx="7763400" cy="435516"/>
          </a:xfrm>
          <a:prstGeom prst="rect">
            <a:avLst/>
          </a:prstGeom>
        </p:spPr>
        <p:txBody>
          <a:bodyPr spcFirstLastPara="1" wrap="square" lIns="91425" tIns="91425" rIns="91425" bIns="91425" anchor="t" anchorCtr="0">
            <a:noAutofit/>
          </a:bodyPr>
          <a:lstStyle/>
          <a:p>
            <a:pPr marL="0" indent="0"/>
            <a:r>
              <a:rPr lang="en" dirty="0">
                <a:solidFill>
                  <a:srgbClr val="24282A"/>
                </a:solidFill>
              </a:rPr>
              <a:t>Wednesday 21 September 2022 - The Data Breach takes place.</a:t>
            </a:r>
          </a:p>
          <a:p>
            <a:pPr marL="0" indent="0"/>
            <a:endParaRPr lang="en" dirty="0">
              <a:solidFill>
                <a:srgbClr val="24282A"/>
              </a:solidFill>
            </a:endParaRPr>
          </a:p>
          <a:p>
            <a:pPr marL="171450" indent="-171450" algn="l">
              <a:buFont typeface="Wingdings"/>
              <a:buChar char="q"/>
            </a:pPr>
            <a:endParaRPr lang="en" dirty="0">
              <a:solidFill>
                <a:srgbClr val="262626"/>
              </a:solidFill>
            </a:endParaRPr>
          </a:p>
        </p:txBody>
      </p:sp>
      <p:grpSp>
        <p:nvGrpSpPr>
          <p:cNvPr id="387" name="Google Shape;387;p29">
            <a:extLst>
              <a:ext uri="{FF2B5EF4-FFF2-40B4-BE49-F238E27FC236}">
                <a16:creationId xmlns:a16="http://schemas.microsoft.com/office/drawing/2014/main" id="{BA8C0DBF-2708-FC0E-C436-73BEF2B2FBA5}"/>
              </a:ext>
            </a:extLst>
          </p:cNvPr>
          <p:cNvGrpSpPr/>
          <p:nvPr/>
        </p:nvGrpSpPr>
        <p:grpSpPr>
          <a:xfrm>
            <a:off x="1738925" y="4718600"/>
            <a:ext cx="5666144" cy="116400"/>
            <a:chOff x="1738925" y="4718600"/>
            <a:chExt cx="5666144" cy="116400"/>
          </a:xfrm>
        </p:grpSpPr>
        <p:sp>
          <p:nvSpPr>
            <p:cNvPr id="388" name="Google Shape;388;p29">
              <a:hlinkClick r:id="rId3" action="ppaction://hlinksldjump"/>
              <a:extLst>
                <a:ext uri="{FF2B5EF4-FFF2-40B4-BE49-F238E27FC236}">
                  <a16:creationId xmlns:a16="http://schemas.microsoft.com/office/drawing/2014/main" id="{DDDAB102-22EE-34F3-1B94-603483BCAF65}"/>
                </a:ext>
              </a:extLst>
            </p:cNvPr>
            <p:cNvSpPr/>
            <p:nvPr/>
          </p:nvSpPr>
          <p:spPr>
            <a:xfrm>
              <a:off x="203101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3" action="ppaction://hlinksldjump"/>
              <a:extLst>
                <a:ext uri="{FF2B5EF4-FFF2-40B4-BE49-F238E27FC236}">
                  <a16:creationId xmlns:a16="http://schemas.microsoft.com/office/drawing/2014/main" id="{89D6A678-B303-E2F9-0E3F-C41664F33FA1}"/>
                </a:ext>
              </a:extLst>
            </p:cNvPr>
            <p:cNvSpPr/>
            <p:nvPr/>
          </p:nvSpPr>
          <p:spPr>
            <a:xfrm>
              <a:off x="232310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4" action="ppaction://hlinksldjump"/>
              <a:extLst>
                <a:ext uri="{FF2B5EF4-FFF2-40B4-BE49-F238E27FC236}">
                  <a16:creationId xmlns:a16="http://schemas.microsoft.com/office/drawing/2014/main" id="{5CACA3C3-F3DE-4BCF-C171-BD622E85DA06}"/>
                </a:ext>
              </a:extLst>
            </p:cNvPr>
            <p:cNvSpPr/>
            <p:nvPr/>
          </p:nvSpPr>
          <p:spPr>
            <a:xfrm>
              <a:off x="2615200"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5" action="ppaction://hlinksldjump"/>
              <a:extLst>
                <a:ext uri="{FF2B5EF4-FFF2-40B4-BE49-F238E27FC236}">
                  <a16:creationId xmlns:a16="http://schemas.microsoft.com/office/drawing/2014/main" id="{CD3A728D-3868-883F-5E9A-12A1566528A3}"/>
                </a:ext>
              </a:extLst>
            </p:cNvPr>
            <p:cNvSpPr/>
            <p:nvPr/>
          </p:nvSpPr>
          <p:spPr>
            <a:xfrm>
              <a:off x="290729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5" action="ppaction://hlinksldjump"/>
              <a:extLst>
                <a:ext uri="{FF2B5EF4-FFF2-40B4-BE49-F238E27FC236}">
                  <a16:creationId xmlns:a16="http://schemas.microsoft.com/office/drawing/2014/main" id="{25DB739E-9BF5-A4EF-10FE-189AE2F75732}"/>
                </a:ext>
              </a:extLst>
            </p:cNvPr>
            <p:cNvSpPr/>
            <p:nvPr/>
          </p:nvSpPr>
          <p:spPr>
            <a:xfrm>
              <a:off x="319938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6" action="ppaction://hlinksldjump"/>
              <a:extLst>
                <a:ext uri="{FF2B5EF4-FFF2-40B4-BE49-F238E27FC236}">
                  <a16:creationId xmlns:a16="http://schemas.microsoft.com/office/drawing/2014/main" id="{39605EA3-C0D7-30FC-42F7-72CC09C7AFE1}"/>
                </a:ext>
              </a:extLst>
            </p:cNvPr>
            <p:cNvSpPr/>
            <p:nvPr/>
          </p:nvSpPr>
          <p:spPr>
            <a:xfrm>
              <a:off x="349147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7" action="ppaction://hlinksldjump"/>
              <a:extLst>
                <a:ext uri="{FF2B5EF4-FFF2-40B4-BE49-F238E27FC236}">
                  <a16:creationId xmlns:a16="http://schemas.microsoft.com/office/drawing/2014/main" id="{D048A4A4-A57E-4971-AD95-4A9BA881B91A}"/>
                </a:ext>
              </a:extLst>
            </p:cNvPr>
            <p:cNvSpPr/>
            <p:nvPr/>
          </p:nvSpPr>
          <p:spPr>
            <a:xfrm>
              <a:off x="378356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rId4" action="ppaction://hlinksldjump"/>
              <a:extLst>
                <a:ext uri="{FF2B5EF4-FFF2-40B4-BE49-F238E27FC236}">
                  <a16:creationId xmlns:a16="http://schemas.microsoft.com/office/drawing/2014/main" id="{B245E29F-F1F9-B0E4-CCAB-21B8FFF2EEAF}"/>
                </a:ext>
              </a:extLst>
            </p:cNvPr>
            <p:cNvSpPr/>
            <p:nvPr/>
          </p:nvSpPr>
          <p:spPr>
            <a:xfrm>
              <a:off x="407565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rId8" action="ppaction://hlinksldjump"/>
              <a:extLst>
                <a:ext uri="{FF2B5EF4-FFF2-40B4-BE49-F238E27FC236}">
                  <a16:creationId xmlns:a16="http://schemas.microsoft.com/office/drawing/2014/main" id="{66776042-A26C-62FC-88C0-BD8ED71298F4}"/>
                </a:ext>
              </a:extLst>
            </p:cNvPr>
            <p:cNvSpPr/>
            <p:nvPr/>
          </p:nvSpPr>
          <p:spPr>
            <a:xfrm>
              <a:off x="4367751"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 action="ppaction://noaction"/>
              <a:extLst>
                <a:ext uri="{FF2B5EF4-FFF2-40B4-BE49-F238E27FC236}">
                  <a16:creationId xmlns:a16="http://schemas.microsoft.com/office/drawing/2014/main" id="{67C3FB8A-5F3B-F0EC-6A28-4787066100B2}"/>
                </a:ext>
              </a:extLst>
            </p:cNvPr>
            <p:cNvSpPr/>
            <p:nvPr/>
          </p:nvSpPr>
          <p:spPr>
            <a:xfrm>
              <a:off x="465984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 action="ppaction://noaction"/>
              <a:extLst>
                <a:ext uri="{FF2B5EF4-FFF2-40B4-BE49-F238E27FC236}">
                  <a16:creationId xmlns:a16="http://schemas.microsoft.com/office/drawing/2014/main" id="{583A3227-6B37-20D9-13C9-66B15DA4B867}"/>
                </a:ext>
              </a:extLst>
            </p:cNvPr>
            <p:cNvSpPr/>
            <p:nvPr/>
          </p:nvSpPr>
          <p:spPr>
            <a:xfrm>
              <a:off x="495193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 action="ppaction://noaction"/>
              <a:extLst>
                <a:ext uri="{FF2B5EF4-FFF2-40B4-BE49-F238E27FC236}">
                  <a16:creationId xmlns:a16="http://schemas.microsoft.com/office/drawing/2014/main" id="{10A41FFE-5856-F91F-F6C0-77FBDF5DD185}"/>
                </a:ext>
              </a:extLst>
            </p:cNvPr>
            <p:cNvSpPr/>
            <p:nvPr/>
          </p:nvSpPr>
          <p:spPr>
            <a:xfrm>
              <a:off x="524402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 action="ppaction://noaction"/>
              <a:extLst>
                <a:ext uri="{FF2B5EF4-FFF2-40B4-BE49-F238E27FC236}">
                  <a16:creationId xmlns:a16="http://schemas.microsoft.com/office/drawing/2014/main" id="{3375FEEA-89D6-E0DE-1183-1A41186499FE}"/>
                </a:ext>
              </a:extLst>
            </p:cNvPr>
            <p:cNvSpPr/>
            <p:nvPr/>
          </p:nvSpPr>
          <p:spPr>
            <a:xfrm>
              <a:off x="5536118"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 action="ppaction://noaction"/>
              <a:extLst>
                <a:ext uri="{FF2B5EF4-FFF2-40B4-BE49-F238E27FC236}">
                  <a16:creationId xmlns:a16="http://schemas.microsoft.com/office/drawing/2014/main" id="{090ED18F-6CAD-A2AF-605C-3403A3F170B9}"/>
                </a:ext>
              </a:extLst>
            </p:cNvPr>
            <p:cNvSpPr/>
            <p:nvPr/>
          </p:nvSpPr>
          <p:spPr>
            <a:xfrm>
              <a:off x="582821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 action="ppaction://noaction"/>
              <a:extLst>
                <a:ext uri="{FF2B5EF4-FFF2-40B4-BE49-F238E27FC236}">
                  <a16:creationId xmlns:a16="http://schemas.microsoft.com/office/drawing/2014/main" id="{749E630F-0354-61AB-DFA4-DA28B574D7FE}"/>
                </a:ext>
              </a:extLst>
            </p:cNvPr>
            <p:cNvSpPr/>
            <p:nvPr/>
          </p:nvSpPr>
          <p:spPr>
            <a:xfrm>
              <a:off x="612030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 action="ppaction://noaction"/>
              <a:extLst>
                <a:ext uri="{FF2B5EF4-FFF2-40B4-BE49-F238E27FC236}">
                  <a16:creationId xmlns:a16="http://schemas.microsoft.com/office/drawing/2014/main" id="{4CC99451-3348-A32E-59F9-1FCFAFC325B3}"/>
                </a:ext>
              </a:extLst>
            </p:cNvPr>
            <p:cNvSpPr/>
            <p:nvPr/>
          </p:nvSpPr>
          <p:spPr>
            <a:xfrm>
              <a:off x="641239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 action="ppaction://noaction"/>
              <a:extLst>
                <a:ext uri="{FF2B5EF4-FFF2-40B4-BE49-F238E27FC236}">
                  <a16:creationId xmlns:a16="http://schemas.microsoft.com/office/drawing/2014/main" id="{2FE47556-73D1-D4AD-4045-7235A56C7173}"/>
                </a:ext>
              </a:extLst>
            </p:cNvPr>
            <p:cNvSpPr/>
            <p:nvPr/>
          </p:nvSpPr>
          <p:spPr>
            <a:xfrm>
              <a:off x="670448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 action="ppaction://noaction"/>
              <a:extLst>
                <a:ext uri="{FF2B5EF4-FFF2-40B4-BE49-F238E27FC236}">
                  <a16:creationId xmlns:a16="http://schemas.microsoft.com/office/drawing/2014/main" id="{80BBB7B1-9042-CC83-2758-5B74BBFA23C3}"/>
                </a:ext>
              </a:extLst>
            </p:cNvPr>
            <p:cNvSpPr/>
            <p:nvPr/>
          </p:nvSpPr>
          <p:spPr>
            <a:xfrm>
              <a:off x="699657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 action="ppaction://noaction"/>
              <a:extLst>
                <a:ext uri="{FF2B5EF4-FFF2-40B4-BE49-F238E27FC236}">
                  <a16:creationId xmlns:a16="http://schemas.microsoft.com/office/drawing/2014/main" id="{63F89040-D98B-BD9A-A569-6324CD6A79E5}"/>
                </a:ext>
              </a:extLst>
            </p:cNvPr>
            <p:cNvSpPr/>
            <p:nvPr/>
          </p:nvSpPr>
          <p:spPr>
            <a:xfrm>
              <a:off x="728866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9" action="ppaction://hlinksldjump"/>
              <a:extLst>
                <a:ext uri="{FF2B5EF4-FFF2-40B4-BE49-F238E27FC236}">
                  <a16:creationId xmlns:a16="http://schemas.microsoft.com/office/drawing/2014/main" id="{6221132A-1F43-9C9A-0DE8-D47CD503A051}"/>
                </a:ext>
              </a:extLst>
            </p:cNvPr>
            <p:cNvSpPr/>
            <p:nvPr/>
          </p:nvSpPr>
          <p:spPr>
            <a:xfrm>
              <a:off x="173892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 name="Arrow: Down 3">
            <a:extLst>
              <a:ext uri="{FF2B5EF4-FFF2-40B4-BE49-F238E27FC236}">
                <a16:creationId xmlns:a16="http://schemas.microsoft.com/office/drawing/2014/main" id="{AF0B4438-6467-8F4D-02D1-D05E809B78FA}"/>
              </a:ext>
            </a:extLst>
          </p:cNvPr>
          <p:cNvSpPr/>
          <p:nvPr/>
        </p:nvSpPr>
        <p:spPr>
          <a:xfrm>
            <a:off x="4485131" y="1522475"/>
            <a:ext cx="214884" cy="3931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367;p29">
            <a:extLst>
              <a:ext uri="{FF2B5EF4-FFF2-40B4-BE49-F238E27FC236}">
                <a16:creationId xmlns:a16="http://schemas.microsoft.com/office/drawing/2014/main" id="{C4AA9345-A82B-A0D4-E3C1-DDBC7B597567}"/>
              </a:ext>
            </a:extLst>
          </p:cNvPr>
          <p:cNvSpPr txBox="1">
            <a:spLocks/>
          </p:cNvSpPr>
          <p:nvPr/>
        </p:nvSpPr>
        <p:spPr>
          <a:xfrm>
            <a:off x="724775" y="1849799"/>
            <a:ext cx="7763400" cy="435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1pPr>
            <a:lvl2pPr marL="914400" marR="0" lvl="1"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2pPr>
            <a:lvl3pPr marL="1371600" marR="0" lvl="2"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3pPr>
            <a:lvl4pPr marL="1828800" marR="0" lvl="3"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4pPr>
            <a:lvl5pPr marL="2286000" marR="0" lvl="4"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5pPr>
            <a:lvl6pPr marL="2743200" marR="0" lvl="5"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6pPr>
            <a:lvl7pPr marL="3200400" marR="0" lvl="6"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7pPr>
            <a:lvl8pPr marL="3657600" marR="0" lvl="7"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8pPr>
            <a:lvl9pPr marL="4114800" marR="0" lvl="8"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9pPr>
          </a:lstStyle>
          <a:p>
            <a:pPr marL="0" indent="0"/>
            <a:r>
              <a:rPr lang="en" dirty="0">
                <a:solidFill>
                  <a:srgbClr val="24282A"/>
                </a:solidFill>
              </a:rPr>
              <a:t>Thursday 22 September 2022 - Optus releases a statement acknowledging the cyberattack.</a:t>
            </a:r>
          </a:p>
          <a:p>
            <a:pPr marL="0" indent="0"/>
            <a:endParaRPr lang="en" dirty="0">
              <a:solidFill>
                <a:srgbClr val="24282A"/>
              </a:solidFill>
            </a:endParaRPr>
          </a:p>
          <a:p>
            <a:pPr marL="171450" indent="-171450" algn="l">
              <a:buFont typeface="Wingdings"/>
              <a:buChar char="q"/>
            </a:pPr>
            <a:endParaRPr lang="en" dirty="0">
              <a:solidFill>
                <a:srgbClr val="262626"/>
              </a:solidFill>
            </a:endParaRPr>
          </a:p>
        </p:txBody>
      </p:sp>
      <p:sp>
        <p:nvSpPr>
          <p:cNvPr id="7" name="Arrow: Down 6">
            <a:extLst>
              <a:ext uri="{FF2B5EF4-FFF2-40B4-BE49-F238E27FC236}">
                <a16:creationId xmlns:a16="http://schemas.microsoft.com/office/drawing/2014/main" id="{03D77971-A57E-E180-A355-19173C697B21}"/>
              </a:ext>
            </a:extLst>
          </p:cNvPr>
          <p:cNvSpPr/>
          <p:nvPr/>
        </p:nvSpPr>
        <p:spPr>
          <a:xfrm>
            <a:off x="4485130" y="2199130"/>
            <a:ext cx="214884" cy="3931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367;p29">
            <a:extLst>
              <a:ext uri="{FF2B5EF4-FFF2-40B4-BE49-F238E27FC236}">
                <a16:creationId xmlns:a16="http://schemas.microsoft.com/office/drawing/2014/main" id="{346946F9-D2CD-E81D-14CF-88774D7A1E98}"/>
              </a:ext>
            </a:extLst>
          </p:cNvPr>
          <p:cNvSpPr txBox="1">
            <a:spLocks/>
          </p:cNvSpPr>
          <p:nvPr/>
        </p:nvSpPr>
        <p:spPr>
          <a:xfrm>
            <a:off x="711059" y="2558459"/>
            <a:ext cx="7763400" cy="435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1pPr>
            <a:lvl2pPr marL="914400" marR="0" lvl="1"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2pPr>
            <a:lvl3pPr marL="1371600" marR="0" lvl="2"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3pPr>
            <a:lvl4pPr marL="1828800" marR="0" lvl="3"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4pPr>
            <a:lvl5pPr marL="2286000" marR="0" lvl="4"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5pPr>
            <a:lvl6pPr marL="2743200" marR="0" lvl="5"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6pPr>
            <a:lvl7pPr marL="3200400" marR="0" lvl="6"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7pPr>
            <a:lvl8pPr marL="3657600" marR="0" lvl="7"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8pPr>
            <a:lvl9pPr marL="4114800" marR="0" lvl="8"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9pPr>
          </a:lstStyle>
          <a:p>
            <a:pPr marL="0" indent="0"/>
            <a:r>
              <a:rPr lang="en" dirty="0">
                <a:solidFill>
                  <a:srgbClr val="24282A"/>
                </a:solidFill>
              </a:rPr>
              <a:t> Tuesday 27 September 2022 - 10,000 records were released with a threat to continue.</a:t>
            </a:r>
          </a:p>
          <a:p>
            <a:pPr marL="0" indent="0"/>
            <a:endParaRPr lang="en" dirty="0">
              <a:solidFill>
                <a:srgbClr val="24282A"/>
              </a:solidFill>
            </a:endParaRPr>
          </a:p>
          <a:p>
            <a:pPr marL="171450" indent="-171450" algn="l">
              <a:buFont typeface="Wingdings"/>
              <a:buChar char="q"/>
            </a:pPr>
            <a:endParaRPr lang="en" dirty="0">
              <a:solidFill>
                <a:srgbClr val="262626"/>
              </a:solidFill>
            </a:endParaRPr>
          </a:p>
        </p:txBody>
      </p:sp>
      <p:sp>
        <p:nvSpPr>
          <p:cNvPr id="9" name="Arrow: Down 8">
            <a:extLst>
              <a:ext uri="{FF2B5EF4-FFF2-40B4-BE49-F238E27FC236}">
                <a16:creationId xmlns:a16="http://schemas.microsoft.com/office/drawing/2014/main" id="{04FC471F-6C09-FFC3-BFD9-ACE5CA0548A6}"/>
              </a:ext>
            </a:extLst>
          </p:cNvPr>
          <p:cNvSpPr/>
          <p:nvPr/>
        </p:nvSpPr>
        <p:spPr>
          <a:xfrm>
            <a:off x="4485129" y="2912361"/>
            <a:ext cx="214884" cy="3931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367;p29">
            <a:extLst>
              <a:ext uri="{FF2B5EF4-FFF2-40B4-BE49-F238E27FC236}">
                <a16:creationId xmlns:a16="http://schemas.microsoft.com/office/drawing/2014/main" id="{3792E5A1-D964-CE75-C0D9-86931E25FCB3}"/>
              </a:ext>
            </a:extLst>
          </p:cNvPr>
          <p:cNvSpPr txBox="1">
            <a:spLocks/>
          </p:cNvSpPr>
          <p:nvPr/>
        </p:nvSpPr>
        <p:spPr>
          <a:xfrm>
            <a:off x="683627" y="4122083"/>
            <a:ext cx="7763400" cy="435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1pPr>
            <a:lvl2pPr marL="914400" marR="0" lvl="1"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2pPr>
            <a:lvl3pPr marL="1371600" marR="0" lvl="2"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3pPr>
            <a:lvl4pPr marL="1828800" marR="0" lvl="3"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4pPr>
            <a:lvl5pPr marL="2286000" marR="0" lvl="4"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5pPr>
            <a:lvl6pPr marL="2743200" marR="0" lvl="5"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6pPr>
            <a:lvl7pPr marL="3200400" marR="0" lvl="6"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7pPr>
            <a:lvl8pPr marL="3657600" marR="0" lvl="7"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8pPr>
            <a:lvl9pPr marL="4114800" marR="0" lvl="8"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9pPr>
          </a:lstStyle>
          <a:p>
            <a:pPr marL="0" indent="0"/>
            <a:r>
              <a:rPr lang="en" dirty="0"/>
              <a:t>Tuesday 11 October 2022 – The OAIC and ACMA organized an investigation that was related to the personal information handling practices of Singtel Optus Pty Ltd in regard to the data breach. </a:t>
            </a:r>
            <a:endParaRPr lang="en-US"/>
          </a:p>
          <a:p>
            <a:pPr marL="0" indent="0"/>
            <a:endParaRPr lang="en" dirty="0">
              <a:solidFill>
                <a:srgbClr val="24282A"/>
              </a:solidFill>
            </a:endParaRPr>
          </a:p>
          <a:p>
            <a:pPr marL="0" indent="0" algn="l"/>
            <a:endParaRPr lang="en" dirty="0">
              <a:solidFill>
                <a:srgbClr val="262626"/>
              </a:solidFill>
            </a:endParaRPr>
          </a:p>
        </p:txBody>
      </p:sp>
      <p:sp>
        <p:nvSpPr>
          <p:cNvPr id="12" name="Google Shape;367;p29">
            <a:extLst>
              <a:ext uri="{FF2B5EF4-FFF2-40B4-BE49-F238E27FC236}">
                <a16:creationId xmlns:a16="http://schemas.microsoft.com/office/drawing/2014/main" id="{2ACFB302-192F-4148-260A-944B9DA48BB4}"/>
              </a:ext>
            </a:extLst>
          </p:cNvPr>
          <p:cNvSpPr txBox="1">
            <a:spLocks/>
          </p:cNvSpPr>
          <p:nvPr/>
        </p:nvSpPr>
        <p:spPr>
          <a:xfrm>
            <a:off x="656195" y="3267119"/>
            <a:ext cx="7763400" cy="435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1pPr>
            <a:lvl2pPr marL="914400" marR="0" lvl="1"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2pPr>
            <a:lvl3pPr marL="1371600" marR="0" lvl="2"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3pPr>
            <a:lvl4pPr marL="1828800" marR="0" lvl="3"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4pPr>
            <a:lvl5pPr marL="2286000" marR="0" lvl="4"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5pPr>
            <a:lvl6pPr marL="2743200" marR="0" lvl="5"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6pPr>
            <a:lvl7pPr marL="3200400" marR="0" lvl="6"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7pPr>
            <a:lvl8pPr marL="3657600" marR="0" lvl="7"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8pPr>
            <a:lvl9pPr marL="4114800" marR="0" lvl="8" indent="-304800" algn="ctr" rtl="0">
              <a:lnSpc>
                <a:spcPct val="100000"/>
              </a:lnSpc>
              <a:spcBef>
                <a:spcPts val="0"/>
              </a:spcBef>
              <a:spcAft>
                <a:spcPts val="0"/>
              </a:spcAft>
              <a:buClr>
                <a:schemeClr val="dk1"/>
              </a:buClr>
              <a:buSzPts val="1200"/>
              <a:buFont typeface="Barlow Medium"/>
              <a:buNone/>
              <a:defRPr sz="1200" b="0" i="0" u="none" strike="noStrike" cap="none">
                <a:solidFill>
                  <a:schemeClr val="dk1"/>
                </a:solidFill>
                <a:latin typeface="Barlow Medium"/>
                <a:ea typeface="Barlow Medium"/>
                <a:cs typeface="Barlow Medium"/>
                <a:sym typeface="Barlow Medium"/>
              </a:defRPr>
            </a:lvl9pPr>
          </a:lstStyle>
          <a:p>
            <a:pPr marL="0" indent="0"/>
            <a:r>
              <a:rPr lang="en" dirty="0">
                <a:solidFill>
                  <a:srgbClr val="24282A"/>
                </a:solidFill>
              </a:rPr>
              <a:t>Tuesday 27 September 2022 – Four hours after posting the 10,000 records the attacker backed out from the ransom and deleted the entire dataset.</a:t>
            </a:r>
            <a:endParaRPr lang="en-US" dirty="0"/>
          </a:p>
          <a:p>
            <a:pPr marL="0" indent="0"/>
            <a:endParaRPr lang="en" dirty="0">
              <a:solidFill>
                <a:srgbClr val="24282A"/>
              </a:solidFill>
            </a:endParaRPr>
          </a:p>
          <a:p>
            <a:pPr marL="0" indent="0"/>
            <a:endParaRPr lang="en" dirty="0">
              <a:solidFill>
                <a:srgbClr val="24282A"/>
              </a:solidFill>
            </a:endParaRPr>
          </a:p>
          <a:p>
            <a:pPr marL="171450" indent="-171450" algn="l">
              <a:buFont typeface="Wingdings"/>
              <a:buChar char="q"/>
            </a:pPr>
            <a:endParaRPr lang="en" dirty="0">
              <a:solidFill>
                <a:srgbClr val="262626"/>
              </a:solidFill>
            </a:endParaRPr>
          </a:p>
        </p:txBody>
      </p:sp>
      <p:sp>
        <p:nvSpPr>
          <p:cNvPr id="13" name="Arrow: Down 12">
            <a:extLst>
              <a:ext uri="{FF2B5EF4-FFF2-40B4-BE49-F238E27FC236}">
                <a16:creationId xmlns:a16="http://schemas.microsoft.com/office/drawing/2014/main" id="{7E915185-25D9-ACE6-4C23-EFEBB6B2266B}"/>
              </a:ext>
            </a:extLst>
          </p:cNvPr>
          <p:cNvSpPr/>
          <p:nvPr/>
        </p:nvSpPr>
        <p:spPr>
          <a:xfrm>
            <a:off x="4485128" y="3794756"/>
            <a:ext cx="214884" cy="3931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365;p29">
            <a:extLst>
              <a:ext uri="{FF2B5EF4-FFF2-40B4-BE49-F238E27FC236}">
                <a16:creationId xmlns:a16="http://schemas.microsoft.com/office/drawing/2014/main" id="{5B85A78F-C520-3CE8-4B7D-182B154ED89A}"/>
              </a:ext>
            </a:extLst>
          </p:cNvPr>
          <p:cNvSpPr txBox="1">
            <a:spLocks noGrp="1"/>
          </p:cNvSpPr>
          <p:nvPr>
            <p:ph type="title"/>
          </p:nvPr>
        </p:nvSpPr>
        <p:spPr>
          <a:xfrm>
            <a:off x="683424" y="630953"/>
            <a:ext cx="7704000" cy="572700"/>
          </a:xfrm>
          <a:prstGeom prst="rect">
            <a:avLst/>
          </a:prstGeom>
        </p:spPr>
        <p:txBody>
          <a:bodyPr spcFirstLastPara="1" wrap="square" lIns="91425" tIns="91425" rIns="91425" bIns="91425" anchor="t" anchorCtr="0">
            <a:noAutofit/>
          </a:bodyPr>
          <a:lstStyle/>
          <a:p>
            <a:pPr algn="ctr"/>
            <a:r>
              <a:rPr lang="en" b="1" dirty="0">
                <a:latin typeface="Open Sans"/>
              </a:rPr>
              <a:t> Breach Timeline</a:t>
            </a:r>
            <a:br>
              <a:rPr lang="en" dirty="0"/>
            </a:br>
            <a:endParaRPr lang="en"/>
          </a:p>
        </p:txBody>
      </p:sp>
    </p:spTree>
    <p:extLst>
      <p:ext uri="{BB962C8B-B14F-4D97-AF65-F5344CB8AC3E}">
        <p14:creationId xmlns:p14="http://schemas.microsoft.com/office/powerpoint/2010/main" val="37306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B378E816-66DE-14FE-F73E-881BF7EEE92A}"/>
            </a:ext>
          </a:extLst>
        </p:cNvPr>
        <p:cNvGrpSpPr/>
        <p:nvPr/>
      </p:nvGrpSpPr>
      <p:grpSpPr>
        <a:xfrm>
          <a:off x="0" y="0"/>
          <a:ext cx="0" cy="0"/>
          <a:chOff x="0" y="0"/>
          <a:chExt cx="0" cy="0"/>
        </a:xfrm>
      </p:grpSpPr>
      <p:sp>
        <p:nvSpPr>
          <p:cNvPr id="365" name="Google Shape;365;p29">
            <a:extLst>
              <a:ext uri="{FF2B5EF4-FFF2-40B4-BE49-F238E27FC236}">
                <a16:creationId xmlns:a16="http://schemas.microsoft.com/office/drawing/2014/main" id="{446728BF-63F3-689E-B945-69B186E59E34}"/>
              </a:ext>
            </a:extLst>
          </p:cNvPr>
          <p:cNvSpPr txBox="1">
            <a:spLocks noGrp="1"/>
          </p:cNvSpPr>
          <p:nvPr>
            <p:ph type="title"/>
          </p:nvPr>
        </p:nvSpPr>
        <p:spPr>
          <a:xfrm>
            <a:off x="738288" y="827549"/>
            <a:ext cx="7704000" cy="572700"/>
          </a:xfrm>
          <a:prstGeom prst="rect">
            <a:avLst/>
          </a:prstGeom>
        </p:spPr>
        <p:txBody>
          <a:bodyPr spcFirstLastPara="1" wrap="square" lIns="91425" tIns="91425" rIns="91425" bIns="91425" anchor="t" anchorCtr="0">
            <a:noAutofit/>
          </a:bodyPr>
          <a:lstStyle/>
          <a:p>
            <a:r>
              <a:rPr lang="en" b="1" dirty="0">
                <a:latin typeface="Open Sans"/>
              </a:rPr>
              <a:t> Technical Details</a:t>
            </a:r>
            <a:br>
              <a:rPr lang="en" dirty="0"/>
            </a:br>
            <a:endParaRPr lang="en"/>
          </a:p>
        </p:txBody>
      </p:sp>
      <p:sp>
        <p:nvSpPr>
          <p:cNvPr id="367" name="Google Shape;367;p29">
            <a:extLst>
              <a:ext uri="{FF2B5EF4-FFF2-40B4-BE49-F238E27FC236}">
                <a16:creationId xmlns:a16="http://schemas.microsoft.com/office/drawing/2014/main" id="{EE904B87-7371-831D-F244-296E1115E407}"/>
              </a:ext>
            </a:extLst>
          </p:cNvPr>
          <p:cNvSpPr txBox="1">
            <a:spLocks noGrp="1"/>
          </p:cNvSpPr>
          <p:nvPr>
            <p:ph type="subTitle" idx="2"/>
          </p:nvPr>
        </p:nvSpPr>
        <p:spPr>
          <a:xfrm>
            <a:off x="736967" y="1551095"/>
            <a:ext cx="5486544" cy="3091848"/>
          </a:xfrm>
          <a:prstGeom prst="rect">
            <a:avLst/>
          </a:prstGeom>
        </p:spPr>
        <p:txBody>
          <a:bodyPr spcFirstLastPara="1" wrap="square" lIns="91425" tIns="91425" rIns="91425" bIns="91425" anchor="t" anchorCtr="0">
            <a:noAutofit/>
          </a:bodyPr>
          <a:lstStyle/>
          <a:p>
            <a:pPr marL="171450" indent="-171450" algn="just">
              <a:buFont typeface="Wingdings"/>
              <a:buChar char="q"/>
            </a:pPr>
            <a:r>
              <a:rPr lang="en" sz="1300" dirty="0"/>
              <a:t>The Australian government and an Optus insider confirmed that a human error was most likely the weakness that led to the attack, despite the organization's assertion that it was an extremely complex attack. </a:t>
            </a:r>
          </a:p>
          <a:p>
            <a:pPr marL="171450" indent="-171450" algn="just">
              <a:buFont typeface="Wingdings"/>
              <a:buChar char="q"/>
            </a:pPr>
            <a:endParaRPr lang="en" sz="1300" dirty="0">
              <a:solidFill>
                <a:srgbClr val="24282A"/>
              </a:solidFill>
            </a:endParaRPr>
          </a:p>
          <a:p>
            <a:pPr marL="171450" indent="-171450" algn="just">
              <a:buFont typeface="Wingdings"/>
              <a:buChar char="q"/>
            </a:pPr>
            <a:r>
              <a:rPr lang="en" sz="1300" dirty="0">
                <a:solidFill>
                  <a:srgbClr val="24282A"/>
                </a:solidFill>
              </a:rPr>
              <a:t>The root cause of this attack was an API that was left completely unprotected and exposed to the public. Furthermore, this API lacked any user authentication measures that may have prevented or at least lessened the likelihood that this attack would have occurred in the first place. </a:t>
            </a:r>
          </a:p>
          <a:p>
            <a:pPr marL="171450" indent="-171450" algn="just">
              <a:buFont typeface="Wingdings"/>
              <a:buChar char="q"/>
            </a:pPr>
            <a:endParaRPr lang="en" sz="1300" dirty="0">
              <a:solidFill>
                <a:srgbClr val="24282A"/>
              </a:solidFill>
            </a:endParaRPr>
          </a:p>
          <a:p>
            <a:pPr marL="171450" indent="-171450" algn="just">
              <a:buFont typeface="Wingdings"/>
              <a:buChar char="q"/>
            </a:pPr>
            <a:r>
              <a:rPr lang="en" sz="1300" dirty="0">
                <a:solidFill>
                  <a:srgbClr val="24282A"/>
                </a:solidFill>
              </a:rPr>
              <a:t>This vulnerability exposed different sensitive data like driver's license numbers, phone numbers, dates of birth and home address.</a:t>
            </a: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a:p>
            <a:pPr marL="171450" indent="-171450" algn="just">
              <a:buFont typeface="Wingdings"/>
              <a:buChar char="q"/>
            </a:pPr>
            <a:endParaRPr lang="en" dirty="0">
              <a:solidFill>
                <a:srgbClr val="24282A"/>
              </a:solidFill>
            </a:endParaRPr>
          </a:p>
        </p:txBody>
      </p:sp>
      <p:grpSp>
        <p:nvGrpSpPr>
          <p:cNvPr id="387" name="Google Shape;387;p29">
            <a:extLst>
              <a:ext uri="{FF2B5EF4-FFF2-40B4-BE49-F238E27FC236}">
                <a16:creationId xmlns:a16="http://schemas.microsoft.com/office/drawing/2014/main" id="{F3BA91A4-EB2A-73AB-ABFB-FB7B7C52E692}"/>
              </a:ext>
            </a:extLst>
          </p:cNvPr>
          <p:cNvGrpSpPr/>
          <p:nvPr/>
        </p:nvGrpSpPr>
        <p:grpSpPr>
          <a:xfrm>
            <a:off x="1738925" y="4718600"/>
            <a:ext cx="5666144" cy="116400"/>
            <a:chOff x="1738925" y="4718600"/>
            <a:chExt cx="5666144" cy="116400"/>
          </a:xfrm>
        </p:grpSpPr>
        <p:sp>
          <p:nvSpPr>
            <p:cNvPr id="388" name="Google Shape;388;p29">
              <a:hlinkClick r:id="rId3" action="ppaction://hlinksldjump"/>
              <a:extLst>
                <a:ext uri="{FF2B5EF4-FFF2-40B4-BE49-F238E27FC236}">
                  <a16:creationId xmlns:a16="http://schemas.microsoft.com/office/drawing/2014/main" id="{37194035-31A7-4284-78DA-70895025613F}"/>
                </a:ext>
              </a:extLst>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89" name="Google Shape;389;p29">
              <a:hlinkClick r:id="rId3" action="ppaction://hlinksldjump"/>
              <a:extLst>
                <a:ext uri="{FF2B5EF4-FFF2-40B4-BE49-F238E27FC236}">
                  <a16:creationId xmlns:a16="http://schemas.microsoft.com/office/drawing/2014/main" id="{8CB78E28-35DB-B62A-B9D6-4C3AFD4CC8D4}"/>
                </a:ext>
              </a:extLst>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0" name="Google Shape;390;p29">
              <a:hlinkClick r:id="rId4" action="ppaction://hlinksldjump"/>
              <a:extLst>
                <a:ext uri="{FF2B5EF4-FFF2-40B4-BE49-F238E27FC236}">
                  <a16:creationId xmlns:a16="http://schemas.microsoft.com/office/drawing/2014/main" id="{706DAC8C-0A65-1AFA-9037-B9DEE7C2D776}"/>
                </a:ext>
              </a:extLst>
            </p:cNvPr>
            <p:cNvSpPr/>
            <p:nvPr/>
          </p:nvSpPr>
          <p:spPr>
            <a:xfrm>
              <a:off x="261520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1" name="Google Shape;391;p29">
              <a:hlinkClick r:id="rId5" action="ppaction://hlinksldjump"/>
              <a:extLst>
                <a:ext uri="{FF2B5EF4-FFF2-40B4-BE49-F238E27FC236}">
                  <a16:creationId xmlns:a16="http://schemas.microsoft.com/office/drawing/2014/main" id="{3A0A1C7E-27DD-F849-8E22-8FBB738F6260}"/>
                </a:ext>
              </a:extLst>
            </p:cNvPr>
            <p:cNvSpPr/>
            <p:nvPr/>
          </p:nvSpPr>
          <p:spPr>
            <a:xfrm>
              <a:off x="2907292"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2" name="Google Shape;392;p29">
              <a:hlinkClick r:id="rId5" action="ppaction://hlinksldjump"/>
              <a:extLst>
                <a:ext uri="{FF2B5EF4-FFF2-40B4-BE49-F238E27FC236}">
                  <a16:creationId xmlns:a16="http://schemas.microsoft.com/office/drawing/2014/main" id="{3FCE5906-5ED8-A527-DD25-8F1B11055697}"/>
                </a:ext>
              </a:extLst>
            </p:cNvPr>
            <p:cNvSpPr/>
            <p:nvPr/>
          </p:nvSpPr>
          <p:spPr>
            <a:xfrm>
              <a:off x="319938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3" name="Google Shape;393;p29">
              <a:hlinkClick r:id="rId4" action="ppaction://hlinksldjump"/>
              <a:extLst>
                <a:ext uri="{FF2B5EF4-FFF2-40B4-BE49-F238E27FC236}">
                  <a16:creationId xmlns:a16="http://schemas.microsoft.com/office/drawing/2014/main" id="{5058F9CA-82F0-CE1C-36BD-A5033D62AABE}"/>
                </a:ext>
              </a:extLst>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4" name="Google Shape;394;p29">
              <a:hlinkClick r:id="rId6" action="ppaction://hlinksldjump"/>
              <a:extLst>
                <a:ext uri="{FF2B5EF4-FFF2-40B4-BE49-F238E27FC236}">
                  <a16:creationId xmlns:a16="http://schemas.microsoft.com/office/drawing/2014/main" id="{474D1C52-4894-BF02-232A-A1876FB92959}"/>
                </a:ext>
              </a:extLst>
            </p:cNvPr>
            <p:cNvSpPr/>
            <p:nvPr/>
          </p:nvSpPr>
          <p:spPr>
            <a:xfrm>
              <a:off x="378356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5" name="Google Shape;395;p29">
              <a:hlinkClick r:id="" action="ppaction://noaction"/>
              <a:extLst>
                <a:ext uri="{FF2B5EF4-FFF2-40B4-BE49-F238E27FC236}">
                  <a16:creationId xmlns:a16="http://schemas.microsoft.com/office/drawing/2014/main" id="{36CB5552-7B0F-47BB-11BA-CA17732B49D1}"/>
                </a:ext>
              </a:extLst>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6" name="Google Shape;396;p29">
              <a:hlinkClick r:id="" action="ppaction://noaction"/>
              <a:extLst>
                <a:ext uri="{FF2B5EF4-FFF2-40B4-BE49-F238E27FC236}">
                  <a16:creationId xmlns:a16="http://schemas.microsoft.com/office/drawing/2014/main" id="{E276684A-5248-A389-FB21-F2B1040A10CA}"/>
                </a:ext>
              </a:extLst>
            </p:cNvPr>
            <p:cNvSpPr/>
            <p:nvPr/>
          </p:nvSpPr>
          <p:spPr>
            <a:xfrm>
              <a:off x="4367751"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7" name="Google Shape;397;p29">
              <a:hlinkClick r:id="" action="ppaction://noaction"/>
              <a:extLst>
                <a:ext uri="{FF2B5EF4-FFF2-40B4-BE49-F238E27FC236}">
                  <a16:creationId xmlns:a16="http://schemas.microsoft.com/office/drawing/2014/main" id="{965283E3-851D-7336-6785-3F1F0F9B06F9}"/>
                </a:ext>
              </a:extLst>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8" name="Google Shape;398;p29">
              <a:hlinkClick r:id="" action="ppaction://noaction"/>
              <a:extLst>
                <a:ext uri="{FF2B5EF4-FFF2-40B4-BE49-F238E27FC236}">
                  <a16:creationId xmlns:a16="http://schemas.microsoft.com/office/drawing/2014/main" id="{8F00AA91-0BC4-50ED-3E33-47C5194A4231}"/>
                </a:ext>
              </a:extLst>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99" name="Google Shape;399;p29">
              <a:hlinkClick r:id="" action="ppaction://noaction"/>
              <a:extLst>
                <a:ext uri="{FF2B5EF4-FFF2-40B4-BE49-F238E27FC236}">
                  <a16:creationId xmlns:a16="http://schemas.microsoft.com/office/drawing/2014/main" id="{83F4B21A-E2F6-8B64-E356-BF7A1706BFAE}"/>
                </a:ext>
              </a:extLst>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0" name="Google Shape;400;p29">
              <a:hlinkClick r:id="" action="ppaction://noaction"/>
              <a:extLst>
                <a:ext uri="{FF2B5EF4-FFF2-40B4-BE49-F238E27FC236}">
                  <a16:creationId xmlns:a16="http://schemas.microsoft.com/office/drawing/2014/main" id="{C248ED54-0072-2DB2-76C4-7F66BC372FD4}"/>
                </a:ext>
              </a:extLst>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1" name="Google Shape;401;p29">
              <a:hlinkClick r:id="" action="ppaction://noaction"/>
              <a:extLst>
                <a:ext uri="{FF2B5EF4-FFF2-40B4-BE49-F238E27FC236}">
                  <a16:creationId xmlns:a16="http://schemas.microsoft.com/office/drawing/2014/main" id="{2E157918-C095-0932-8E60-DEEDB3A58316}"/>
                </a:ext>
              </a:extLst>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2" name="Google Shape;402;p29">
              <a:hlinkClick r:id="" action="ppaction://noaction"/>
              <a:extLst>
                <a:ext uri="{FF2B5EF4-FFF2-40B4-BE49-F238E27FC236}">
                  <a16:creationId xmlns:a16="http://schemas.microsoft.com/office/drawing/2014/main" id="{63718258-E5DE-EBC5-77EC-DD24BDD8CB35}"/>
                </a:ext>
              </a:extLst>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3" name="Google Shape;403;p29">
              <a:hlinkClick r:id="" action="ppaction://noaction"/>
              <a:extLst>
                <a:ext uri="{FF2B5EF4-FFF2-40B4-BE49-F238E27FC236}">
                  <a16:creationId xmlns:a16="http://schemas.microsoft.com/office/drawing/2014/main" id="{94141B04-4D9D-7D60-B815-F7373BA482FF}"/>
                </a:ext>
              </a:extLst>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4" name="Google Shape;404;p29">
              <a:hlinkClick r:id="" action="ppaction://noaction"/>
              <a:extLst>
                <a:ext uri="{FF2B5EF4-FFF2-40B4-BE49-F238E27FC236}">
                  <a16:creationId xmlns:a16="http://schemas.microsoft.com/office/drawing/2014/main" id="{C1FDEECE-029A-7BC0-9BE6-D32A8DF88594}"/>
                </a:ext>
              </a:extLst>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5" name="Google Shape;405;p29">
              <a:hlinkClick r:id="" action="ppaction://noaction"/>
              <a:extLst>
                <a:ext uri="{FF2B5EF4-FFF2-40B4-BE49-F238E27FC236}">
                  <a16:creationId xmlns:a16="http://schemas.microsoft.com/office/drawing/2014/main" id="{BF1BBBBE-0612-B5DA-690E-EDF3B087C0D8}"/>
                </a:ext>
              </a:extLst>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6" name="Google Shape;406;p29">
              <a:hlinkClick r:id="" action="ppaction://noaction"/>
              <a:extLst>
                <a:ext uri="{FF2B5EF4-FFF2-40B4-BE49-F238E27FC236}">
                  <a16:creationId xmlns:a16="http://schemas.microsoft.com/office/drawing/2014/main" id="{58227B70-A44D-C041-6EAE-EA8F730E694A}"/>
                </a:ext>
              </a:extLst>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7" name="Google Shape;407;p29">
              <a:hlinkClick r:id="rId7" action="ppaction://hlinksldjump"/>
              <a:extLst>
                <a:ext uri="{FF2B5EF4-FFF2-40B4-BE49-F238E27FC236}">
                  <a16:creationId xmlns:a16="http://schemas.microsoft.com/office/drawing/2014/main" id="{1A5D478D-897D-EF60-5DB8-8141DE936190}"/>
                </a:ext>
              </a:extLst>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4" name="Picture 3" descr="ARC API - Integrate Accessibility - TPGi">
            <a:extLst>
              <a:ext uri="{FF2B5EF4-FFF2-40B4-BE49-F238E27FC236}">
                <a16:creationId xmlns:a16="http://schemas.microsoft.com/office/drawing/2014/main" id="{25D51C60-0D9F-195D-8ADE-C8AF52B6DEAE}"/>
              </a:ext>
            </a:extLst>
          </p:cNvPr>
          <p:cNvPicPr>
            <a:picLocks noChangeAspect="1"/>
          </p:cNvPicPr>
          <p:nvPr/>
        </p:nvPicPr>
        <p:blipFill>
          <a:blip r:embed="rId8"/>
          <a:stretch>
            <a:fillRect/>
          </a:stretch>
        </p:blipFill>
        <p:spPr>
          <a:xfrm>
            <a:off x="6340557" y="1053798"/>
            <a:ext cx="2258567" cy="1951802"/>
          </a:xfrm>
          <a:prstGeom prst="rect">
            <a:avLst/>
          </a:prstGeom>
        </p:spPr>
      </p:pic>
      <p:pic>
        <p:nvPicPr>
          <p:cNvPr id="2" name="Picture 1" descr="A black and white icon of papers and a lock&#10;&#10;Description automatically generated">
            <a:extLst>
              <a:ext uri="{FF2B5EF4-FFF2-40B4-BE49-F238E27FC236}">
                <a16:creationId xmlns:a16="http://schemas.microsoft.com/office/drawing/2014/main" id="{3AF3BC72-91F3-AEB4-2B16-79AAB25FA341}"/>
              </a:ext>
            </a:extLst>
          </p:cNvPr>
          <p:cNvPicPr>
            <a:picLocks noChangeAspect="1"/>
          </p:cNvPicPr>
          <p:nvPr/>
        </p:nvPicPr>
        <p:blipFill>
          <a:blip r:embed="rId9"/>
          <a:stretch>
            <a:fillRect/>
          </a:stretch>
        </p:blipFill>
        <p:spPr>
          <a:xfrm>
            <a:off x="6693274" y="2984127"/>
            <a:ext cx="1748118" cy="1548653"/>
          </a:xfrm>
          <a:prstGeom prst="rect">
            <a:avLst/>
          </a:prstGeom>
        </p:spPr>
      </p:pic>
    </p:spTree>
    <p:extLst>
      <p:ext uri="{BB962C8B-B14F-4D97-AF65-F5344CB8AC3E}">
        <p14:creationId xmlns:p14="http://schemas.microsoft.com/office/powerpoint/2010/main" val="3583095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7"/>
          <p:cNvSpPr txBox="1">
            <a:spLocks noGrp="1"/>
          </p:cNvSpPr>
          <p:nvPr>
            <p:ph type="title"/>
          </p:nvPr>
        </p:nvSpPr>
        <p:spPr>
          <a:xfrm>
            <a:off x="757111" y="857800"/>
            <a:ext cx="4294800" cy="572700"/>
          </a:xfrm>
          <a:prstGeom prst="rect">
            <a:avLst/>
          </a:prstGeom>
        </p:spPr>
        <p:txBody>
          <a:bodyPr spcFirstLastPara="1" wrap="square" lIns="91425" tIns="91425" rIns="91425" bIns="91425" anchor="b" anchorCtr="0">
            <a:noAutofit/>
          </a:bodyPr>
          <a:lstStyle/>
          <a:p>
            <a:r>
              <a:rPr lang="en" b="1" dirty="0">
                <a:latin typeface="Open Sans"/>
              </a:rPr>
              <a:t>Actions Taken</a:t>
            </a:r>
          </a:p>
        </p:txBody>
      </p:sp>
      <p:sp>
        <p:nvSpPr>
          <p:cNvPr id="309" name="Google Shape;309;p27"/>
          <p:cNvSpPr txBox="1">
            <a:spLocks noGrp="1"/>
          </p:cNvSpPr>
          <p:nvPr>
            <p:ph type="subTitle" idx="1"/>
          </p:nvPr>
        </p:nvSpPr>
        <p:spPr>
          <a:xfrm>
            <a:off x="757111" y="1631668"/>
            <a:ext cx="4623984" cy="2311284"/>
          </a:xfrm>
          <a:prstGeom prst="rect">
            <a:avLst/>
          </a:prstGeom>
        </p:spPr>
        <p:txBody>
          <a:bodyPr spcFirstLastPara="1" wrap="square" lIns="91425" tIns="91425" rIns="91425" bIns="91425" anchor="t" anchorCtr="0">
            <a:noAutofit/>
          </a:bodyPr>
          <a:lstStyle/>
          <a:p>
            <a:pPr marL="171450" indent="-171450" algn="just">
              <a:buFont typeface="Wingdings"/>
              <a:buChar char="q"/>
            </a:pPr>
            <a:r>
              <a:rPr lang="en" sz="1300" dirty="0"/>
              <a:t>After this incident, Optus appointed Deloitte to conduct an independent external review of the data breach.</a:t>
            </a:r>
            <a:endParaRPr lang="en-US" sz="1300"/>
          </a:p>
          <a:p>
            <a:pPr marL="171450" indent="-171450" algn="just">
              <a:buFont typeface="Wingdings"/>
              <a:buChar char="q"/>
            </a:pPr>
            <a:endParaRPr lang="en" sz="1300" dirty="0"/>
          </a:p>
          <a:p>
            <a:pPr marL="171450" indent="-171450" algn="just">
              <a:buFont typeface="Wingdings"/>
              <a:buChar char="q"/>
            </a:pPr>
            <a:r>
              <a:rPr lang="en" sz="1300" dirty="0"/>
              <a:t>Optus guaranteed its most affected customers who were badly exposed during the data breach  to get a 12-month subscription to credit monitoring service Equifax Protect.</a:t>
            </a:r>
          </a:p>
          <a:p>
            <a:pPr marL="171450" indent="-171450" algn="just">
              <a:buFont typeface="Wingdings"/>
              <a:buChar char="q"/>
            </a:pPr>
            <a:endParaRPr lang="en" sz="1300" dirty="0"/>
          </a:p>
          <a:p>
            <a:pPr marL="171450" indent="-171450" algn="just">
              <a:buFont typeface="Wingdings"/>
              <a:buChar char="q"/>
            </a:pPr>
            <a:r>
              <a:rPr lang="en" sz="1300" dirty="0"/>
              <a:t>Optus also made sure that they pay for the replacement of various passports that were likely compromised during the breach.</a:t>
            </a:r>
          </a:p>
          <a:p>
            <a:pPr marL="171450" indent="-171450" algn="just">
              <a:buFont typeface="Wingdings"/>
              <a:buChar char="q"/>
            </a:pPr>
            <a:endParaRPr lang="en" dirty="0"/>
          </a:p>
          <a:p>
            <a:pPr marL="171450" indent="-171450" algn="just">
              <a:buFont typeface="Wingdings"/>
              <a:buChar char="q"/>
            </a:pPr>
            <a:endParaRPr lang="en" dirty="0"/>
          </a:p>
          <a:p>
            <a:pPr marL="171450" indent="-171450">
              <a:buFont typeface="Wingdings"/>
              <a:buChar char="q"/>
            </a:pPr>
            <a:endParaRPr lang="en" dirty="0"/>
          </a:p>
          <a:p>
            <a:pPr marL="171450" indent="-171450">
              <a:buFont typeface="Wingdings"/>
              <a:buChar char="q"/>
            </a:pPr>
            <a:endParaRPr lang="en" dirty="0"/>
          </a:p>
        </p:txBody>
      </p:sp>
      <p:grpSp>
        <p:nvGrpSpPr>
          <p:cNvPr id="311" name="Google Shape;311;p27"/>
          <p:cNvGrpSpPr/>
          <p:nvPr/>
        </p:nvGrpSpPr>
        <p:grpSpPr>
          <a:xfrm>
            <a:off x="1738925" y="4718600"/>
            <a:ext cx="5666144" cy="116400"/>
            <a:chOff x="1738925" y="4718600"/>
            <a:chExt cx="5666144" cy="116400"/>
          </a:xfrm>
        </p:grpSpPr>
        <p:sp>
          <p:nvSpPr>
            <p:cNvPr id="312" name="Google Shape;312;p27">
              <a:hlinkClick r:id="rId3" action="ppaction://hlinksldjump"/>
            </p:cNvPr>
            <p:cNvSpPr/>
            <p:nvPr/>
          </p:nvSpPr>
          <p:spPr>
            <a:xfrm>
              <a:off x="203101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3" name="Google Shape;313;p27">
              <a:hlinkClick r:id="rId3" action="ppaction://hlinksldjump"/>
            </p:cNvPr>
            <p:cNvSpPr/>
            <p:nvPr/>
          </p:nvSpPr>
          <p:spPr>
            <a:xfrm>
              <a:off x="232310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4" name="Google Shape;314;p27">
              <a:hlinkClick r:id="rId4" action="ppaction://hlinksldjump"/>
            </p:cNvPr>
            <p:cNvSpPr/>
            <p:nvPr/>
          </p:nvSpPr>
          <p:spPr>
            <a:xfrm>
              <a:off x="261520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5" name="Google Shape;315;p27">
              <a:hlinkClick r:id="rId5" action="ppaction://hlinksldjump"/>
            </p:cNvPr>
            <p:cNvSpPr/>
            <p:nvPr/>
          </p:nvSpPr>
          <p:spPr>
            <a:xfrm>
              <a:off x="290729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6" name="Google Shape;316;p27">
              <a:hlinkClick r:id="rId5" action="ppaction://hlinksldjump"/>
            </p:cNvPr>
            <p:cNvSpPr/>
            <p:nvPr/>
          </p:nvSpPr>
          <p:spPr>
            <a:xfrm>
              <a:off x="3199384"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7" name="Google Shape;317;p27">
              <a:hlinkClick r:id="rId6" action="ppaction://hlinksldjump"/>
            </p:cNvPr>
            <p:cNvSpPr/>
            <p:nvPr/>
          </p:nvSpPr>
          <p:spPr>
            <a:xfrm>
              <a:off x="349147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8" name="Google Shape;318;p27">
              <a:hlinkClick r:id="rId7" action="ppaction://hlinksldjump"/>
            </p:cNvPr>
            <p:cNvSpPr/>
            <p:nvPr/>
          </p:nvSpPr>
          <p:spPr>
            <a:xfrm>
              <a:off x="378356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19" name="Google Shape;319;p27">
              <a:hlinkClick r:id="rId8" action="ppaction://hlinksldjump"/>
            </p:cNvPr>
            <p:cNvSpPr/>
            <p:nvPr/>
          </p:nvSpPr>
          <p:spPr>
            <a:xfrm>
              <a:off x="407565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0" name="Google Shape;320;p27">
              <a:hlinkClick r:id="rId4" action="ppaction://hlinksldjump"/>
            </p:cNvPr>
            <p:cNvSpPr/>
            <p:nvPr/>
          </p:nvSpPr>
          <p:spPr>
            <a:xfrm>
              <a:off x="4367751"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1" name="Google Shape;321;p27">
              <a:hlinkClick r:id="rId6" action="ppaction://hlinksldjump"/>
            </p:cNvPr>
            <p:cNvSpPr/>
            <p:nvPr/>
          </p:nvSpPr>
          <p:spPr>
            <a:xfrm>
              <a:off x="465984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2" name="Google Shape;322;p27">
              <a:hlinkClick r:id="" action="ppaction://noaction"/>
            </p:cNvPr>
            <p:cNvSpPr/>
            <p:nvPr/>
          </p:nvSpPr>
          <p:spPr>
            <a:xfrm>
              <a:off x="4951934"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3" name="Google Shape;323;p27">
              <a:hlinkClick r:id="" action="ppaction://noaction"/>
            </p:cNvPr>
            <p:cNvSpPr/>
            <p:nvPr/>
          </p:nvSpPr>
          <p:spPr>
            <a:xfrm>
              <a:off x="5244026"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4" name="Google Shape;324;p27">
              <a:hlinkClick r:id="" action="ppaction://noaction"/>
            </p:cNvPr>
            <p:cNvSpPr/>
            <p:nvPr/>
          </p:nvSpPr>
          <p:spPr>
            <a:xfrm>
              <a:off x="5536118"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5" name="Google Shape;325;p27">
              <a:hlinkClick r:id="" action="ppaction://noaction"/>
            </p:cNvPr>
            <p:cNvSpPr/>
            <p:nvPr/>
          </p:nvSpPr>
          <p:spPr>
            <a:xfrm>
              <a:off x="5828210"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6" name="Google Shape;326;p27">
              <a:hlinkClick r:id="" action="ppaction://noaction"/>
            </p:cNvPr>
            <p:cNvSpPr/>
            <p:nvPr/>
          </p:nvSpPr>
          <p:spPr>
            <a:xfrm>
              <a:off x="6120302"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27">
              <a:hlinkClick r:id="" action="ppaction://noaction"/>
            </p:cNvPr>
            <p:cNvSpPr/>
            <p:nvPr/>
          </p:nvSpPr>
          <p:spPr>
            <a:xfrm>
              <a:off x="6412393"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8" name="Google Shape;328;p27">
              <a:hlinkClick r:id="" action="ppaction://noaction"/>
            </p:cNvPr>
            <p:cNvSpPr/>
            <p:nvPr/>
          </p:nvSpPr>
          <p:spPr>
            <a:xfrm>
              <a:off x="670448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9" name="Google Shape;329;p27">
              <a:hlinkClick r:id="" action="ppaction://noaction"/>
            </p:cNvPr>
            <p:cNvSpPr/>
            <p:nvPr/>
          </p:nvSpPr>
          <p:spPr>
            <a:xfrm>
              <a:off x="6996577"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0" name="Google Shape;330;p27">
              <a:hlinkClick r:id="" action="ppaction://noaction"/>
            </p:cNvPr>
            <p:cNvSpPr/>
            <p:nvPr/>
          </p:nvSpPr>
          <p:spPr>
            <a:xfrm>
              <a:off x="7288669"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1" name="Google Shape;331;p27">
              <a:hlinkClick r:id="rId9" action="ppaction://hlinksldjump"/>
            </p:cNvPr>
            <p:cNvSpPr/>
            <p:nvPr/>
          </p:nvSpPr>
          <p:spPr>
            <a:xfrm>
              <a:off x="1738925" y="4718600"/>
              <a:ext cx="116400" cy="116400"/>
            </a:xfrm>
            <a:prstGeom prst="ellipse">
              <a:avLst/>
            </a:prstGeom>
            <a:solidFill>
              <a:schemeClr val="dk2"/>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5" name="Picture Placeholder 4" descr="A magnifying glass and a warning sign&#10;&#10;Description automatically generated">
            <a:extLst>
              <a:ext uri="{FF2B5EF4-FFF2-40B4-BE49-F238E27FC236}">
                <a16:creationId xmlns:a16="http://schemas.microsoft.com/office/drawing/2014/main" id="{4CCFB2D4-1B11-6652-C775-6329B336D2F2}"/>
              </a:ext>
            </a:extLst>
          </p:cNvPr>
          <p:cNvPicPr>
            <a:picLocks noGrp="1" noChangeAspect="1"/>
          </p:cNvPicPr>
          <p:nvPr>
            <p:ph type="pic" idx="2"/>
          </p:nvPr>
        </p:nvPicPr>
        <p:blipFill>
          <a:blip r:embed="rId10"/>
          <a:srcRect l="19422" r="19422"/>
          <a:stretch/>
        </p:blipFill>
        <p:spPr>
          <a:xfrm>
            <a:off x="5744359" y="1003712"/>
            <a:ext cx="2787000" cy="3305391"/>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9"/>
        <p:cNvGrpSpPr/>
        <p:nvPr/>
      </p:nvGrpSpPr>
      <p:grpSpPr>
        <a:xfrm>
          <a:off x="0" y="0"/>
          <a:ext cx="0" cy="0"/>
          <a:chOff x="0" y="0"/>
          <a:chExt cx="0" cy="0"/>
        </a:xfrm>
      </p:grpSpPr>
      <p:sp>
        <p:nvSpPr>
          <p:cNvPr id="1290" name="Google Shape;1290;p4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en" b="1" dirty="0">
                <a:latin typeface="Open Sans"/>
              </a:rPr>
              <a:t>References</a:t>
            </a:r>
            <a:endParaRPr lang="en-US" dirty="0">
              <a:latin typeface="Open Sans"/>
            </a:endParaRPr>
          </a:p>
        </p:txBody>
      </p:sp>
      <p:grpSp>
        <p:nvGrpSpPr>
          <p:cNvPr id="25" name="Google Shape;311;p27">
            <a:extLst>
              <a:ext uri="{FF2B5EF4-FFF2-40B4-BE49-F238E27FC236}">
                <a16:creationId xmlns:a16="http://schemas.microsoft.com/office/drawing/2014/main" id="{0005CBF5-E21D-5C39-A1C9-5C9E273350CA}"/>
              </a:ext>
            </a:extLst>
          </p:cNvPr>
          <p:cNvGrpSpPr/>
          <p:nvPr/>
        </p:nvGrpSpPr>
        <p:grpSpPr>
          <a:xfrm>
            <a:off x="1738925" y="4718600"/>
            <a:ext cx="5666144" cy="116400"/>
            <a:chOff x="1738925" y="4718600"/>
            <a:chExt cx="5666144" cy="116400"/>
          </a:xfrm>
        </p:grpSpPr>
        <p:sp>
          <p:nvSpPr>
            <p:cNvPr id="5" name="Google Shape;312;p27">
              <a:hlinkClick r:id="rId3" action="ppaction://hlinksldjump"/>
              <a:extLst>
                <a:ext uri="{FF2B5EF4-FFF2-40B4-BE49-F238E27FC236}">
                  <a16:creationId xmlns:a16="http://schemas.microsoft.com/office/drawing/2014/main" id="{BC4703EA-1D74-327D-0CD1-114610BEE6D6}"/>
                </a:ext>
              </a:extLst>
            </p:cNvPr>
            <p:cNvSpPr/>
            <p:nvPr/>
          </p:nvSpPr>
          <p:spPr>
            <a:xfrm>
              <a:off x="203101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 name="Google Shape;313;p27">
              <a:hlinkClick r:id="rId3" action="ppaction://hlinksldjump"/>
              <a:extLst>
                <a:ext uri="{FF2B5EF4-FFF2-40B4-BE49-F238E27FC236}">
                  <a16:creationId xmlns:a16="http://schemas.microsoft.com/office/drawing/2014/main" id="{380E4700-118C-AE98-9FE4-C4084D51E859}"/>
                </a:ext>
              </a:extLst>
            </p:cNvPr>
            <p:cNvSpPr/>
            <p:nvPr/>
          </p:nvSpPr>
          <p:spPr>
            <a:xfrm>
              <a:off x="232310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 name="Google Shape;314;p27">
              <a:hlinkClick r:id="rId4" action="ppaction://hlinksldjump"/>
              <a:extLst>
                <a:ext uri="{FF2B5EF4-FFF2-40B4-BE49-F238E27FC236}">
                  <a16:creationId xmlns:a16="http://schemas.microsoft.com/office/drawing/2014/main" id="{D29172E3-FE10-C651-E084-9A325549FC55}"/>
                </a:ext>
              </a:extLst>
            </p:cNvPr>
            <p:cNvSpPr/>
            <p:nvPr/>
          </p:nvSpPr>
          <p:spPr>
            <a:xfrm>
              <a:off x="261520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 name="Google Shape;315;p27">
              <a:hlinkClick r:id="rId5" action="ppaction://hlinksldjump"/>
              <a:extLst>
                <a:ext uri="{FF2B5EF4-FFF2-40B4-BE49-F238E27FC236}">
                  <a16:creationId xmlns:a16="http://schemas.microsoft.com/office/drawing/2014/main" id="{5D3D86EC-7BCC-0ABA-62EF-D8A04527C21C}"/>
                </a:ext>
              </a:extLst>
            </p:cNvPr>
            <p:cNvSpPr/>
            <p:nvPr/>
          </p:nvSpPr>
          <p:spPr>
            <a:xfrm>
              <a:off x="290729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 name="Google Shape;316;p27">
              <a:hlinkClick r:id="rId5" action="ppaction://hlinksldjump"/>
              <a:extLst>
                <a:ext uri="{FF2B5EF4-FFF2-40B4-BE49-F238E27FC236}">
                  <a16:creationId xmlns:a16="http://schemas.microsoft.com/office/drawing/2014/main" id="{5AE30A90-6F0A-3739-E887-E3EEA6F5F826}"/>
                </a:ext>
              </a:extLst>
            </p:cNvPr>
            <p:cNvSpPr/>
            <p:nvPr/>
          </p:nvSpPr>
          <p:spPr>
            <a:xfrm>
              <a:off x="319938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317;p27">
              <a:hlinkClick r:id="rId6" action="ppaction://hlinksldjump"/>
              <a:extLst>
                <a:ext uri="{FF2B5EF4-FFF2-40B4-BE49-F238E27FC236}">
                  <a16:creationId xmlns:a16="http://schemas.microsoft.com/office/drawing/2014/main" id="{B42ADA1E-D005-16F6-D938-3CC8E4F34E1F}"/>
                </a:ext>
              </a:extLst>
            </p:cNvPr>
            <p:cNvSpPr/>
            <p:nvPr/>
          </p:nvSpPr>
          <p:spPr>
            <a:xfrm>
              <a:off x="3491476" y="4718600"/>
              <a:ext cx="116400" cy="116400"/>
            </a:xfrm>
            <a:prstGeom prst="ellipse">
              <a:avLst/>
            </a:prstGeom>
            <a:solidFill>
              <a:srgbClr val="E6907D"/>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318;p27">
              <a:hlinkClick r:id="rId7" action="ppaction://hlinksldjump"/>
              <a:extLst>
                <a:ext uri="{FF2B5EF4-FFF2-40B4-BE49-F238E27FC236}">
                  <a16:creationId xmlns:a16="http://schemas.microsoft.com/office/drawing/2014/main" id="{E786EE09-F89A-7CE2-CFE4-5235C097582D}"/>
                </a:ext>
              </a:extLst>
            </p:cNvPr>
            <p:cNvSpPr/>
            <p:nvPr/>
          </p:nvSpPr>
          <p:spPr>
            <a:xfrm>
              <a:off x="378356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319;p27">
              <a:hlinkClick r:id="rId8" action="ppaction://hlinksldjump"/>
              <a:extLst>
                <a:ext uri="{FF2B5EF4-FFF2-40B4-BE49-F238E27FC236}">
                  <a16:creationId xmlns:a16="http://schemas.microsoft.com/office/drawing/2014/main" id="{5C2C3F18-334A-B09E-AE8E-1F4DEA7E94D4}"/>
                </a:ext>
              </a:extLst>
            </p:cNvPr>
            <p:cNvSpPr/>
            <p:nvPr/>
          </p:nvSpPr>
          <p:spPr>
            <a:xfrm>
              <a:off x="407565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320;p27">
              <a:hlinkClick r:id="rId4" action="ppaction://hlinksldjump"/>
              <a:extLst>
                <a:ext uri="{FF2B5EF4-FFF2-40B4-BE49-F238E27FC236}">
                  <a16:creationId xmlns:a16="http://schemas.microsoft.com/office/drawing/2014/main" id="{511D92F3-7052-DBA6-746E-07B6759DC22D}"/>
                </a:ext>
              </a:extLst>
            </p:cNvPr>
            <p:cNvSpPr/>
            <p:nvPr/>
          </p:nvSpPr>
          <p:spPr>
            <a:xfrm>
              <a:off x="4367751"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321;p27">
              <a:hlinkClick r:id="rId6" action="ppaction://hlinksldjump"/>
              <a:extLst>
                <a:ext uri="{FF2B5EF4-FFF2-40B4-BE49-F238E27FC236}">
                  <a16:creationId xmlns:a16="http://schemas.microsoft.com/office/drawing/2014/main" id="{FC563FFC-4E80-8DF6-3F18-CEECD38218C0}"/>
                </a:ext>
              </a:extLst>
            </p:cNvPr>
            <p:cNvSpPr/>
            <p:nvPr/>
          </p:nvSpPr>
          <p:spPr>
            <a:xfrm>
              <a:off x="465984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322;p27">
              <a:hlinkClick r:id="" action="ppaction://noaction"/>
              <a:extLst>
                <a:ext uri="{FF2B5EF4-FFF2-40B4-BE49-F238E27FC236}">
                  <a16:creationId xmlns:a16="http://schemas.microsoft.com/office/drawing/2014/main" id="{D54D2FD1-27BC-A03E-741C-B01E19B63CB5}"/>
                </a:ext>
              </a:extLst>
            </p:cNvPr>
            <p:cNvSpPr/>
            <p:nvPr/>
          </p:nvSpPr>
          <p:spPr>
            <a:xfrm>
              <a:off x="4951934"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 name="Google Shape;323;p27">
              <a:hlinkClick r:id="" action="ppaction://noaction"/>
              <a:extLst>
                <a:ext uri="{FF2B5EF4-FFF2-40B4-BE49-F238E27FC236}">
                  <a16:creationId xmlns:a16="http://schemas.microsoft.com/office/drawing/2014/main" id="{6F507489-C6F8-A57A-AC1D-F85F58F44A46}"/>
                </a:ext>
              </a:extLst>
            </p:cNvPr>
            <p:cNvSpPr/>
            <p:nvPr/>
          </p:nvSpPr>
          <p:spPr>
            <a:xfrm>
              <a:off x="5244026"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324;p27">
              <a:hlinkClick r:id="" action="ppaction://noaction"/>
              <a:extLst>
                <a:ext uri="{FF2B5EF4-FFF2-40B4-BE49-F238E27FC236}">
                  <a16:creationId xmlns:a16="http://schemas.microsoft.com/office/drawing/2014/main" id="{A86C4014-278B-DF32-4944-1A161F4C96CE}"/>
                </a:ext>
              </a:extLst>
            </p:cNvPr>
            <p:cNvSpPr/>
            <p:nvPr/>
          </p:nvSpPr>
          <p:spPr>
            <a:xfrm>
              <a:off x="5536118"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325;p27">
              <a:hlinkClick r:id="" action="ppaction://noaction"/>
              <a:extLst>
                <a:ext uri="{FF2B5EF4-FFF2-40B4-BE49-F238E27FC236}">
                  <a16:creationId xmlns:a16="http://schemas.microsoft.com/office/drawing/2014/main" id="{4ABF7BD6-5929-9230-598A-C4E290822957}"/>
                </a:ext>
              </a:extLst>
            </p:cNvPr>
            <p:cNvSpPr/>
            <p:nvPr/>
          </p:nvSpPr>
          <p:spPr>
            <a:xfrm>
              <a:off x="5828210"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326;p27">
              <a:hlinkClick r:id="" action="ppaction://noaction"/>
              <a:extLst>
                <a:ext uri="{FF2B5EF4-FFF2-40B4-BE49-F238E27FC236}">
                  <a16:creationId xmlns:a16="http://schemas.microsoft.com/office/drawing/2014/main" id="{26163C35-411D-2EC0-50DA-72B342D7C142}"/>
                </a:ext>
              </a:extLst>
            </p:cNvPr>
            <p:cNvSpPr/>
            <p:nvPr/>
          </p:nvSpPr>
          <p:spPr>
            <a:xfrm>
              <a:off x="6120302"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327;p27">
              <a:hlinkClick r:id="" action="ppaction://noaction"/>
              <a:extLst>
                <a:ext uri="{FF2B5EF4-FFF2-40B4-BE49-F238E27FC236}">
                  <a16:creationId xmlns:a16="http://schemas.microsoft.com/office/drawing/2014/main" id="{A7E21A29-2B95-CE5C-6681-F303265731D8}"/>
                </a:ext>
              </a:extLst>
            </p:cNvPr>
            <p:cNvSpPr/>
            <p:nvPr/>
          </p:nvSpPr>
          <p:spPr>
            <a:xfrm>
              <a:off x="6412393"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328;p27">
              <a:hlinkClick r:id="" action="ppaction://noaction"/>
              <a:extLst>
                <a:ext uri="{FF2B5EF4-FFF2-40B4-BE49-F238E27FC236}">
                  <a16:creationId xmlns:a16="http://schemas.microsoft.com/office/drawing/2014/main" id="{6FB57741-2B20-8FF9-C385-68BF99FAD584}"/>
                </a:ext>
              </a:extLst>
            </p:cNvPr>
            <p:cNvSpPr/>
            <p:nvPr/>
          </p:nvSpPr>
          <p:spPr>
            <a:xfrm>
              <a:off x="670448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329;p27">
              <a:hlinkClick r:id="" action="ppaction://noaction"/>
              <a:extLst>
                <a:ext uri="{FF2B5EF4-FFF2-40B4-BE49-F238E27FC236}">
                  <a16:creationId xmlns:a16="http://schemas.microsoft.com/office/drawing/2014/main" id="{9DD32E38-AFC6-5929-61A7-DC29D625E34C}"/>
                </a:ext>
              </a:extLst>
            </p:cNvPr>
            <p:cNvSpPr/>
            <p:nvPr/>
          </p:nvSpPr>
          <p:spPr>
            <a:xfrm>
              <a:off x="6996577"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3" name="Google Shape;330;p27">
              <a:hlinkClick r:id="" action="ppaction://noaction"/>
              <a:extLst>
                <a:ext uri="{FF2B5EF4-FFF2-40B4-BE49-F238E27FC236}">
                  <a16:creationId xmlns:a16="http://schemas.microsoft.com/office/drawing/2014/main" id="{868DE3B8-A881-1155-33B4-A5B2760B6A65}"/>
                </a:ext>
              </a:extLst>
            </p:cNvPr>
            <p:cNvSpPr/>
            <p:nvPr/>
          </p:nvSpPr>
          <p:spPr>
            <a:xfrm>
              <a:off x="7288669"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331;p27">
              <a:hlinkClick r:id="rId9" action="ppaction://hlinksldjump"/>
              <a:extLst>
                <a:ext uri="{FF2B5EF4-FFF2-40B4-BE49-F238E27FC236}">
                  <a16:creationId xmlns:a16="http://schemas.microsoft.com/office/drawing/2014/main" id="{5640255B-1630-5B5B-F785-03215A98C30A}"/>
                </a:ext>
              </a:extLst>
            </p:cNvPr>
            <p:cNvSpPr/>
            <p:nvPr/>
          </p:nvSpPr>
          <p:spPr>
            <a:xfrm>
              <a:off x="1738925" y="4718600"/>
              <a:ext cx="116400" cy="116400"/>
            </a:xfrm>
            <a:prstGeom prst="ellipse">
              <a:avLst/>
            </a:prstGeom>
            <a:solidFill>
              <a:schemeClr val="accent6"/>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 name="Google Shape;367;p29">
            <a:extLst>
              <a:ext uri="{FF2B5EF4-FFF2-40B4-BE49-F238E27FC236}">
                <a16:creationId xmlns:a16="http://schemas.microsoft.com/office/drawing/2014/main" id="{692A9688-94B6-B020-688B-E10DEFBD5243}"/>
              </a:ext>
            </a:extLst>
          </p:cNvPr>
          <p:cNvSpPr txBox="1">
            <a:spLocks/>
          </p:cNvSpPr>
          <p:nvPr/>
        </p:nvSpPr>
        <p:spPr>
          <a:xfrm>
            <a:off x="746111" y="1153331"/>
            <a:ext cx="7873128" cy="30918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AutoNum type="arabicPeriod"/>
            </a:pPr>
            <a:endParaRPr lang="en" sz="1300" dirty="0"/>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p:txBody>
      </p:sp>
      <p:sp>
        <p:nvSpPr>
          <p:cNvPr id="26" name="Google Shape;367;p29">
            <a:extLst>
              <a:ext uri="{FF2B5EF4-FFF2-40B4-BE49-F238E27FC236}">
                <a16:creationId xmlns:a16="http://schemas.microsoft.com/office/drawing/2014/main" id="{C472CE4E-C989-B6A1-31DF-09945F08F2A1}"/>
              </a:ext>
            </a:extLst>
          </p:cNvPr>
          <p:cNvSpPr txBox="1">
            <a:spLocks/>
          </p:cNvSpPr>
          <p:nvPr/>
        </p:nvSpPr>
        <p:spPr>
          <a:xfrm>
            <a:off x="718679" y="1244771"/>
            <a:ext cx="8056008" cy="30918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gn="just">
              <a:buAutoNum type="arabicPeriod"/>
            </a:pPr>
            <a:r>
              <a:rPr lang="en" sz="1300" i="1" dirty="0">
                <a:solidFill>
                  <a:srgbClr val="05103E"/>
                </a:solidFill>
                <a:latin typeface="Times New Roman"/>
                <a:cs typeface="Times New Roman"/>
              </a:rPr>
              <a:t>How did the Optus data breach happen? | </a:t>
            </a:r>
            <a:r>
              <a:rPr lang="en" sz="1300" i="1" dirty="0" err="1">
                <a:solidFill>
                  <a:srgbClr val="05103E"/>
                </a:solidFill>
                <a:latin typeface="Times New Roman"/>
                <a:cs typeface="Times New Roman"/>
              </a:rPr>
              <a:t>UpGuard</a:t>
            </a:r>
            <a:r>
              <a:rPr lang="en" sz="1300" dirty="0">
                <a:solidFill>
                  <a:srgbClr val="05103E"/>
                </a:solidFill>
                <a:latin typeface="Times New Roman"/>
                <a:cs typeface="Times New Roman"/>
              </a:rPr>
              <a:t>. (n.d.). </a:t>
            </a:r>
            <a:r>
              <a:rPr lang="en" sz="1300" dirty="0">
                <a:solidFill>
                  <a:srgbClr val="05103E"/>
                </a:solidFill>
                <a:latin typeface="Times New Roman"/>
                <a:cs typeface="Times New Roman"/>
                <a:hlinkClick r:id="rId10"/>
              </a:rPr>
              <a:t>https://www.upguard.com/blog/how-did-the-optus-data-breach-happen</a:t>
            </a:r>
            <a:endParaRPr lang="en" sz="1300" dirty="0"/>
          </a:p>
          <a:p>
            <a:pPr marL="342900" indent="-342900" algn="just">
              <a:buAutoNum type="arabicPeriod"/>
            </a:pPr>
            <a:r>
              <a:rPr lang="en" sz="1300" dirty="0">
                <a:solidFill>
                  <a:srgbClr val="05103E"/>
                </a:solidFill>
                <a:latin typeface="Times New Roman"/>
                <a:cs typeface="Times New Roman"/>
              </a:rPr>
              <a:t>Wikipedia contributors. (2024, January 3). </a:t>
            </a:r>
            <a:r>
              <a:rPr lang="en" sz="1300" i="1" dirty="0">
                <a:solidFill>
                  <a:srgbClr val="05103E"/>
                </a:solidFill>
                <a:latin typeface="Times New Roman"/>
                <a:cs typeface="Times New Roman"/>
              </a:rPr>
              <a:t>2022 Optus data breach</a:t>
            </a:r>
            <a:r>
              <a:rPr lang="en" sz="1300" dirty="0">
                <a:solidFill>
                  <a:srgbClr val="05103E"/>
                </a:solidFill>
                <a:latin typeface="Times New Roman"/>
                <a:cs typeface="Times New Roman"/>
              </a:rPr>
              <a:t>. Wikipedia. </a:t>
            </a:r>
            <a:r>
              <a:rPr lang="en" sz="1300" dirty="0">
                <a:solidFill>
                  <a:srgbClr val="05103E"/>
                </a:solidFill>
                <a:latin typeface="Times New Roman"/>
                <a:cs typeface="Times New Roman"/>
                <a:hlinkClick r:id="rId11"/>
              </a:rPr>
              <a:t>https://en.wikipedia.org/wiki/2022_Optus_data_breach</a:t>
            </a:r>
            <a:endParaRPr lang="en" sz="1300" dirty="0">
              <a:solidFill>
                <a:srgbClr val="05103E"/>
              </a:solidFill>
              <a:latin typeface="Times New Roman"/>
              <a:cs typeface="Times New Roman"/>
            </a:endParaRPr>
          </a:p>
          <a:p>
            <a:pPr marL="342900" indent="-342900" algn="just">
              <a:buAutoNum type="arabicPeriod"/>
            </a:pPr>
            <a:r>
              <a:rPr lang="en" sz="1300" dirty="0" err="1">
                <a:solidFill>
                  <a:srgbClr val="05103E"/>
                </a:solidFill>
                <a:latin typeface="Times New Roman"/>
                <a:cs typeface="Times New Roman"/>
              </a:rPr>
              <a:t>Cyberknow</a:t>
            </a:r>
            <a:r>
              <a:rPr lang="en" sz="1300" dirty="0">
                <a:solidFill>
                  <a:srgbClr val="05103E"/>
                </a:solidFill>
                <a:latin typeface="Times New Roman"/>
                <a:cs typeface="Times New Roman"/>
              </a:rPr>
              <a:t>. (2022, September 28). OPTUS Data breach timeline. Current as of Wednesday 28th September. . . | By </a:t>
            </a:r>
            <a:r>
              <a:rPr lang="en" sz="1300" dirty="0" err="1">
                <a:solidFill>
                  <a:srgbClr val="05103E"/>
                </a:solidFill>
                <a:latin typeface="Times New Roman"/>
                <a:cs typeface="Times New Roman"/>
              </a:rPr>
              <a:t>Cyberknow</a:t>
            </a:r>
            <a:r>
              <a:rPr lang="en" sz="1300" dirty="0">
                <a:solidFill>
                  <a:srgbClr val="05103E"/>
                </a:solidFill>
                <a:latin typeface="Times New Roman"/>
                <a:cs typeface="Times New Roman"/>
              </a:rPr>
              <a:t> | Medium | Medium. </a:t>
            </a:r>
            <a:r>
              <a:rPr lang="en" sz="1300" i="1" dirty="0">
                <a:solidFill>
                  <a:srgbClr val="05103E"/>
                </a:solidFill>
                <a:latin typeface="Times New Roman"/>
                <a:cs typeface="Times New Roman"/>
              </a:rPr>
              <a:t>Medium</a:t>
            </a:r>
            <a:r>
              <a:rPr lang="en" sz="1300" dirty="0">
                <a:solidFill>
                  <a:srgbClr val="05103E"/>
                </a:solidFill>
                <a:latin typeface="Times New Roman"/>
                <a:cs typeface="Times New Roman"/>
              </a:rPr>
              <a:t>. </a:t>
            </a:r>
            <a:r>
              <a:rPr lang="en" sz="1300" dirty="0">
                <a:solidFill>
                  <a:srgbClr val="05103E"/>
                </a:solidFill>
                <a:latin typeface="Times New Roman"/>
                <a:cs typeface="Times New Roman"/>
                <a:hlinkClick r:id="rId12"/>
              </a:rPr>
              <a:t>https://cyberknow.medium.com/optus-data-breach-timeline-c02d8c5298c</a:t>
            </a:r>
            <a:endParaRPr lang="en" sz="1300" dirty="0">
              <a:solidFill>
                <a:srgbClr val="05103E"/>
              </a:solidFill>
              <a:latin typeface="Times New Roman"/>
              <a:cs typeface="Times New Roman"/>
            </a:endParaRPr>
          </a:p>
          <a:p>
            <a:pPr marL="342900" indent="-342900" algn="just">
              <a:buAutoNum type="arabicPeriod"/>
            </a:pPr>
            <a:endParaRPr lang="en" sz="1300" dirty="0">
              <a:solidFill>
                <a:srgbClr val="05103E"/>
              </a:solidFill>
              <a:latin typeface="Times New Roman"/>
              <a:cs typeface="Times New Roman"/>
            </a:endParaRPr>
          </a:p>
          <a:p>
            <a:pPr marL="342900" indent="-342900" algn="just">
              <a:buAutoNum type="arabicPeriod"/>
            </a:pPr>
            <a:endParaRPr lang="en" sz="1300" dirty="0">
              <a:solidFill>
                <a:srgbClr val="05103E"/>
              </a:solidFill>
              <a:latin typeface="Times New Roman"/>
              <a:cs typeface="Times New Roman"/>
            </a:endParaRPr>
          </a:p>
          <a:p>
            <a:pPr marL="342900" indent="-342900" algn="just">
              <a:buAutoNum type="arabicPeriod"/>
            </a:pPr>
            <a:endParaRPr lang="en" sz="1300" dirty="0">
              <a:solidFill>
                <a:srgbClr val="05103E"/>
              </a:solidFill>
              <a:latin typeface="Times New Roman"/>
              <a:cs typeface="Times New Roman"/>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a:p>
            <a:pPr marL="171450" indent="-171450" algn="just">
              <a:buAutoNum type="arabicPeriod"/>
            </a:pPr>
            <a:endParaRPr lang="en" dirty="0">
              <a:solidFill>
                <a:srgbClr val="24282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E3CBA9-5389-2DB4-DA0D-E5F7854F062A}"/>
              </a:ext>
            </a:extLst>
          </p:cNvPr>
          <p:cNvSpPr>
            <a:spLocks noGrp="1"/>
          </p:cNvSpPr>
          <p:nvPr>
            <p:ph type="body" idx="1"/>
          </p:nvPr>
        </p:nvSpPr>
        <p:spPr>
          <a:xfrm>
            <a:off x="2539656" y="2075286"/>
            <a:ext cx="3904668" cy="2080608"/>
          </a:xfrm>
        </p:spPr>
        <p:txBody>
          <a:bodyPr/>
          <a:lstStyle/>
          <a:p>
            <a:pPr marL="152400" indent="0">
              <a:buNone/>
            </a:pPr>
            <a:r>
              <a:rPr lang="en-US" sz="4800" b="1" dirty="0">
                <a:latin typeface="Open Sans"/>
              </a:rPr>
              <a:t>Thank You!</a:t>
            </a:r>
          </a:p>
        </p:txBody>
      </p:sp>
    </p:spTree>
    <p:extLst>
      <p:ext uri="{BB962C8B-B14F-4D97-AF65-F5344CB8AC3E}">
        <p14:creationId xmlns:p14="http://schemas.microsoft.com/office/powerpoint/2010/main" val="1414583053"/>
      </p:ext>
    </p:extLst>
  </p:cSld>
  <p:clrMapOvr>
    <a:masterClrMapping/>
  </p:clrMapOvr>
</p:sld>
</file>

<file path=ppt/theme/theme1.xml><?xml version="1.0" encoding="utf-8"?>
<a:theme xmlns:a="http://schemas.openxmlformats.org/drawingml/2006/main" name="Quoting App Pitch Deck by Slidesgo">
  <a:themeElements>
    <a:clrScheme name="Simple Light">
      <a:dk1>
        <a:srgbClr val="24282A"/>
      </a:dk1>
      <a:lt1>
        <a:srgbClr val="F1E7D6"/>
      </a:lt1>
      <a:dk2>
        <a:srgbClr val="FCF6E7"/>
      </a:dk2>
      <a:lt2>
        <a:srgbClr val="EEBB90"/>
      </a:lt2>
      <a:accent1>
        <a:srgbClr val="E6907D"/>
      </a:accent1>
      <a:accent2>
        <a:srgbClr val="DD4F3D"/>
      </a:accent2>
      <a:accent3>
        <a:srgbClr val="BBC8BA"/>
      </a:accent3>
      <a:accent4>
        <a:srgbClr val="53878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Quoting App Pitch Deck by Slidesgo</vt:lpstr>
      <vt:lpstr>Optus Data Breach 2022</vt:lpstr>
      <vt:lpstr>Table of Contents</vt:lpstr>
      <vt:lpstr>Background Information </vt:lpstr>
      <vt:lpstr> Breach Timeline </vt:lpstr>
      <vt:lpstr> Technical Details </vt:lpstr>
      <vt:lpstr>Actions Taken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Quoting App Pitch Deck</dc:title>
  <cp:revision>699</cp:revision>
  <dcterms:modified xsi:type="dcterms:W3CDTF">2025-01-31T03:43:01Z</dcterms:modified>
</cp:coreProperties>
</file>