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1" r:id="rId3"/>
    <p:sldId id="260" r:id="rId4"/>
    <p:sldId id="259"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16" y="3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F8F8A7-BF4C-4E0C-8626-2FC77E17A630}" type="datetimeFigureOut">
              <a:rPr lang="en-IN" smtClean="0"/>
              <a:t>31-03-2023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B30A8-1C93-4746-9B6A-213D73F2DB5B}" type="slidenum">
              <a:rPr lang="en-IN" smtClean="0"/>
              <a:t>‹#›</a:t>
            </a:fld>
            <a:endParaRPr lang="en-IN"/>
          </a:p>
        </p:txBody>
      </p:sp>
    </p:spTree>
    <p:extLst>
      <p:ext uri="{BB962C8B-B14F-4D97-AF65-F5344CB8AC3E}">
        <p14:creationId xmlns:p14="http://schemas.microsoft.com/office/powerpoint/2010/main" val="321600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B9F0F0C-E6B2-4015-8EFA-0A2AF41E17F1}"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EB124-C6C8-48CF-B660-FE20C77A49CA}" type="slidenum">
              <a:rPr lang="en-IN" smtClean="0"/>
              <a:t>‹#›</a:t>
            </a:fld>
            <a:endParaRPr lang="en-IN"/>
          </a:p>
        </p:txBody>
      </p:sp>
    </p:spTree>
    <p:extLst>
      <p:ext uri="{BB962C8B-B14F-4D97-AF65-F5344CB8AC3E}">
        <p14:creationId xmlns:p14="http://schemas.microsoft.com/office/powerpoint/2010/main" val="94613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9F0F0C-E6B2-4015-8EFA-0A2AF41E17F1}"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EB124-C6C8-48CF-B660-FE20C77A49CA}" type="slidenum">
              <a:rPr lang="en-IN" smtClean="0"/>
              <a:t>‹#›</a:t>
            </a:fld>
            <a:endParaRPr lang="en-IN"/>
          </a:p>
        </p:txBody>
      </p:sp>
    </p:spTree>
    <p:extLst>
      <p:ext uri="{BB962C8B-B14F-4D97-AF65-F5344CB8AC3E}">
        <p14:creationId xmlns:p14="http://schemas.microsoft.com/office/powerpoint/2010/main" val="772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9F0F0C-E6B2-4015-8EFA-0A2AF41E17F1}"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EB124-C6C8-48CF-B660-FE20C77A49CA}" type="slidenum">
              <a:rPr lang="en-IN" smtClean="0"/>
              <a:t>‹#›</a:t>
            </a:fld>
            <a:endParaRPr lang="en-IN"/>
          </a:p>
        </p:txBody>
      </p:sp>
    </p:spTree>
    <p:extLst>
      <p:ext uri="{BB962C8B-B14F-4D97-AF65-F5344CB8AC3E}">
        <p14:creationId xmlns:p14="http://schemas.microsoft.com/office/powerpoint/2010/main" val="380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9F0F0C-E6B2-4015-8EFA-0A2AF41E17F1}"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EB124-C6C8-48CF-B660-FE20C77A49CA}" type="slidenum">
              <a:rPr lang="en-IN" smtClean="0"/>
              <a:t>‹#›</a:t>
            </a:fld>
            <a:endParaRPr lang="en-IN"/>
          </a:p>
        </p:txBody>
      </p:sp>
    </p:spTree>
    <p:extLst>
      <p:ext uri="{BB962C8B-B14F-4D97-AF65-F5344CB8AC3E}">
        <p14:creationId xmlns:p14="http://schemas.microsoft.com/office/powerpoint/2010/main" val="384832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F0F0C-E6B2-4015-8EFA-0A2AF41E17F1}"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EB124-C6C8-48CF-B660-FE20C77A49CA}" type="slidenum">
              <a:rPr lang="en-IN" smtClean="0"/>
              <a:t>‹#›</a:t>
            </a:fld>
            <a:endParaRPr lang="en-IN"/>
          </a:p>
        </p:txBody>
      </p:sp>
    </p:spTree>
    <p:extLst>
      <p:ext uri="{BB962C8B-B14F-4D97-AF65-F5344CB8AC3E}">
        <p14:creationId xmlns:p14="http://schemas.microsoft.com/office/powerpoint/2010/main" val="91525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B9F0F0C-E6B2-4015-8EFA-0A2AF41E17F1}"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EB124-C6C8-48CF-B660-FE20C77A49CA}" type="slidenum">
              <a:rPr lang="en-IN" smtClean="0"/>
              <a:t>‹#›</a:t>
            </a:fld>
            <a:endParaRPr lang="en-IN"/>
          </a:p>
        </p:txBody>
      </p:sp>
    </p:spTree>
    <p:extLst>
      <p:ext uri="{BB962C8B-B14F-4D97-AF65-F5344CB8AC3E}">
        <p14:creationId xmlns:p14="http://schemas.microsoft.com/office/powerpoint/2010/main" val="109788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B9F0F0C-E6B2-4015-8EFA-0A2AF41E17F1}" type="datetimeFigureOut">
              <a:rPr lang="en-IN" smtClean="0"/>
              <a:t>31-03-2023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EEB124-C6C8-48CF-B660-FE20C77A49CA}" type="slidenum">
              <a:rPr lang="en-IN" smtClean="0"/>
              <a:t>‹#›</a:t>
            </a:fld>
            <a:endParaRPr lang="en-IN"/>
          </a:p>
        </p:txBody>
      </p:sp>
    </p:spTree>
    <p:extLst>
      <p:ext uri="{BB962C8B-B14F-4D97-AF65-F5344CB8AC3E}">
        <p14:creationId xmlns:p14="http://schemas.microsoft.com/office/powerpoint/2010/main" val="328454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B9F0F0C-E6B2-4015-8EFA-0A2AF41E17F1}" type="datetimeFigureOut">
              <a:rPr lang="en-IN" smtClean="0"/>
              <a:t>31-03-2023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EEB124-C6C8-48CF-B660-FE20C77A49CA}" type="slidenum">
              <a:rPr lang="en-IN" smtClean="0"/>
              <a:t>‹#›</a:t>
            </a:fld>
            <a:endParaRPr lang="en-IN"/>
          </a:p>
        </p:txBody>
      </p:sp>
    </p:spTree>
    <p:extLst>
      <p:ext uri="{BB962C8B-B14F-4D97-AF65-F5344CB8AC3E}">
        <p14:creationId xmlns:p14="http://schemas.microsoft.com/office/powerpoint/2010/main" val="280518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F0F0C-E6B2-4015-8EFA-0A2AF41E17F1}" type="datetimeFigureOut">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EEB124-C6C8-48CF-B660-FE20C77A49CA}" type="slidenum">
              <a:rPr lang="en-IN" smtClean="0"/>
              <a:t>‹#›</a:t>
            </a:fld>
            <a:endParaRPr lang="en-IN"/>
          </a:p>
        </p:txBody>
      </p:sp>
    </p:spTree>
    <p:extLst>
      <p:ext uri="{BB962C8B-B14F-4D97-AF65-F5344CB8AC3E}">
        <p14:creationId xmlns:p14="http://schemas.microsoft.com/office/powerpoint/2010/main" val="323857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F0F0C-E6B2-4015-8EFA-0A2AF41E17F1}"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EB124-C6C8-48CF-B660-FE20C77A49CA}" type="slidenum">
              <a:rPr lang="en-IN" smtClean="0"/>
              <a:t>‹#›</a:t>
            </a:fld>
            <a:endParaRPr lang="en-IN"/>
          </a:p>
        </p:txBody>
      </p:sp>
    </p:spTree>
    <p:extLst>
      <p:ext uri="{BB962C8B-B14F-4D97-AF65-F5344CB8AC3E}">
        <p14:creationId xmlns:p14="http://schemas.microsoft.com/office/powerpoint/2010/main" val="354017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F0F0C-E6B2-4015-8EFA-0A2AF41E17F1}"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EB124-C6C8-48CF-B660-FE20C77A49CA}" type="slidenum">
              <a:rPr lang="en-IN" smtClean="0"/>
              <a:t>‹#›</a:t>
            </a:fld>
            <a:endParaRPr lang="en-IN"/>
          </a:p>
        </p:txBody>
      </p:sp>
    </p:spTree>
    <p:extLst>
      <p:ext uri="{BB962C8B-B14F-4D97-AF65-F5344CB8AC3E}">
        <p14:creationId xmlns:p14="http://schemas.microsoft.com/office/powerpoint/2010/main" val="278102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F0F0C-E6B2-4015-8EFA-0A2AF41E17F1}" type="datetimeFigureOut">
              <a:rPr lang="en-IN" smtClean="0"/>
              <a:t>31-03-2023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EB124-C6C8-48CF-B660-FE20C77A49CA}" type="slidenum">
              <a:rPr lang="en-IN" smtClean="0"/>
              <a:t>‹#›</a:t>
            </a:fld>
            <a:endParaRPr lang="en-IN"/>
          </a:p>
        </p:txBody>
      </p:sp>
    </p:spTree>
    <p:extLst>
      <p:ext uri="{BB962C8B-B14F-4D97-AF65-F5344CB8AC3E}">
        <p14:creationId xmlns:p14="http://schemas.microsoft.com/office/powerpoint/2010/main" val="311929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IN" dirty="0"/>
          </a:p>
        </p:txBody>
      </p:sp>
      <p:sp>
        <p:nvSpPr>
          <p:cNvPr id="3" name="Subtitle 2"/>
          <p:cNvSpPr>
            <a:spLocks noGrp="1"/>
          </p:cNvSpPr>
          <p:nvPr>
            <p:ph type="subTitle" idx="1"/>
          </p:nvPr>
        </p:nvSpPr>
        <p:spPr>
          <a:xfrm>
            <a:off x="1763688" y="3861048"/>
            <a:ext cx="6400800" cy="1752600"/>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5" name="TextBox 4"/>
          <p:cNvSpPr txBox="1"/>
          <p:nvPr/>
        </p:nvSpPr>
        <p:spPr>
          <a:xfrm>
            <a:off x="2651927" y="2348880"/>
            <a:ext cx="3594958" cy="1508105"/>
          </a:xfrm>
          <a:prstGeom prst="rect">
            <a:avLst/>
          </a:prstGeom>
          <a:noFill/>
        </p:spPr>
        <p:txBody>
          <a:bodyPr wrap="none" rtlCol="0">
            <a:spAutoFit/>
          </a:bodyPr>
          <a:lstStyle/>
          <a:p>
            <a:pPr algn="ctr"/>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TOUROPIA</a:t>
            </a:r>
          </a:p>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PRESENTS</a:t>
            </a:r>
            <a:endParaRPr lang="en-IN"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65315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ircle(in)">
                                      <p:cBhvr>
                                        <p:cTn id="10"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latin typeface="Algerian" pitchFamily="82" charset="0"/>
              </a:rPr>
              <a:t>Best tourist places</a:t>
            </a:r>
            <a:br>
              <a:rPr lang="en-US" i="1" dirty="0" smtClean="0">
                <a:latin typeface="Algerian" pitchFamily="82" charset="0"/>
              </a:rPr>
            </a:br>
            <a:r>
              <a:rPr lang="en-US" i="1" dirty="0" smtClean="0">
                <a:latin typeface="Algerian" pitchFamily="82" charset="0"/>
              </a:rPr>
              <a:t>in </a:t>
            </a:r>
            <a:r>
              <a:rPr lang="en-US" i="1" dirty="0" err="1" smtClean="0">
                <a:latin typeface="Algerian" pitchFamily="82" charset="0"/>
              </a:rPr>
              <a:t>india</a:t>
            </a:r>
            <a:endParaRPr lang="en-IN" i="1" dirty="0">
              <a:latin typeface="Algerian" pitchFamily="82" charset="0"/>
            </a:endParaRPr>
          </a:p>
        </p:txBody>
      </p:sp>
      <p:sp>
        <p:nvSpPr>
          <p:cNvPr id="3" name="Subtitle 2"/>
          <p:cNvSpPr>
            <a:spLocks noGrp="1"/>
          </p:cNvSpPr>
          <p:nvPr>
            <p:ph type="subTitle" idx="1"/>
          </p:nvPr>
        </p:nvSpPr>
        <p:spPr/>
        <p:txBody>
          <a:bodyPr>
            <a:normAutofit fontScale="85000" lnSpcReduction="10000"/>
          </a:bodyPr>
          <a:lstStyle/>
          <a:p>
            <a:r>
              <a:rPr lang="en-US" sz="1800" dirty="0"/>
              <a:t>India, known for the vast number of tourist places across its expanse, has a mix of everything, from cultures to natural beauty and adventure activities to beautiful beaches.</a:t>
            </a:r>
          </a:p>
          <a:p>
            <a:r>
              <a:rPr lang="en-US" sz="1800" dirty="0"/>
              <a:t>So if you are planning to visit the country, you should definitely not miss the places listed below (well, at least not all of them). We have covered all of our </a:t>
            </a:r>
            <a:r>
              <a:rPr lang="en-US" sz="1800" dirty="0" err="1"/>
              <a:t>favourites</a:t>
            </a:r>
            <a:r>
              <a:rPr lang="en-US" sz="1800" dirty="0"/>
              <a:t>, from hill stations to beaches to cities, showcasing the culture and much more to get you to experience the best of tourism in India.</a:t>
            </a:r>
          </a:p>
          <a:p>
            <a:endParaRPr lang="en-US" sz="1800"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913295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1.Agra</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0925" y="1504156"/>
            <a:ext cx="5080000" cy="3390900"/>
          </a:xfrm>
        </p:spPr>
      </p:pic>
      <p:sp>
        <p:nvSpPr>
          <p:cNvPr id="4" name="Text Placeholder 3"/>
          <p:cNvSpPr>
            <a:spLocks noGrp="1"/>
          </p:cNvSpPr>
          <p:nvPr>
            <p:ph type="body" sz="half" idx="2"/>
          </p:nvPr>
        </p:nvSpPr>
        <p:spPr>
          <a:xfrm>
            <a:off x="467544" y="1412776"/>
            <a:ext cx="3008313" cy="4691063"/>
          </a:xfrm>
        </p:spPr>
        <p:txBody>
          <a:bodyPr>
            <a:normAutofit/>
          </a:bodyPr>
          <a:lstStyle/>
          <a:p>
            <a:r>
              <a:rPr lang="en-US" sz="1800" dirty="0">
                <a:latin typeface="Berlin Sans FB" pitchFamily="34" charset="0"/>
              </a:rPr>
              <a:t>Agra is home to several historic monuments, making it one of the most visited places in India. Of course, top of this list of places to see in Agra is the </a:t>
            </a:r>
            <a:r>
              <a:rPr lang="en-US" sz="1800" dirty="0" err="1">
                <a:latin typeface="Berlin Sans FB" pitchFamily="34" charset="0"/>
              </a:rPr>
              <a:t>Taj</a:t>
            </a:r>
            <a:r>
              <a:rPr lang="en-US" sz="1800" dirty="0">
                <a:latin typeface="Berlin Sans FB" pitchFamily="34" charset="0"/>
              </a:rPr>
              <a:t> </a:t>
            </a:r>
            <a:r>
              <a:rPr lang="en-US" sz="1800" dirty="0" err="1">
                <a:latin typeface="Berlin Sans FB" pitchFamily="34" charset="0"/>
              </a:rPr>
              <a:t>Mahal</a:t>
            </a:r>
            <a:r>
              <a:rPr lang="en-US" sz="1800" dirty="0">
                <a:latin typeface="Berlin Sans FB" pitchFamily="34" charset="0"/>
              </a:rPr>
              <a:t>, one of the most famous buildings in the world.</a:t>
            </a:r>
          </a:p>
          <a:p>
            <a:r>
              <a:rPr lang="en-US" sz="1800" dirty="0">
                <a:latin typeface="Berlin Sans FB" pitchFamily="34" charset="0"/>
              </a:rPr>
              <a:t>This beautiful building, finished in white marble, is a perfect example of Mughal architecture, as are the Agra Fort, Akbar’s Tomb and </a:t>
            </a:r>
            <a:r>
              <a:rPr lang="en-US" sz="1800" dirty="0" err="1">
                <a:latin typeface="Berlin Sans FB" pitchFamily="34" charset="0"/>
              </a:rPr>
              <a:t>Fatehpur</a:t>
            </a:r>
            <a:r>
              <a:rPr lang="en-US" sz="1800" dirty="0">
                <a:latin typeface="Berlin Sans FB" pitchFamily="34" charset="0"/>
              </a:rPr>
              <a:t> </a:t>
            </a:r>
            <a:r>
              <a:rPr lang="en-US" sz="1800" dirty="0" err="1">
                <a:latin typeface="Berlin Sans FB" pitchFamily="34" charset="0"/>
              </a:rPr>
              <a:t>Sikri</a:t>
            </a:r>
            <a:r>
              <a:rPr lang="en-US" sz="1800" dirty="0">
                <a:latin typeface="Berlin Sans FB" pitchFamily="34" charset="0"/>
              </a:rPr>
              <a:t>. Also a great place to gorge on wonderful </a:t>
            </a:r>
            <a:r>
              <a:rPr lang="en-US" sz="1800" dirty="0" err="1">
                <a:latin typeface="Berlin Sans FB" pitchFamily="34" charset="0"/>
              </a:rPr>
              <a:t>Mughlai</a:t>
            </a:r>
            <a:r>
              <a:rPr lang="en-US" sz="1800" dirty="0">
                <a:latin typeface="Berlin Sans FB" pitchFamily="34" charset="0"/>
              </a:rPr>
              <a:t> food.</a:t>
            </a:r>
          </a:p>
          <a:p>
            <a:endParaRPr lang="en-IN" sz="1800" dirty="0">
              <a:latin typeface="Berlin Sans FB" pitchFamily="34" charset="0"/>
            </a:endParaRPr>
          </a:p>
        </p:txBody>
      </p:sp>
    </p:spTree>
    <p:extLst>
      <p:ext uri="{BB962C8B-B14F-4D97-AF65-F5344CB8AC3E}">
        <p14:creationId xmlns:p14="http://schemas.microsoft.com/office/powerpoint/2010/main" val="2956976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of Agra city</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2518" r="12518"/>
          <a:stretch>
            <a:fillRect/>
          </a:stretch>
        </p:blipFill>
        <p:spPr/>
      </p:pic>
      <p:sp>
        <p:nvSpPr>
          <p:cNvPr id="4" name="Text Placeholder 3"/>
          <p:cNvSpPr>
            <a:spLocks noGrp="1"/>
          </p:cNvSpPr>
          <p:nvPr>
            <p:ph type="body" sz="half" idx="2"/>
          </p:nvPr>
        </p:nvSpPr>
        <p:spPr/>
        <p:txBody>
          <a:bodyPr/>
          <a:lstStyle/>
          <a:p>
            <a:r>
              <a:rPr lang="en-US" dirty="0" smtClean="0"/>
              <a:t>TAJ-MAHAL</a:t>
            </a:r>
            <a:endParaRPr lang="en-IN" dirty="0"/>
          </a:p>
        </p:txBody>
      </p:sp>
    </p:spTree>
    <p:extLst>
      <p:ext uri="{BB962C8B-B14F-4D97-AF65-F5344CB8AC3E}">
        <p14:creationId xmlns:p14="http://schemas.microsoft.com/office/powerpoint/2010/main" val="949769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2.Goa</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0925" y="1608931"/>
            <a:ext cx="5080000" cy="3181350"/>
          </a:xfrm>
        </p:spPr>
      </p:pic>
      <p:sp>
        <p:nvSpPr>
          <p:cNvPr id="4" name="Text Placeholder 3"/>
          <p:cNvSpPr>
            <a:spLocks noGrp="1"/>
          </p:cNvSpPr>
          <p:nvPr>
            <p:ph type="body" sz="half" idx="2"/>
          </p:nvPr>
        </p:nvSpPr>
        <p:spPr/>
        <p:txBody>
          <a:bodyPr>
            <a:noAutofit/>
          </a:bodyPr>
          <a:lstStyle/>
          <a:p>
            <a:r>
              <a:rPr lang="en-US" sz="1800" dirty="0">
                <a:latin typeface="Berlin Sans FB" pitchFamily="34" charset="0"/>
              </a:rPr>
              <a:t>With 51 beaches along the coastline, Goa is considered one of the best tourist places to visit in India. Its white sandy beaches, palm trees, low tax rate, amazing coastal cuisine and laid-back attitude make it a wonderful tourist place in India.</a:t>
            </a:r>
          </a:p>
          <a:p>
            <a:r>
              <a:rPr lang="en-US" sz="1800" dirty="0">
                <a:latin typeface="Berlin Sans FB" pitchFamily="34" charset="0"/>
              </a:rPr>
              <a:t>The best time to visit this place is the winter, as the weather is just perfect (though this is when it can get expensive, too). Apart from the beach, its nightlife is surely not something you should miss.</a:t>
            </a:r>
          </a:p>
          <a:p>
            <a:endParaRPr lang="en-IN" sz="1800" dirty="0"/>
          </a:p>
        </p:txBody>
      </p:sp>
    </p:spTree>
    <p:extLst>
      <p:ext uri="{BB962C8B-B14F-4D97-AF65-F5344CB8AC3E}">
        <p14:creationId xmlns:p14="http://schemas.microsoft.com/office/powerpoint/2010/main" val="372070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287</Words>
  <Application>Microsoft Office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     </vt:lpstr>
      <vt:lpstr>Best tourist places in india</vt:lpstr>
      <vt:lpstr>1.Agra</vt:lpstr>
      <vt:lpstr>View of Agra city</vt:lpstr>
      <vt:lpstr>2.Goa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7</cp:revision>
  <dcterms:created xsi:type="dcterms:W3CDTF">2023-03-31T08:01:50Z</dcterms:created>
  <dcterms:modified xsi:type="dcterms:W3CDTF">2023-03-31T09:48:24Z</dcterms:modified>
</cp:coreProperties>
</file>