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5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3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5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2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3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1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9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1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7DC1F-6BE0-44AF-B4B7-082923CA923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CE8E-34A6-44FF-BC87-572F81D3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WELCOME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                              Group members:</a:t>
            </a:r>
          </a:p>
          <a:p>
            <a:r>
              <a:rPr lang="en-IN" i="1" dirty="0" smtClean="0"/>
              <a:t>                                                              </a:t>
            </a:r>
            <a:r>
              <a:rPr lang="en-IN" i="1" dirty="0" err="1" smtClean="0"/>
              <a:t>Ananthu</a:t>
            </a:r>
            <a:r>
              <a:rPr lang="en-IN" i="1" dirty="0" smtClean="0"/>
              <a:t> S Nair</a:t>
            </a:r>
          </a:p>
          <a:p>
            <a:r>
              <a:rPr lang="en-IN" i="1" dirty="0" smtClean="0"/>
              <a:t>                                                            Godson sunny</a:t>
            </a:r>
          </a:p>
          <a:p>
            <a:r>
              <a:rPr lang="en-IN" i="1" dirty="0" smtClean="0"/>
              <a:t>                                                             </a:t>
            </a:r>
            <a:r>
              <a:rPr lang="en-IN" i="1" dirty="0" err="1" smtClean="0"/>
              <a:t>Sanu</a:t>
            </a:r>
            <a:r>
              <a:rPr lang="en-IN" i="1" dirty="0" smtClean="0"/>
              <a:t> </a:t>
            </a:r>
            <a:r>
              <a:rPr lang="en-IN" i="1" dirty="0" err="1" smtClean="0"/>
              <a:t>sam</a:t>
            </a:r>
            <a:r>
              <a:rPr lang="en-IN" i="1" dirty="0" smtClean="0"/>
              <a:t> joseph</a:t>
            </a:r>
          </a:p>
          <a:p>
            <a:r>
              <a:rPr lang="en-IN" i="1" dirty="0" smtClean="0"/>
              <a:t>                                                           </a:t>
            </a:r>
            <a:r>
              <a:rPr lang="en-IN" i="1" dirty="0" err="1" smtClean="0"/>
              <a:t>Abhilash</a:t>
            </a:r>
            <a:r>
              <a:rPr lang="en-IN" i="1" dirty="0" smtClean="0"/>
              <a:t> </a:t>
            </a:r>
            <a:r>
              <a:rPr lang="en-IN" i="1" dirty="0" err="1" smtClean="0"/>
              <a:t>kaimal</a:t>
            </a:r>
            <a:endParaRPr lang="en-IN" i="1" dirty="0" smtClean="0"/>
          </a:p>
          <a:p>
            <a:endParaRPr lang="en-IN" i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8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erlin Sans FB" pitchFamily="34" charset="0"/>
              </a:rPr>
              <a:t>Drugs are not cool! Just say no.</a:t>
            </a:r>
            <a:br>
              <a:rPr lang="en-US" b="1" dirty="0">
                <a:latin typeface="Berlin Sans FB" pitchFamily="34" charset="0"/>
              </a:rPr>
            </a:br>
            <a:endParaRPr lang="en-IN" b="1" dirty="0">
              <a:latin typeface="Berlin Sans FB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4" y="1600200"/>
            <a:ext cx="3512211" cy="4525963"/>
          </a:xfrm>
        </p:spPr>
      </p:pic>
    </p:spTree>
    <p:extLst>
      <p:ext uri="{BB962C8B-B14F-4D97-AF65-F5344CB8AC3E}">
        <p14:creationId xmlns:p14="http://schemas.microsoft.com/office/powerpoint/2010/main" val="35852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56792"/>
            <a:ext cx="3017308" cy="4525963"/>
          </a:xfrm>
        </p:spPr>
      </p:pic>
    </p:spTree>
    <p:extLst>
      <p:ext uri="{BB962C8B-B14F-4D97-AF65-F5344CB8AC3E}">
        <p14:creationId xmlns:p14="http://schemas.microsoft.com/office/powerpoint/2010/main" val="19922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WELCOME</vt:lpstr>
      <vt:lpstr>Drugs are not cool! Just say no.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Lenovo</dc:creator>
  <cp:lastModifiedBy>Lenovo</cp:lastModifiedBy>
  <cp:revision>4</cp:revision>
  <dcterms:created xsi:type="dcterms:W3CDTF">2023-03-22T05:54:46Z</dcterms:created>
  <dcterms:modified xsi:type="dcterms:W3CDTF">2023-03-22T06:31:09Z</dcterms:modified>
</cp:coreProperties>
</file>