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2540-B7DD-625A-C5EC-353F9CF53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9D74B-8568-286F-073D-F8C8B18B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17CD-D88F-771A-9942-83A44344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C6F6-CF25-46E9-BF3A-44BB50F46423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08CE-8FA2-9477-DD12-BF297E74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CA02B-4A6E-BA33-190D-FC270300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EE0D-E0EB-4ACE-9296-41E8C4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2968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FBC6-2AA0-D051-8585-7E82D000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D5807-A118-CB2D-3041-88F3A3AB3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05B5-F3A9-2B05-3366-98C490EC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C6F6-CF25-46E9-BF3A-44BB50F46423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1610-82D3-CAE6-B32A-B70B2E6F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3C16F-BBF8-B7F2-6F2F-93049981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EE0D-E0EB-4ACE-9296-41E8C4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031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B95AB-0369-9FD5-DF47-A780A1E06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4C641-2DD2-6041-B8C6-0C83329F0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15E5-0C01-93F2-C993-62A0BF53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C6F6-CF25-46E9-BF3A-44BB50F46423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EE515-FA55-14FC-58A5-94609803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04A22-1A60-12ED-7B46-15D0E0C8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EE0D-E0EB-4ACE-9296-41E8C4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3245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DD5-FCBD-582F-7515-693C5FEE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8E40D-A8C2-BCD8-0567-F89A58C4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EA66-D3F5-AB7C-627F-EBE80B79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C6F6-CF25-46E9-BF3A-44BB50F46423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E6BD-B2D1-CDC4-F629-6D50640B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6073-5490-CF04-EB42-520D9FED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EE0D-E0EB-4ACE-9296-41E8C4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6862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8EBA-00E4-038C-9E76-EC9E072E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F1469-53ED-EB44-0990-BB842BE00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1C5A-02DB-20AB-E2BB-748F6E4F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C6F6-CF25-46E9-BF3A-44BB50F46423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6541-44D4-BB4B-431F-6277CE18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5793-09A3-0571-83AA-DA5AC8F7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EE0D-E0EB-4ACE-9296-41E8C4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155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A17A-E6AF-F891-42E1-9A828834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F1E6-5A1E-6077-9740-1F64DD6C2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32E25-FBEB-B56B-DEA9-A0F87F5C7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65F17-D020-770D-B135-5A578F12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C6F6-CF25-46E9-BF3A-44BB50F46423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28B5E-9B50-5EFE-812C-63FCF85F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27041-CE3B-8A4A-42ED-AACF83E1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EE0D-E0EB-4ACE-9296-41E8C4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3378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87BB-6331-EB46-2F68-54F83267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502C0-40B4-8818-0F43-1DF546063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C9E8B-2E78-6925-D94E-A3EB5DADA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BA37B-472E-A3A9-A808-7D698EE63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582CF-6BF6-4420-B77B-7B0D213D0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149B1-E1D9-DB37-567D-66185782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C6F6-CF25-46E9-BF3A-44BB50F46423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FF35A-749F-4F08-FC83-81A11C77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28CE7-DE7B-2683-14BA-B1641C8C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EE0D-E0EB-4ACE-9296-41E8C4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2666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2AB4-E27D-420C-42B8-42A2433D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82806-74D4-4E6F-7C9B-3A390391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C6F6-CF25-46E9-BF3A-44BB50F46423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659D4-AA2B-0D3A-E8F8-FA586182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6DBF0-D9E1-D56F-E358-70CF0B22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EE0D-E0EB-4ACE-9296-41E8C4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030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9551F-5A75-AA91-C316-4D77FA0D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C6F6-CF25-46E9-BF3A-44BB50F46423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C6F3C-6BFE-5FE5-B4FE-EBACCB8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3BEDE-745B-E6B8-2655-79A0C105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EE0D-E0EB-4ACE-9296-41E8C4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214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0295-53C4-5383-ACCA-67211C4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4BCA-48EE-4CF6-9C25-3E67387EC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6B9F1-A5B1-2F6B-6D47-F20535BFB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0E4F0-F7A6-28B9-1D6E-B58A969A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C6F6-CF25-46E9-BF3A-44BB50F46423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A3389-D6C3-0298-5A41-37B1D9B4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19A95-4901-5058-833C-BD849EB4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EE0D-E0EB-4ACE-9296-41E8C4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3171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2B55-2DEC-FEC2-D794-3734B681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A963D-EAE8-488A-59DD-21AE6858B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6F9B9-47A7-6841-BC70-9490C79FC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C2B42-19F8-3F68-2374-E8AFD24D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C6F6-CF25-46E9-BF3A-44BB50F46423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F5005-37CF-4A0E-E09F-271E617E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1F9F5-EA8C-947E-4693-5CA8DDE7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EE0D-E0EB-4ACE-9296-41E8C4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8675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FC07B-4FFC-DBE2-7640-9ED2258F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400F1-4CD5-F6A5-8EE1-F3CC7D19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9629-1668-9AB7-8903-62EC2401C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6C6F6-CF25-46E9-BF3A-44BB50F46423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C85C7-0E1D-D441-61F3-DF0312234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7A89-74A3-3E62-AAA5-42CDD91A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EE0D-E0EB-4ACE-9296-41E8C4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8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technical debt? | Melv1n">
            <a:extLst>
              <a:ext uri="{FF2B5EF4-FFF2-40B4-BE49-F238E27FC236}">
                <a16:creationId xmlns:a16="http://schemas.microsoft.com/office/drawing/2014/main" id="{761FFC16-8C6A-484A-E124-98490A4B4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3E53B-45E2-EED1-0655-B2A75D4D9398}"/>
              </a:ext>
            </a:extLst>
          </p:cNvPr>
          <p:cNvSpPr txBox="1"/>
          <p:nvPr/>
        </p:nvSpPr>
        <p:spPr>
          <a:xfrm>
            <a:off x="1767731" y="508527"/>
            <a:ext cx="86565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b="1" dirty="0"/>
              <a:t>What is technical debt?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D66F3-FE22-CE5C-5645-F06703D5EBD1}"/>
              </a:ext>
            </a:extLst>
          </p:cNvPr>
          <p:cNvSpPr/>
          <p:nvPr/>
        </p:nvSpPr>
        <p:spPr>
          <a:xfrm>
            <a:off x="3935896" y="1550504"/>
            <a:ext cx="4518991" cy="503583"/>
          </a:xfrm>
          <a:prstGeom prst="rect">
            <a:avLst/>
          </a:prstGeom>
          <a:solidFill>
            <a:srgbClr val="A0D6F8"/>
          </a:solidFill>
          <a:ln>
            <a:solidFill>
              <a:srgbClr val="A0D6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8700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Measure Technical Debt: Top Metrics">
            <a:extLst>
              <a:ext uri="{FF2B5EF4-FFF2-40B4-BE49-F238E27FC236}">
                <a16:creationId xmlns:a16="http://schemas.microsoft.com/office/drawing/2014/main" id="{5A912896-A25B-2B3F-ECFA-C0EC7FA73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9C14A77-95CB-7931-EEFA-024C87CC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How it is measured?</a:t>
            </a:r>
          </a:p>
        </p:txBody>
      </p:sp>
    </p:spTree>
    <p:extLst>
      <p:ext uri="{BB962C8B-B14F-4D97-AF65-F5344CB8AC3E}">
        <p14:creationId xmlns:p14="http://schemas.microsoft.com/office/powerpoint/2010/main" val="266852900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089-E8F0-99B9-48BF-7DF6259C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latin typeface="+mn-lt"/>
              </a:rPr>
              <a:t>How to reduce Technical Debt?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20966-4113-3DE0-B3A2-90CE9288DAF9}"/>
              </a:ext>
            </a:extLst>
          </p:cNvPr>
          <p:cNvSpPr txBox="1"/>
          <p:nvPr/>
        </p:nvSpPr>
        <p:spPr>
          <a:xfrm>
            <a:off x="838200" y="1997839"/>
            <a:ext cx="109488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Simple Architecture (</a:t>
            </a:r>
            <a:r>
              <a:rPr lang="en-US" b="0" i="0" dirty="0">
                <a:effectLst/>
                <a:latin typeface="Abadi" panose="020B0604020104020204" pitchFamily="34" charset="0"/>
              </a:rPr>
              <a:t>Passes the tests, Reveals Intention, No Duplication, Fewest Elements)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Continuous Refactoring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Good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Static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Good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Peer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Fingers crossed (Nobody can predict future architecture and when current architecture becomes </a:t>
            </a:r>
            <a:r>
              <a:rPr lang="en-US" dirty="0" err="1">
                <a:latin typeface="Abadi" panose="020B0604020104020204" pitchFamily="34" charset="0"/>
              </a:rPr>
              <a:t>obselete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Maintain a Technical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Do a cleanup spring once in a while!</a:t>
            </a:r>
          </a:p>
        </p:txBody>
      </p:sp>
    </p:spTree>
    <p:extLst>
      <p:ext uri="{BB962C8B-B14F-4D97-AF65-F5344CB8AC3E}">
        <p14:creationId xmlns:p14="http://schemas.microsoft.com/office/powerpoint/2010/main" val="143588891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Why should you automate your business processes? | Vault-ERP">
            <a:extLst>
              <a:ext uri="{FF2B5EF4-FFF2-40B4-BE49-F238E27FC236}">
                <a16:creationId xmlns:a16="http://schemas.microsoft.com/office/drawing/2014/main" id="{55DD1774-11EC-1326-02F4-33FB6F75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5448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27F6-3C59-D574-E7F5-EC21DB2D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i="0" dirty="0">
                <a:solidFill>
                  <a:srgbClr val="000000"/>
                </a:solidFill>
                <a:effectLst/>
                <a:latin typeface="+mn-lt"/>
              </a:rPr>
              <a:t>Best Practices to Automate Business Processes</a:t>
            </a:r>
            <a:endParaRPr lang="en-US" sz="3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C830-2D01-893A-E058-5D1A99588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Identify areas in need of functional improvement.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Find repetitive tasks.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Prioritize areas to automate.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Create a holistic plan.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Establish clear roles.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Create Standard operating procedures (SOPs). 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Train users.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Create a backup plan.</a:t>
            </a:r>
          </a:p>
        </p:txBody>
      </p:sp>
    </p:spTree>
    <p:extLst>
      <p:ext uri="{BB962C8B-B14F-4D97-AF65-F5344CB8AC3E}">
        <p14:creationId xmlns:p14="http://schemas.microsoft.com/office/powerpoint/2010/main" val="190446156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Office Theme</vt:lpstr>
      <vt:lpstr>PowerPoint Presentation</vt:lpstr>
      <vt:lpstr>How it is measured?</vt:lpstr>
      <vt:lpstr>How to reduce Technical Debt?</vt:lpstr>
      <vt:lpstr>PowerPoint Presentation</vt:lpstr>
      <vt:lpstr>Best Practices to Automate Business 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 Jain</dc:creator>
  <cp:lastModifiedBy>Anant Jain</cp:lastModifiedBy>
  <cp:revision>2</cp:revision>
  <dcterms:created xsi:type="dcterms:W3CDTF">2024-02-15T18:27:28Z</dcterms:created>
  <dcterms:modified xsi:type="dcterms:W3CDTF">2024-02-16T05:51:39Z</dcterms:modified>
</cp:coreProperties>
</file>