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58" r:id="rId3"/>
    <p:sldId id="267" r:id="rId4"/>
    <p:sldId id="260" r:id="rId5"/>
    <p:sldId id="265" r:id="rId6"/>
    <p:sldId id="261" r:id="rId7"/>
    <p:sldId id="263" r:id="rId8"/>
    <p:sldId id="268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bh Raizada" initials="RR" lastIdx="1" clrIdx="0">
    <p:extLst>
      <p:ext uri="{19B8F6BF-5375-455C-9EA6-DF929625EA0E}">
        <p15:presenceInfo xmlns:p15="http://schemas.microsoft.com/office/powerpoint/2012/main" userId="5e5d79e4cc143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DE074-AE4C-4EA6-9C07-70BDB076093D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DA5D11-5867-42AB-B848-3EB47D723B3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IN" baseline="0" dirty="0"/>
            <a:t>Capture </a:t>
          </a:r>
          <a:r>
            <a:rPr lang="en-IN" baseline="0"/>
            <a:t>buyer’s image</a:t>
          </a:r>
          <a:endParaRPr lang="en-IN" dirty="0"/>
        </a:p>
      </dgm:t>
    </dgm:pt>
    <dgm:pt modelId="{1B17C799-63AC-40FA-B6B7-B5B6467B7A79}" type="parTrans" cxnId="{2ECB224F-8492-49D5-A484-340172BE9D22}">
      <dgm:prSet/>
      <dgm:spPr/>
      <dgm:t>
        <a:bodyPr/>
        <a:lstStyle/>
        <a:p>
          <a:endParaRPr lang="en-IN"/>
        </a:p>
      </dgm:t>
    </dgm:pt>
    <dgm:pt modelId="{26F1B83E-DDB0-479D-A9C6-1F6D057A1ED6}" type="sibTrans" cxnId="{2ECB224F-8492-49D5-A484-340172BE9D22}">
      <dgm:prSet/>
      <dgm:spPr/>
      <dgm:t>
        <a:bodyPr/>
        <a:lstStyle/>
        <a:p>
          <a:endParaRPr lang="en-IN"/>
        </a:p>
      </dgm:t>
    </dgm:pt>
    <dgm:pt modelId="{E12808FB-F272-417B-AA43-774ACE59B41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IN" baseline="0"/>
            <a:t>Buyer enters security PIN on the device.</a:t>
          </a:r>
          <a:endParaRPr lang="en-IN"/>
        </a:p>
      </dgm:t>
    </dgm:pt>
    <dgm:pt modelId="{3969A1E0-9123-4F39-891D-1976C759E3CC}" type="parTrans" cxnId="{6E4427CC-2560-487E-B53F-2E7B838EEB85}">
      <dgm:prSet/>
      <dgm:spPr/>
      <dgm:t>
        <a:bodyPr/>
        <a:lstStyle/>
        <a:p>
          <a:endParaRPr lang="en-IN"/>
        </a:p>
      </dgm:t>
    </dgm:pt>
    <dgm:pt modelId="{291F98F0-0C2A-490D-9319-07EEB5E47CB5}" type="sibTrans" cxnId="{6E4427CC-2560-487E-B53F-2E7B838EEB85}">
      <dgm:prSet/>
      <dgm:spPr/>
      <dgm:t>
        <a:bodyPr/>
        <a:lstStyle/>
        <a:p>
          <a:endParaRPr lang="en-IN"/>
        </a:p>
      </dgm:t>
    </dgm:pt>
    <dgm:pt modelId="{DD680705-DF22-47A4-9819-1F5E81D78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IN" baseline="0"/>
            <a:t>Payment successful!!!</a:t>
          </a:r>
          <a:endParaRPr lang="en-IN"/>
        </a:p>
      </dgm:t>
    </dgm:pt>
    <dgm:pt modelId="{DB333C2B-EA0F-4920-8DEE-77BEA54691AD}" type="parTrans" cxnId="{3D5F12B6-399C-4EC4-B757-17CB363A6E7E}">
      <dgm:prSet/>
      <dgm:spPr/>
      <dgm:t>
        <a:bodyPr/>
        <a:lstStyle/>
        <a:p>
          <a:endParaRPr lang="en-IN"/>
        </a:p>
      </dgm:t>
    </dgm:pt>
    <dgm:pt modelId="{5B133930-D25A-442C-A78F-8D3DE7A2E612}" type="sibTrans" cxnId="{3D5F12B6-399C-4EC4-B757-17CB363A6E7E}">
      <dgm:prSet/>
      <dgm:spPr/>
      <dgm:t>
        <a:bodyPr/>
        <a:lstStyle/>
        <a:p>
          <a:endParaRPr lang="en-IN"/>
        </a:p>
      </dgm:t>
    </dgm:pt>
    <dgm:pt modelId="{7F2702C5-B9A2-48AF-B84C-18CBF2E2CB7F}" type="pres">
      <dgm:prSet presAssocID="{2ECDE074-AE4C-4EA6-9C07-70BDB076093D}" presName="Name0" presStyleCnt="0">
        <dgm:presLayoutVars>
          <dgm:dir/>
          <dgm:resizeHandles val="exact"/>
        </dgm:presLayoutVars>
      </dgm:prSet>
      <dgm:spPr/>
    </dgm:pt>
    <dgm:pt modelId="{8258B76B-2DE7-4095-B890-734DC3B1B772}" type="pres">
      <dgm:prSet presAssocID="{4FDA5D11-5867-42AB-B848-3EB47D723B30}" presName="composite" presStyleCnt="0"/>
      <dgm:spPr/>
    </dgm:pt>
    <dgm:pt modelId="{2C56A548-89B9-4269-A47E-C8E66D9C5FC5}" type="pres">
      <dgm:prSet presAssocID="{4FDA5D11-5867-42AB-B848-3EB47D723B30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307032C-5F44-4304-B7CA-6116AB2BC900}" type="pres">
      <dgm:prSet presAssocID="{4FDA5D11-5867-42AB-B848-3EB47D723B30}" presName="txNode" presStyleLbl="node1" presStyleIdx="0" presStyleCnt="3" custScaleY="59423">
        <dgm:presLayoutVars>
          <dgm:bulletEnabled val="1"/>
        </dgm:presLayoutVars>
      </dgm:prSet>
      <dgm:spPr/>
    </dgm:pt>
    <dgm:pt modelId="{98FD7E6D-1BCE-40A1-898A-C541B2B1FCF9}" type="pres">
      <dgm:prSet presAssocID="{26F1B83E-DDB0-479D-A9C6-1F6D057A1ED6}" presName="sibTrans" presStyleLbl="sibTrans2D1" presStyleIdx="0" presStyleCnt="2"/>
      <dgm:spPr/>
    </dgm:pt>
    <dgm:pt modelId="{D0277859-2297-43F4-868A-C06BE12601DC}" type="pres">
      <dgm:prSet presAssocID="{26F1B83E-DDB0-479D-A9C6-1F6D057A1ED6}" presName="connTx" presStyleLbl="sibTrans2D1" presStyleIdx="0" presStyleCnt="2"/>
      <dgm:spPr/>
    </dgm:pt>
    <dgm:pt modelId="{2A627AF0-0F4A-45AD-BDE6-25194966FDB0}" type="pres">
      <dgm:prSet presAssocID="{E12808FB-F272-417B-AA43-774ACE59B416}" presName="composite" presStyleCnt="0"/>
      <dgm:spPr/>
    </dgm:pt>
    <dgm:pt modelId="{3E032E8F-DDDC-411C-9B59-AC83EA449242}" type="pres">
      <dgm:prSet presAssocID="{E12808FB-F272-417B-AA43-774ACE59B416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CE5ECC6-DFD4-4E8F-984D-195C69F05587}" type="pres">
      <dgm:prSet presAssocID="{E12808FB-F272-417B-AA43-774ACE59B416}" presName="txNode" presStyleLbl="node1" presStyleIdx="1" presStyleCnt="3" custScaleY="59423">
        <dgm:presLayoutVars>
          <dgm:bulletEnabled val="1"/>
        </dgm:presLayoutVars>
      </dgm:prSet>
      <dgm:spPr/>
    </dgm:pt>
    <dgm:pt modelId="{675B7B0C-8AC0-47BB-BE95-BD6344757888}" type="pres">
      <dgm:prSet presAssocID="{291F98F0-0C2A-490D-9319-07EEB5E47CB5}" presName="sibTrans" presStyleLbl="sibTrans2D1" presStyleIdx="1" presStyleCnt="2"/>
      <dgm:spPr/>
    </dgm:pt>
    <dgm:pt modelId="{5C95436A-9217-4268-8693-C307917D35FC}" type="pres">
      <dgm:prSet presAssocID="{291F98F0-0C2A-490D-9319-07EEB5E47CB5}" presName="connTx" presStyleLbl="sibTrans2D1" presStyleIdx="1" presStyleCnt="2"/>
      <dgm:spPr/>
    </dgm:pt>
    <dgm:pt modelId="{A53E2B2B-1904-418D-86FA-F05F231B2722}" type="pres">
      <dgm:prSet presAssocID="{DD680705-DF22-47A4-9819-1F5E81D78EE0}" presName="composite" presStyleCnt="0"/>
      <dgm:spPr/>
    </dgm:pt>
    <dgm:pt modelId="{1A2FDE7F-9D92-40FF-B090-7D2426C162BF}" type="pres">
      <dgm:prSet presAssocID="{DD680705-DF22-47A4-9819-1F5E81D78EE0}" presName="imagSh" presStyleLbl="b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5E686579-BC1A-48BF-BFD8-AD54E364560C}" type="pres">
      <dgm:prSet presAssocID="{DD680705-DF22-47A4-9819-1F5E81D78EE0}" presName="txNode" presStyleLbl="node1" presStyleIdx="2" presStyleCnt="3" custScaleY="59423">
        <dgm:presLayoutVars>
          <dgm:bulletEnabled val="1"/>
        </dgm:presLayoutVars>
      </dgm:prSet>
      <dgm:spPr/>
    </dgm:pt>
  </dgm:ptLst>
  <dgm:cxnLst>
    <dgm:cxn modelId="{C9306B0A-5637-44B6-A05B-53290D46EAD8}" type="presOf" srcId="{26F1B83E-DDB0-479D-A9C6-1F6D057A1ED6}" destId="{D0277859-2297-43F4-868A-C06BE12601DC}" srcOrd="1" destOrd="0" presId="urn:microsoft.com/office/officeart/2005/8/layout/hProcess10"/>
    <dgm:cxn modelId="{279DA22D-39B1-4260-B08C-2BFF6D1811D9}" type="presOf" srcId="{291F98F0-0C2A-490D-9319-07EEB5E47CB5}" destId="{675B7B0C-8AC0-47BB-BE95-BD6344757888}" srcOrd="0" destOrd="0" presId="urn:microsoft.com/office/officeart/2005/8/layout/hProcess10"/>
    <dgm:cxn modelId="{B76AB864-7905-47B1-B70A-41788F6D8347}" type="presOf" srcId="{E12808FB-F272-417B-AA43-774ACE59B416}" destId="{8CE5ECC6-DFD4-4E8F-984D-195C69F05587}" srcOrd="0" destOrd="0" presId="urn:microsoft.com/office/officeart/2005/8/layout/hProcess10"/>
    <dgm:cxn modelId="{2ECB224F-8492-49D5-A484-340172BE9D22}" srcId="{2ECDE074-AE4C-4EA6-9C07-70BDB076093D}" destId="{4FDA5D11-5867-42AB-B848-3EB47D723B30}" srcOrd="0" destOrd="0" parTransId="{1B17C799-63AC-40FA-B6B7-B5B6467B7A79}" sibTransId="{26F1B83E-DDB0-479D-A9C6-1F6D057A1ED6}"/>
    <dgm:cxn modelId="{EFFE5974-62BF-4A46-8E27-469167E390ED}" type="presOf" srcId="{291F98F0-0C2A-490D-9319-07EEB5E47CB5}" destId="{5C95436A-9217-4268-8693-C307917D35FC}" srcOrd="1" destOrd="0" presId="urn:microsoft.com/office/officeart/2005/8/layout/hProcess10"/>
    <dgm:cxn modelId="{96E1EDAB-BB21-42A0-A221-2A9C48F34DE8}" type="presOf" srcId="{26F1B83E-DDB0-479D-A9C6-1F6D057A1ED6}" destId="{98FD7E6D-1BCE-40A1-898A-C541B2B1FCF9}" srcOrd="0" destOrd="0" presId="urn:microsoft.com/office/officeart/2005/8/layout/hProcess10"/>
    <dgm:cxn modelId="{3D5F12B6-399C-4EC4-B757-17CB363A6E7E}" srcId="{2ECDE074-AE4C-4EA6-9C07-70BDB076093D}" destId="{DD680705-DF22-47A4-9819-1F5E81D78EE0}" srcOrd="2" destOrd="0" parTransId="{DB333C2B-EA0F-4920-8DEE-77BEA54691AD}" sibTransId="{5B133930-D25A-442C-A78F-8D3DE7A2E612}"/>
    <dgm:cxn modelId="{4BFE89BA-17C8-4B99-BB41-E3526E420FA0}" type="presOf" srcId="{2ECDE074-AE4C-4EA6-9C07-70BDB076093D}" destId="{7F2702C5-B9A2-48AF-B84C-18CBF2E2CB7F}" srcOrd="0" destOrd="0" presId="urn:microsoft.com/office/officeart/2005/8/layout/hProcess10"/>
    <dgm:cxn modelId="{6E4427CC-2560-487E-B53F-2E7B838EEB85}" srcId="{2ECDE074-AE4C-4EA6-9C07-70BDB076093D}" destId="{E12808FB-F272-417B-AA43-774ACE59B416}" srcOrd="1" destOrd="0" parTransId="{3969A1E0-9123-4F39-891D-1976C759E3CC}" sibTransId="{291F98F0-0C2A-490D-9319-07EEB5E47CB5}"/>
    <dgm:cxn modelId="{21948DD5-FD95-42B3-B670-1A04A47F8279}" type="presOf" srcId="{DD680705-DF22-47A4-9819-1F5E81D78EE0}" destId="{5E686579-BC1A-48BF-BFD8-AD54E364560C}" srcOrd="0" destOrd="0" presId="urn:microsoft.com/office/officeart/2005/8/layout/hProcess10"/>
    <dgm:cxn modelId="{9E8F06EE-21EB-4163-B815-51C8BF9577FB}" type="presOf" srcId="{4FDA5D11-5867-42AB-B848-3EB47D723B30}" destId="{9307032C-5F44-4304-B7CA-6116AB2BC900}" srcOrd="0" destOrd="0" presId="urn:microsoft.com/office/officeart/2005/8/layout/hProcess10"/>
    <dgm:cxn modelId="{6DFBBCEE-83EE-49C3-A448-0C9633E8CC2A}" type="presParOf" srcId="{7F2702C5-B9A2-48AF-B84C-18CBF2E2CB7F}" destId="{8258B76B-2DE7-4095-B890-734DC3B1B772}" srcOrd="0" destOrd="0" presId="urn:microsoft.com/office/officeart/2005/8/layout/hProcess10"/>
    <dgm:cxn modelId="{287FF33B-E663-4DF6-BB04-6131CA3DE7FE}" type="presParOf" srcId="{8258B76B-2DE7-4095-B890-734DC3B1B772}" destId="{2C56A548-89B9-4269-A47E-C8E66D9C5FC5}" srcOrd="0" destOrd="0" presId="urn:microsoft.com/office/officeart/2005/8/layout/hProcess10"/>
    <dgm:cxn modelId="{46575CC0-EACE-44DF-8856-2EA923A7C610}" type="presParOf" srcId="{8258B76B-2DE7-4095-B890-734DC3B1B772}" destId="{9307032C-5F44-4304-B7CA-6116AB2BC900}" srcOrd="1" destOrd="0" presId="urn:microsoft.com/office/officeart/2005/8/layout/hProcess10"/>
    <dgm:cxn modelId="{567D5DE8-20AE-4B5D-BE6C-2D083BD1C21F}" type="presParOf" srcId="{7F2702C5-B9A2-48AF-B84C-18CBF2E2CB7F}" destId="{98FD7E6D-1BCE-40A1-898A-C541B2B1FCF9}" srcOrd="1" destOrd="0" presId="urn:microsoft.com/office/officeart/2005/8/layout/hProcess10"/>
    <dgm:cxn modelId="{53004C9C-A881-42B1-8E98-9FE9C881243E}" type="presParOf" srcId="{98FD7E6D-1BCE-40A1-898A-C541B2B1FCF9}" destId="{D0277859-2297-43F4-868A-C06BE12601DC}" srcOrd="0" destOrd="0" presId="urn:microsoft.com/office/officeart/2005/8/layout/hProcess10"/>
    <dgm:cxn modelId="{B90EDCF9-B996-40FF-8081-7B9A4E6CDD9A}" type="presParOf" srcId="{7F2702C5-B9A2-48AF-B84C-18CBF2E2CB7F}" destId="{2A627AF0-0F4A-45AD-BDE6-25194966FDB0}" srcOrd="2" destOrd="0" presId="urn:microsoft.com/office/officeart/2005/8/layout/hProcess10"/>
    <dgm:cxn modelId="{3D621A18-AD75-44E6-94EB-CA02A2DA5CFB}" type="presParOf" srcId="{2A627AF0-0F4A-45AD-BDE6-25194966FDB0}" destId="{3E032E8F-DDDC-411C-9B59-AC83EA449242}" srcOrd="0" destOrd="0" presId="urn:microsoft.com/office/officeart/2005/8/layout/hProcess10"/>
    <dgm:cxn modelId="{52A296CC-1A51-4464-880C-CDADE6492197}" type="presParOf" srcId="{2A627AF0-0F4A-45AD-BDE6-25194966FDB0}" destId="{8CE5ECC6-DFD4-4E8F-984D-195C69F05587}" srcOrd="1" destOrd="0" presId="urn:microsoft.com/office/officeart/2005/8/layout/hProcess10"/>
    <dgm:cxn modelId="{69D1D7B1-28F3-44F2-89C8-FEC5AA1BDA8A}" type="presParOf" srcId="{7F2702C5-B9A2-48AF-B84C-18CBF2E2CB7F}" destId="{675B7B0C-8AC0-47BB-BE95-BD6344757888}" srcOrd="3" destOrd="0" presId="urn:microsoft.com/office/officeart/2005/8/layout/hProcess10"/>
    <dgm:cxn modelId="{BCC59EAD-4959-489A-80A8-6D1E159C357F}" type="presParOf" srcId="{675B7B0C-8AC0-47BB-BE95-BD6344757888}" destId="{5C95436A-9217-4268-8693-C307917D35FC}" srcOrd="0" destOrd="0" presId="urn:microsoft.com/office/officeart/2005/8/layout/hProcess10"/>
    <dgm:cxn modelId="{AB35A749-CC0E-4352-B84A-BFD501451C3F}" type="presParOf" srcId="{7F2702C5-B9A2-48AF-B84C-18CBF2E2CB7F}" destId="{A53E2B2B-1904-418D-86FA-F05F231B2722}" srcOrd="4" destOrd="0" presId="urn:microsoft.com/office/officeart/2005/8/layout/hProcess10"/>
    <dgm:cxn modelId="{6D6EB43E-B979-4CB9-927C-0182429BA4BF}" type="presParOf" srcId="{A53E2B2B-1904-418D-86FA-F05F231B2722}" destId="{1A2FDE7F-9D92-40FF-B090-7D2426C162BF}" srcOrd="0" destOrd="0" presId="urn:microsoft.com/office/officeart/2005/8/layout/hProcess10"/>
    <dgm:cxn modelId="{E2428410-1D76-42F0-BB3E-7F581826F6FB}" type="presParOf" srcId="{A53E2B2B-1904-418D-86FA-F05F231B2722}" destId="{5E686579-BC1A-48BF-BFD8-AD54E364560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73AEA-509C-43C1-8F11-776FB68AE080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2EDF5A6-D283-42A1-A9D2-CA6DA5CF4E7D}">
      <dgm:prSet/>
      <dgm:spPr/>
      <dgm:t>
        <a:bodyPr/>
        <a:lstStyle/>
        <a:p>
          <a:r>
            <a:rPr lang="en-IN" baseline="0"/>
            <a:t>Register/Login to dashboard</a:t>
          </a:r>
          <a:endParaRPr lang="en-IN"/>
        </a:p>
      </dgm:t>
    </dgm:pt>
    <dgm:pt modelId="{8CC4A2AB-53FF-47E1-B2A9-0A630CE3CB7E}" type="parTrans" cxnId="{C131A0A7-3B53-45B6-9EAF-D35F0CBE5AFE}">
      <dgm:prSet/>
      <dgm:spPr/>
      <dgm:t>
        <a:bodyPr/>
        <a:lstStyle/>
        <a:p>
          <a:endParaRPr lang="en-IN"/>
        </a:p>
      </dgm:t>
    </dgm:pt>
    <dgm:pt modelId="{A53B81ED-7CAE-40C1-81A8-7F75E06F0347}" type="sibTrans" cxnId="{C131A0A7-3B53-45B6-9EAF-D35F0CBE5AFE}">
      <dgm:prSet/>
      <dgm:spPr/>
      <dgm:t>
        <a:bodyPr/>
        <a:lstStyle/>
        <a:p>
          <a:endParaRPr lang="en-IN"/>
        </a:p>
      </dgm:t>
    </dgm:pt>
    <dgm:pt modelId="{B70D0322-49D2-4B5E-82D5-DF9732BBC948}">
      <dgm:prSet/>
      <dgm:spPr/>
      <dgm:t>
        <a:bodyPr/>
        <a:lstStyle/>
        <a:p>
          <a:r>
            <a:rPr lang="en-IN" baseline="0"/>
            <a:t>Add money to wallet</a:t>
          </a:r>
          <a:endParaRPr lang="en-IN"/>
        </a:p>
      </dgm:t>
    </dgm:pt>
    <dgm:pt modelId="{E36C4FDB-CE1A-4A2C-A6E8-30F9E8CAB101}" type="parTrans" cxnId="{C5F3CAAD-01EC-46EC-AD35-6E72CEBB3812}">
      <dgm:prSet/>
      <dgm:spPr/>
      <dgm:t>
        <a:bodyPr/>
        <a:lstStyle/>
        <a:p>
          <a:endParaRPr lang="en-IN"/>
        </a:p>
      </dgm:t>
    </dgm:pt>
    <dgm:pt modelId="{9BCEDE61-559A-4EBB-A69C-EFBE07B1EBD2}" type="sibTrans" cxnId="{C5F3CAAD-01EC-46EC-AD35-6E72CEBB3812}">
      <dgm:prSet/>
      <dgm:spPr/>
      <dgm:t>
        <a:bodyPr/>
        <a:lstStyle/>
        <a:p>
          <a:endParaRPr lang="en-IN"/>
        </a:p>
      </dgm:t>
    </dgm:pt>
    <dgm:pt modelId="{CA6AABC6-35B9-4872-9991-F6C3FC9B5A7A}">
      <dgm:prSet/>
      <dgm:spPr/>
      <dgm:t>
        <a:bodyPr/>
        <a:lstStyle/>
        <a:p>
          <a:r>
            <a:rPr lang="en-IN" baseline="0"/>
            <a:t>Scan face during any transaction</a:t>
          </a:r>
          <a:endParaRPr lang="en-IN"/>
        </a:p>
      </dgm:t>
    </dgm:pt>
    <dgm:pt modelId="{61F06040-462B-461B-BFE6-351575806683}" type="parTrans" cxnId="{8FC9004F-B6C2-4D93-9AA0-EC9556B4742E}">
      <dgm:prSet/>
      <dgm:spPr/>
      <dgm:t>
        <a:bodyPr/>
        <a:lstStyle/>
        <a:p>
          <a:endParaRPr lang="en-IN"/>
        </a:p>
      </dgm:t>
    </dgm:pt>
    <dgm:pt modelId="{64FFEA49-698D-4EA8-9F1A-2D96FAF603C6}" type="sibTrans" cxnId="{8FC9004F-B6C2-4D93-9AA0-EC9556B4742E}">
      <dgm:prSet/>
      <dgm:spPr/>
      <dgm:t>
        <a:bodyPr/>
        <a:lstStyle/>
        <a:p>
          <a:endParaRPr lang="en-IN"/>
        </a:p>
      </dgm:t>
    </dgm:pt>
    <dgm:pt modelId="{FA3C77B1-E3AD-4599-82B6-79CB10588AC8}">
      <dgm:prSet/>
      <dgm:spPr/>
      <dgm:t>
        <a:bodyPr/>
        <a:lstStyle/>
        <a:p>
          <a:r>
            <a:rPr lang="en-IN" baseline="0"/>
            <a:t>FaceID is matched with the user’s wallet. Money is deducted.</a:t>
          </a:r>
          <a:endParaRPr lang="en-IN"/>
        </a:p>
      </dgm:t>
    </dgm:pt>
    <dgm:pt modelId="{899E4AE5-0D11-4C6E-A9A0-E475A6EAB2F4}" type="parTrans" cxnId="{DD7C89EA-F094-4FE6-A1F8-C04D6F38308A}">
      <dgm:prSet/>
      <dgm:spPr/>
      <dgm:t>
        <a:bodyPr/>
        <a:lstStyle/>
        <a:p>
          <a:endParaRPr lang="en-IN"/>
        </a:p>
      </dgm:t>
    </dgm:pt>
    <dgm:pt modelId="{09DF9495-C447-4BAD-B14F-63F1C149ED49}" type="sibTrans" cxnId="{DD7C89EA-F094-4FE6-A1F8-C04D6F38308A}">
      <dgm:prSet/>
      <dgm:spPr/>
      <dgm:t>
        <a:bodyPr/>
        <a:lstStyle/>
        <a:p>
          <a:endParaRPr lang="en-IN"/>
        </a:p>
      </dgm:t>
    </dgm:pt>
    <dgm:pt modelId="{1F0D1294-5DB4-41EB-ADC2-5BB531EFC2AF}">
      <dgm:prSet/>
      <dgm:spPr/>
      <dgm:t>
        <a:bodyPr/>
        <a:lstStyle/>
        <a:p>
          <a:r>
            <a:rPr lang="en-IN" baseline="0"/>
            <a:t>Notification is sent to both user and shop</a:t>
          </a:r>
          <a:endParaRPr lang="en-IN"/>
        </a:p>
      </dgm:t>
    </dgm:pt>
    <dgm:pt modelId="{4AC14724-C876-427D-8F71-660D74AE3DC2}" type="parTrans" cxnId="{BD924C42-866B-48DC-B762-0850AF51AB19}">
      <dgm:prSet/>
      <dgm:spPr/>
      <dgm:t>
        <a:bodyPr/>
        <a:lstStyle/>
        <a:p>
          <a:endParaRPr lang="en-IN"/>
        </a:p>
      </dgm:t>
    </dgm:pt>
    <dgm:pt modelId="{EFB41332-4E44-4075-A293-13F45F855590}" type="sibTrans" cxnId="{BD924C42-866B-48DC-B762-0850AF51AB19}">
      <dgm:prSet/>
      <dgm:spPr/>
      <dgm:t>
        <a:bodyPr/>
        <a:lstStyle/>
        <a:p>
          <a:endParaRPr lang="en-IN"/>
        </a:p>
      </dgm:t>
    </dgm:pt>
    <dgm:pt modelId="{B78B56C4-798C-4FB2-A554-EA2A88695555}">
      <dgm:prSet/>
      <dgm:spPr/>
      <dgm:t>
        <a:bodyPr/>
        <a:lstStyle/>
        <a:p>
          <a:r>
            <a:rPr lang="en-IN" baseline="0"/>
            <a:t>Unique transaction id is generated for future reference</a:t>
          </a:r>
          <a:endParaRPr lang="en-IN"/>
        </a:p>
      </dgm:t>
    </dgm:pt>
    <dgm:pt modelId="{D518A42D-860C-4443-9965-EC7392595CB5}" type="parTrans" cxnId="{2DFB0EE2-CDBC-43B5-A6D3-E0FAEC7A466D}">
      <dgm:prSet/>
      <dgm:spPr/>
      <dgm:t>
        <a:bodyPr/>
        <a:lstStyle/>
        <a:p>
          <a:endParaRPr lang="en-IN"/>
        </a:p>
      </dgm:t>
    </dgm:pt>
    <dgm:pt modelId="{6C669087-65FE-44A0-951F-8F712C795B09}" type="sibTrans" cxnId="{2DFB0EE2-CDBC-43B5-A6D3-E0FAEC7A466D}">
      <dgm:prSet/>
      <dgm:spPr/>
      <dgm:t>
        <a:bodyPr/>
        <a:lstStyle/>
        <a:p>
          <a:endParaRPr lang="en-IN"/>
        </a:p>
      </dgm:t>
    </dgm:pt>
    <dgm:pt modelId="{8D7342C4-8072-458C-80AD-5217350EF869}" type="pres">
      <dgm:prSet presAssocID="{43C73AEA-509C-43C1-8F11-776FB68AE080}" presName="Name0" presStyleCnt="0">
        <dgm:presLayoutVars>
          <dgm:dir/>
          <dgm:resizeHandles/>
        </dgm:presLayoutVars>
      </dgm:prSet>
      <dgm:spPr/>
    </dgm:pt>
    <dgm:pt modelId="{A707298F-9D9A-4221-B319-78C3DC152B32}" type="pres">
      <dgm:prSet presAssocID="{72EDF5A6-D283-42A1-A9D2-CA6DA5CF4E7D}" presName="compNode" presStyleCnt="0"/>
      <dgm:spPr/>
    </dgm:pt>
    <dgm:pt modelId="{0679209A-7143-458D-ADBF-832D81D38D0C}" type="pres">
      <dgm:prSet presAssocID="{72EDF5A6-D283-42A1-A9D2-CA6DA5CF4E7D}" presName="dummyConnPt" presStyleCnt="0"/>
      <dgm:spPr/>
    </dgm:pt>
    <dgm:pt modelId="{65DBD94C-B0DC-49CA-9282-D5C798D2236C}" type="pres">
      <dgm:prSet presAssocID="{72EDF5A6-D283-42A1-A9D2-CA6DA5CF4E7D}" presName="node" presStyleLbl="node1" presStyleIdx="0" presStyleCnt="6">
        <dgm:presLayoutVars>
          <dgm:bulletEnabled val="1"/>
        </dgm:presLayoutVars>
      </dgm:prSet>
      <dgm:spPr/>
    </dgm:pt>
    <dgm:pt modelId="{B03509B6-6F28-4FD1-8BE0-16019FCC36B3}" type="pres">
      <dgm:prSet presAssocID="{A53B81ED-7CAE-40C1-81A8-7F75E06F0347}" presName="sibTrans" presStyleLbl="bgSibTrans2D1" presStyleIdx="0" presStyleCnt="5"/>
      <dgm:spPr/>
    </dgm:pt>
    <dgm:pt modelId="{91BD5D99-A08E-4287-AADE-D37B8CC9EF79}" type="pres">
      <dgm:prSet presAssocID="{B70D0322-49D2-4B5E-82D5-DF9732BBC948}" presName="compNode" presStyleCnt="0"/>
      <dgm:spPr/>
    </dgm:pt>
    <dgm:pt modelId="{5D949D7D-C5D2-4DBB-B2D0-8603A6D08309}" type="pres">
      <dgm:prSet presAssocID="{B70D0322-49D2-4B5E-82D5-DF9732BBC948}" presName="dummyConnPt" presStyleCnt="0"/>
      <dgm:spPr/>
    </dgm:pt>
    <dgm:pt modelId="{2CE9BF94-557E-47F7-A360-CFACE305E210}" type="pres">
      <dgm:prSet presAssocID="{B70D0322-49D2-4B5E-82D5-DF9732BBC948}" presName="node" presStyleLbl="node1" presStyleIdx="1" presStyleCnt="6">
        <dgm:presLayoutVars>
          <dgm:bulletEnabled val="1"/>
        </dgm:presLayoutVars>
      </dgm:prSet>
      <dgm:spPr/>
    </dgm:pt>
    <dgm:pt modelId="{0FACEA05-3012-41BD-BBC8-890C596C09BC}" type="pres">
      <dgm:prSet presAssocID="{9BCEDE61-559A-4EBB-A69C-EFBE07B1EBD2}" presName="sibTrans" presStyleLbl="bgSibTrans2D1" presStyleIdx="1" presStyleCnt="5"/>
      <dgm:spPr/>
    </dgm:pt>
    <dgm:pt modelId="{F80767CA-49E1-47FC-A26F-745C21671472}" type="pres">
      <dgm:prSet presAssocID="{CA6AABC6-35B9-4872-9991-F6C3FC9B5A7A}" presName="compNode" presStyleCnt="0"/>
      <dgm:spPr/>
    </dgm:pt>
    <dgm:pt modelId="{BC7CBB88-1900-4C40-BC4E-A4EAEC7CF298}" type="pres">
      <dgm:prSet presAssocID="{CA6AABC6-35B9-4872-9991-F6C3FC9B5A7A}" presName="dummyConnPt" presStyleCnt="0"/>
      <dgm:spPr/>
    </dgm:pt>
    <dgm:pt modelId="{21EE4FCD-352F-416F-9BFC-F37CB52BCDBF}" type="pres">
      <dgm:prSet presAssocID="{CA6AABC6-35B9-4872-9991-F6C3FC9B5A7A}" presName="node" presStyleLbl="node1" presStyleIdx="2" presStyleCnt="6">
        <dgm:presLayoutVars>
          <dgm:bulletEnabled val="1"/>
        </dgm:presLayoutVars>
      </dgm:prSet>
      <dgm:spPr/>
    </dgm:pt>
    <dgm:pt modelId="{A4B5EA35-B726-4B79-8496-3DC9A140DD60}" type="pres">
      <dgm:prSet presAssocID="{64FFEA49-698D-4EA8-9F1A-2D96FAF603C6}" presName="sibTrans" presStyleLbl="bgSibTrans2D1" presStyleIdx="2" presStyleCnt="5"/>
      <dgm:spPr/>
    </dgm:pt>
    <dgm:pt modelId="{BD8EAAC0-BEAB-42E7-8C87-989524552164}" type="pres">
      <dgm:prSet presAssocID="{FA3C77B1-E3AD-4599-82B6-79CB10588AC8}" presName="compNode" presStyleCnt="0"/>
      <dgm:spPr/>
    </dgm:pt>
    <dgm:pt modelId="{43FE7FDD-DC45-4D08-AC26-F0204587F74B}" type="pres">
      <dgm:prSet presAssocID="{FA3C77B1-E3AD-4599-82B6-79CB10588AC8}" presName="dummyConnPt" presStyleCnt="0"/>
      <dgm:spPr/>
    </dgm:pt>
    <dgm:pt modelId="{FFC045E9-B70C-49AE-95EE-C6C7CCD642EB}" type="pres">
      <dgm:prSet presAssocID="{FA3C77B1-E3AD-4599-82B6-79CB10588AC8}" presName="node" presStyleLbl="node1" presStyleIdx="3" presStyleCnt="6">
        <dgm:presLayoutVars>
          <dgm:bulletEnabled val="1"/>
        </dgm:presLayoutVars>
      </dgm:prSet>
      <dgm:spPr/>
    </dgm:pt>
    <dgm:pt modelId="{4ACBD7AE-8C47-437F-ADAF-3A7A34B5DE45}" type="pres">
      <dgm:prSet presAssocID="{09DF9495-C447-4BAD-B14F-63F1C149ED49}" presName="sibTrans" presStyleLbl="bgSibTrans2D1" presStyleIdx="3" presStyleCnt="5"/>
      <dgm:spPr/>
    </dgm:pt>
    <dgm:pt modelId="{DB0B0CE1-2517-4DCB-A2C4-ED79C66919F1}" type="pres">
      <dgm:prSet presAssocID="{1F0D1294-5DB4-41EB-ADC2-5BB531EFC2AF}" presName="compNode" presStyleCnt="0"/>
      <dgm:spPr/>
    </dgm:pt>
    <dgm:pt modelId="{9E4947C4-2748-4C2C-8814-96565A066545}" type="pres">
      <dgm:prSet presAssocID="{1F0D1294-5DB4-41EB-ADC2-5BB531EFC2AF}" presName="dummyConnPt" presStyleCnt="0"/>
      <dgm:spPr/>
    </dgm:pt>
    <dgm:pt modelId="{EC5367C0-92D4-47AF-8B23-7120524905EC}" type="pres">
      <dgm:prSet presAssocID="{1F0D1294-5DB4-41EB-ADC2-5BB531EFC2AF}" presName="node" presStyleLbl="node1" presStyleIdx="4" presStyleCnt="6">
        <dgm:presLayoutVars>
          <dgm:bulletEnabled val="1"/>
        </dgm:presLayoutVars>
      </dgm:prSet>
      <dgm:spPr/>
    </dgm:pt>
    <dgm:pt modelId="{4A14F62D-F4A8-4116-BF80-35DD4A0AAA1C}" type="pres">
      <dgm:prSet presAssocID="{EFB41332-4E44-4075-A293-13F45F855590}" presName="sibTrans" presStyleLbl="bgSibTrans2D1" presStyleIdx="4" presStyleCnt="5"/>
      <dgm:spPr/>
    </dgm:pt>
    <dgm:pt modelId="{12A1C771-B473-40F4-9E00-C3296AC14F41}" type="pres">
      <dgm:prSet presAssocID="{B78B56C4-798C-4FB2-A554-EA2A88695555}" presName="compNode" presStyleCnt="0"/>
      <dgm:spPr/>
    </dgm:pt>
    <dgm:pt modelId="{BB27BB82-334E-4B3D-B592-2E5C7889F335}" type="pres">
      <dgm:prSet presAssocID="{B78B56C4-798C-4FB2-A554-EA2A88695555}" presName="dummyConnPt" presStyleCnt="0"/>
      <dgm:spPr/>
    </dgm:pt>
    <dgm:pt modelId="{FD30F2E6-2E4F-4EA6-BBB9-0D6E7AB05A4A}" type="pres">
      <dgm:prSet presAssocID="{B78B56C4-798C-4FB2-A554-EA2A88695555}" presName="node" presStyleLbl="node1" presStyleIdx="5" presStyleCnt="6">
        <dgm:presLayoutVars>
          <dgm:bulletEnabled val="1"/>
        </dgm:presLayoutVars>
      </dgm:prSet>
      <dgm:spPr/>
    </dgm:pt>
  </dgm:ptLst>
  <dgm:cxnLst>
    <dgm:cxn modelId="{058B340C-8D19-4AFF-9816-6F29FCC96819}" type="presOf" srcId="{FA3C77B1-E3AD-4599-82B6-79CB10588AC8}" destId="{FFC045E9-B70C-49AE-95EE-C6C7CCD642EB}" srcOrd="0" destOrd="0" presId="urn:microsoft.com/office/officeart/2005/8/layout/bProcess4"/>
    <dgm:cxn modelId="{1B7E6010-67D2-4284-A6C8-47B882DE6194}" type="presOf" srcId="{B78B56C4-798C-4FB2-A554-EA2A88695555}" destId="{FD30F2E6-2E4F-4EA6-BBB9-0D6E7AB05A4A}" srcOrd="0" destOrd="0" presId="urn:microsoft.com/office/officeart/2005/8/layout/bProcess4"/>
    <dgm:cxn modelId="{35C39B26-63F8-4EF7-A3C3-55D3DABEAC19}" type="presOf" srcId="{43C73AEA-509C-43C1-8F11-776FB68AE080}" destId="{8D7342C4-8072-458C-80AD-5217350EF869}" srcOrd="0" destOrd="0" presId="urn:microsoft.com/office/officeart/2005/8/layout/bProcess4"/>
    <dgm:cxn modelId="{53A32C32-E65F-44FD-BB75-D15437F720A3}" type="presOf" srcId="{EFB41332-4E44-4075-A293-13F45F855590}" destId="{4A14F62D-F4A8-4116-BF80-35DD4A0AAA1C}" srcOrd="0" destOrd="0" presId="urn:microsoft.com/office/officeart/2005/8/layout/bProcess4"/>
    <dgm:cxn modelId="{BD924C42-866B-48DC-B762-0850AF51AB19}" srcId="{43C73AEA-509C-43C1-8F11-776FB68AE080}" destId="{1F0D1294-5DB4-41EB-ADC2-5BB531EFC2AF}" srcOrd="4" destOrd="0" parTransId="{4AC14724-C876-427D-8F71-660D74AE3DC2}" sibTransId="{EFB41332-4E44-4075-A293-13F45F855590}"/>
    <dgm:cxn modelId="{D5E51347-2F66-4A14-8461-C02A95327D94}" type="presOf" srcId="{09DF9495-C447-4BAD-B14F-63F1C149ED49}" destId="{4ACBD7AE-8C47-437F-ADAF-3A7A34B5DE45}" srcOrd="0" destOrd="0" presId="urn:microsoft.com/office/officeart/2005/8/layout/bProcess4"/>
    <dgm:cxn modelId="{8FC9004F-B6C2-4D93-9AA0-EC9556B4742E}" srcId="{43C73AEA-509C-43C1-8F11-776FB68AE080}" destId="{CA6AABC6-35B9-4872-9991-F6C3FC9B5A7A}" srcOrd="2" destOrd="0" parTransId="{61F06040-462B-461B-BFE6-351575806683}" sibTransId="{64FFEA49-698D-4EA8-9F1A-2D96FAF603C6}"/>
    <dgm:cxn modelId="{18308652-DAB6-4FCF-AB3D-7DD510DAAAF0}" type="presOf" srcId="{72EDF5A6-D283-42A1-A9D2-CA6DA5CF4E7D}" destId="{65DBD94C-B0DC-49CA-9282-D5C798D2236C}" srcOrd="0" destOrd="0" presId="urn:microsoft.com/office/officeart/2005/8/layout/bProcess4"/>
    <dgm:cxn modelId="{A8B9C575-3F8A-4A9B-B4F4-8FF0C8AF70A6}" type="presOf" srcId="{1F0D1294-5DB4-41EB-ADC2-5BB531EFC2AF}" destId="{EC5367C0-92D4-47AF-8B23-7120524905EC}" srcOrd="0" destOrd="0" presId="urn:microsoft.com/office/officeart/2005/8/layout/bProcess4"/>
    <dgm:cxn modelId="{C131A0A7-3B53-45B6-9EAF-D35F0CBE5AFE}" srcId="{43C73AEA-509C-43C1-8F11-776FB68AE080}" destId="{72EDF5A6-D283-42A1-A9D2-CA6DA5CF4E7D}" srcOrd="0" destOrd="0" parTransId="{8CC4A2AB-53FF-47E1-B2A9-0A630CE3CB7E}" sibTransId="{A53B81ED-7CAE-40C1-81A8-7F75E06F0347}"/>
    <dgm:cxn modelId="{C5F3CAAD-01EC-46EC-AD35-6E72CEBB3812}" srcId="{43C73AEA-509C-43C1-8F11-776FB68AE080}" destId="{B70D0322-49D2-4B5E-82D5-DF9732BBC948}" srcOrd="1" destOrd="0" parTransId="{E36C4FDB-CE1A-4A2C-A6E8-30F9E8CAB101}" sibTransId="{9BCEDE61-559A-4EBB-A69C-EFBE07B1EBD2}"/>
    <dgm:cxn modelId="{ADA7F7B2-1F06-4E2B-AA85-810419B14376}" type="presOf" srcId="{9BCEDE61-559A-4EBB-A69C-EFBE07B1EBD2}" destId="{0FACEA05-3012-41BD-BBC8-890C596C09BC}" srcOrd="0" destOrd="0" presId="urn:microsoft.com/office/officeart/2005/8/layout/bProcess4"/>
    <dgm:cxn modelId="{7E740DC2-7404-469E-B8B6-3443E24D7F08}" type="presOf" srcId="{B70D0322-49D2-4B5E-82D5-DF9732BBC948}" destId="{2CE9BF94-557E-47F7-A360-CFACE305E210}" srcOrd="0" destOrd="0" presId="urn:microsoft.com/office/officeart/2005/8/layout/bProcess4"/>
    <dgm:cxn modelId="{82E958CD-5F8E-470D-A0E2-E24173DD857A}" type="presOf" srcId="{A53B81ED-7CAE-40C1-81A8-7F75E06F0347}" destId="{B03509B6-6F28-4FD1-8BE0-16019FCC36B3}" srcOrd="0" destOrd="0" presId="urn:microsoft.com/office/officeart/2005/8/layout/bProcess4"/>
    <dgm:cxn modelId="{65C13BCF-D4E2-4616-ABEE-816E3E545134}" type="presOf" srcId="{CA6AABC6-35B9-4872-9991-F6C3FC9B5A7A}" destId="{21EE4FCD-352F-416F-9BFC-F37CB52BCDBF}" srcOrd="0" destOrd="0" presId="urn:microsoft.com/office/officeart/2005/8/layout/bProcess4"/>
    <dgm:cxn modelId="{2DFB0EE2-CDBC-43B5-A6D3-E0FAEC7A466D}" srcId="{43C73AEA-509C-43C1-8F11-776FB68AE080}" destId="{B78B56C4-798C-4FB2-A554-EA2A88695555}" srcOrd="5" destOrd="0" parTransId="{D518A42D-860C-4443-9965-EC7392595CB5}" sibTransId="{6C669087-65FE-44A0-951F-8F712C795B09}"/>
    <dgm:cxn modelId="{DD7C89EA-F094-4FE6-A1F8-C04D6F38308A}" srcId="{43C73AEA-509C-43C1-8F11-776FB68AE080}" destId="{FA3C77B1-E3AD-4599-82B6-79CB10588AC8}" srcOrd="3" destOrd="0" parTransId="{899E4AE5-0D11-4C6E-A9A0-E475A6EAB2F4}" sibTransId="{09DF9495-C447-4BAD-B14F-63F1C149ED49}"/>
    <dgm:cxn modelId="{7F246EFB-CB36-472E-B9A9-8328A7A9A0E6}" type="presOf" srcId="{64FFEA49-698D-4EA8-9F1A-2D96FAF603C6}" destId="{A4B5EA35-B726-4B79-8496-3DC9A140DD60}" srcOrd="0" destOrd="0" presId="urn:microsoft.com/office/officeart/2005/8/layout/bProcess4"/>
    <dgm:cxn modelId="{64769A07-6E81-499A-93F8-9E2921ADB3CC}" type="presParOf" srcId="{8D7342C4-8072-458C-80AD-5217350EF869}" destId="{A707298F-9D9A-4221-B319-78C3DC152B32}" srcOrd="0" destOrd="0" presId="urn:microsoft.com/office/officeart/2005/8/layout/bProcess4"/>
    <dgm:cxn modelId="{96DF7269-7C4B-48C5-B3EC-BEFCC4B82EF5}" type="presParOf" srcId="{A707298F-9D9A-4221-B319-78C3DC152B32}" destId="{0679209A-7143-458D-ADBF-832D81D38D0C}" srcOrd="0" destOrd="0" presId="urn:microsoft.com/office/officeart/2005/8/layout/bProcess4"/>
    <dgm:cxn modelId="{81F248DC-C28A-4D61-A4B0-4EEDA1B8E611}" type="presParOf" srcId="{A707298F-9D9A-4221-B319-78C3DC152B32}" destId="{65DBD94C-B0DC-49CA-9282-D5C798D2236C}" srcOrd="1" destOrd="0" presId="urn:microsoft.com/office/officeart/2005/8/layout/bProcess4"/>
    <dgm:cxn modelId="{6E04EC8E-58D1-4B55-B4C2-9A7325D916EA}" type="presParOf" srcId="{8D7342C4-8072-458C-80AD-5217350EF869}" destId="{B03509B6-6F28-4FD1-8BE0-16019FCC36B3}" srcOrd="1" destOrd="0" presId="urn:microsoft.com/office/officeart/2005/8/layout/bProcess4"/>
    <dgm:cxn modelId="{C80039E7-74B0-49E2-A6C5-23B57A76C1C0}" type="presParOf" srcId="{8D7342C4-8072-458C-80AD-5217350EF869}" destId="{91BD5D99-A08E-4287-AADE-D37B8CC9EF79}" srcOrd="2" destOrd="0" presId="urn:microsoft.com/office/officeart/2005/8/layout/bProcess4"/>
    <dgm:cxn modelId="{2A9144BC-A686-4825-9BA3-48420C539A3E}" type="presParOf" srcId="{91BD5D99-A08E-4287-AADE-D37B8CC9EF79}" destId="{5D949D7D-C5D2-4DBB-B2D0-8603A6D08309}" srcOrd="0" destOrd="0" presId="urn:microsoft.com/office/officeart/2005/8/layout/bProcess4"/>
    <dgm:cxn modelId="{17BC8273-E3EF-4888-A4DB-306FBF41FC43}" type="presParOf" srcId="{91BD5D99-A08E-4287-AADE-D37B8CC9EF79}" destId="{2CE9BF94-557E-47F7-A360-CFACE305E210}" srcOrd="1" destOrd="0" presId="urn:microsoft.com/office/officeart/2005/8/layout/bProcess4"/>
    <dgm:cxn modelId="{DDD5C47F-9CDF-431A-A07F-45785F7F8F2B}" type="presParOf" srcId="{8D7342C4-8072-458C-80AD-5217350EF869}" destId="{0FACEA05-3012-41BD-BBC8-890C596C09BC}" srcOrd="3" destOrd="0" presId="urn:microsoft.com/office/officeart/2005/8/layout/bProcess4"/>
    <dgm:cxn modelId="{F24B098E-7D66-4A51-B154-D24AC58D2689}" type="presParOf" srcId="{8D7342C4-8072-458C-80AD-5217350EF869}" destId="{F80767CA-49E1-47FC-A26F-745C21671472}" srcOrd="4" destOrd="0" presId="urn:microsoft.com/office/officeart/2005/8/layout/bProcess4"/>
    <dgm:cxn modelId="{B4F1E7D6-F155-4085-885B-0ACFEA31FDA5}" type="presParOf" srcId="{F80767CA-49E1-47FC-A26F-745C21671472}" destId="{BC7CBB88-1900-4C40-BC4E-A4EAEC7CF298}" srcOrd="0" destOrd="0" presId="urn:microsoft.com/office/officeart/2005/8/layout/bProcess4"/>
    <dgm:cxn modelId="{8D572E4A-AF92-4C65-A6C1-65EB3D2A97F2}" type="presParOf" srcId="{F80767CA-49E1-47FC-A26F-745C21671472}" destId="{21EE4FCD-352F-416F-9BFC-F37CB52BCDBF}" srcOrd="1" destOrd="0" presId="urn:microsoft.com/office/officeart/2005/8/layout/bProcess4"/>
    <dgm:cxn modelId="{A35FC0A9-86F5-49EF-8BE0-F99F3EFC3838}" type="presParOf" srcId="{8D7342C4-8072-458C-80AD-5217350EF869}" destId="{A4B5EA35-B726-4B79-8496-3DC9A140DD60}" srcOrd="5" destOrd="0" presId="urn:microsoft.com/office/officeart/2005/8/layout/bProcess4"/>
    <dgm:cxn modelId="{CBBC6E82-752B-401D-BCB9-A6703970CE1D}" type="presParOf" srcId="{8D7342C4-8072-458C-80AD-5217350EF869}" destId="{BD8EAAC0-BEAB-42E7-8C87-989524552164}" srcOrd="6" destOrd="0" presId="urn:microsoft.com/office/officeart/2005/8/layout/bProcess4"/>
    <dgm:cxn modelId="{7A465660-1F4D-49F9-A922-95425CC1378B}" type="presParOf" srcId="{BD8EAAC0-BEAB-42E7-8C87-989524552164}" destId="{43FE7FDD-DC45-4D08-AC26-F0204587F74B}" srcOrd="0" destOrd="0" presId="urn:microsoft.com/office/officeart/2005/8/layout/bProcess4"/>
    <dgm:cxn modelId="{F361E963-954B-4570-A9B2-62C467F288E6}" type="presParOf" srcId="{BD8EAAC0-BEAB-42E7-8C87-989524552164}" destId="{FFC045E9-B70C-49AE-95EE-C6C7CCD642EB}" srcOrd="1" destOrd="0" presId="urn:microsoft.com/office/officeart/2005/8/layout/bProcess4"/>
    <dgm:cxn modelId="{3B787923-4F9B-414E-90F1-00096380DE77}" type="presParOf" srcId="{8D7342C4-8072-458C-80AD-5217350EF869}" destId="{4ACBD7AE-8C47-437F-ADAF-3A7A34B5DE45}" srcOrd="7" destOrd="0" presId="urn:microsoft.com/office/officeart/2005/8/layout/bProcess4"/>
    <dgm:cxn modelId="{C8E43FB2-C668-4308-A15C-D878EC670AE4}" type="presParOf" srcId="{8D7342C4-8072-458C-80AD-5217350EF869}" destId="{DB0B0CE1-2517-4DCB-A2C4-ED79C66919F1}" srcOrd="8" destOrd="0" presId="urn:microsoft.com/office/officeart/2005/8/layout/bProcess4"/>
    <dgm:cxn modelId="{0CCA068E-75FE-48F6-A54B-AAAEC11220FE}" type="presParOf" srcId="{DB0B0CE1-2517-4DCB-A2C4-ED79C66919F1}" destId="{9E4947C4-2748-4C2C-8814-96565A066545}" srcOrd="0" destOrd="0" presId="urn:microsoft.com/office/officeart/2005/8/layout/bProcess4"/>
    <dgm:cxn modelId="{A488DF5B-CA27-4562-8119-AAB18B9C86FA}" type="presParOf" srcId="{DB0B0CE1-2517-4DCB-A2C4-ED79C66919F1}" destId="{EC5367C0-92D4-47AF-8B23-7120524905EC}" srcOrd="1" destOrd="0" presId="urn:microsoft.com/office/officeart/2005/8/layout/bProcess4"/>
    <dgm:cxn modelId="{B641AF4E-925F-4CD1-B806-F90CA0668130}" type="presParOf" srcId="{8D7342C4-8072-458C-80AD-5217350EF869}" destId="{4A14F62D-F4A8-4116-BF80-35DD4A0AAA1C}" srcOrd="9" destOrd="0" presId="urn:microsoft.com/office/officeart/2005/8/layout/bProcess4"/>
    <dgm:cxn modelId="{C9D0E3E4-8B15-44E0-9AB6-469CFDDED9E8}" type="presParOf" srcId="{8D7342C4-8072-458C-80AD-5217350EF869}" destId="{12A1C771-B473-40F4-9E00-C3296AC14F41}" srcOrd="10" destOrd="0" presId="urn:microsoft.com/office/officeart/2005/8/layout/bProcess4"/>
    <dgm:cxn modelId="{198B7AC3-8F4D-40C3-83D5-996ACCEB0526}" type="presParOf" srcId="{12A1C771-B473-40F4-9E00-C3296AC14F41}" destId="{BB27BB82-334E-4B3D-B592-2E5C7889F335}" srcOrd="0" destOrd="0" presId="urn:microsoft.com/office/officeart/2005/8/layout/bProcess4"/>
    <dgm:cxn modelId="{4F33B1A2-D577-4D6F-ADB4-FAC3CF1323B7}" type="presParOf" srcId="{12A1C771-B473-40F4-9E00-C3296AC14F41}" destId="{FD30F2E6-2E4F-4EA6-BBB9-0D6E7AB05A4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A548-89B9-4269-A47E-C8E66D9C5FC5}">
      <dsp:nvSpPr>
        <dsp:cNvPr id="0" name=""/>
        <dsp:cNvSpPr/>
      </dsp:nvSpPr>
      <dsp:spPr>
        <a:xfrm>
          <a:off x="4898" y="673867"/>
          <a:ext cx="2307801" cy="23078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7032C-5F44-4304-B7CA-6116AB2BC900}">
      <dsp:nvSpPr>
        <dsp:cNvPr id="0" name=""/>
        <dsp:cNvSpPr/>
      </dsp:nvSpPr>
      <dsp:spPr>
        <a:xfrm>
          <a:off x="380587" y="2526766"/>
          <a:ext cx="2307801" cy="1371364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 dirty="0"/>
            <a:t>Capture </a:t>
          </a:r>
          <a:r>
            <a:rPr lang="en-IN" sz="2200" kern="1200" baseline="0"/>
            <a:t>buyer’s image</a:t>
          </a:r>
          <a:endParaRPr lang="en-IN" sz="2200" kern="1200" dirty="0"/>
        </a:p>
      </dsp:txBody>
      <dsp:txXfrm>
        <a:off x="420753" y="2566932"/>
        <a:ext cx="2227469" cy="1291032"/>
      </dsp:txXfrm>
    </dsp:sp>
    <dsp:sp modelId="{98FD7E6D-1BCE-40A1-898A-C541B2B1FCF9}">
      <dsp:nvSpPr>
        <dsp:cNvPr id="0" name=""/>
        <dsp:cNvSpPr/>
      </dsp:nvSpPr>
      <dsp:spPr>
        <a:xfrm>
          <a:off x="2757233" y="1550502"/>
          <a:ext cx="444533" cy="554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757233" y="1661408"/>
        <a:ext cx="311173" cy="332720"/>
      </dsp:txXfrm>
    </dsp:sp>
    <dsp:sp modelId="{3E032E8F-DDDC-411C-9B59-AC83EA449242}">
      <dsp:nvSpPr>
        <dsp:cNvPr id="0" name=""/>
        <dsp:cNvSpPr/>
      </dsp:nvSpPr>
      <dsp:spPr>
        <a:xfrm>
          <a:off x="3582795" y="673867"/>
          <a:ext cx="2307801" cy="23078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ECC6-DFD4-4E8F-984D-195C69F05587}">
      <dsp:nvSpPr>
        <dsp:cNvPr id="0" name=""/>
        <dsp:cNvSpPr/>
      </dsp:nvSpPr>
      <dsp:spPr>
        <a:xfrm>
          <a:off x="3958484" y="2526766"/>
          <a:ext cx="2307801" cy="1371364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/>
            <a:t>Buyer enters security PIN on the device.</a:t>
          </a:r>
          <a:endParaRPr lang="en-IN" sz="2200" kern="1200"/>
        </a:p>
      </dsp:txBody>
      <dsp:txXfrm>
        <a:off x="3998650" y="2566932"/>
        <a:ext cx="2227469" cy="1291032"/>
      </dsp:txXfrm>
    </dsp:sp>
    <dsp:sp modelId="{675B7B0C-8AC0-47BB-BE95-BD6344757888}">
      <dsp:nvSpPr>
        <dsp:cNvPr id="0" name=""/>
        <dsp:cNvSpPr/>
      </dsp:nvSpPr>
      <dsp:spPr>
        <a:xfrm>
          <a:off x="6335130" y="1550502"/>
          <a:ext cx="444533" cy="554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6335130" y="1661408"/>
        <a:ext cx="311173" cy="332720"/>
      </dsp:txXfrm>
    </dsp:sp>
    <dsp:sp modelId="{1A2FDE7F-9D92-40FF-B090-7D2426C162BF}">
      <dsp:nvSpPr>
        <dsp:cNvPr id="0" name=""/>
        <dsp:cNvSpPr/>
      </dsp:nvSpPr>
      <dsp:spPr>
        <a:xfrm>
          <a:off x="7160692" y="673867"/>
          <a:ext cx="2307801" cy="23078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86579-BC1A-48BF-BFD8-AD54E364560C}">
      <dsp:nvSpPr>
        <dsp:cNvPr id="0" name=""/>
        <dsp:cNvSpPr/>
      </dsp:nvSpPr>
      <dsp:spPr>
        <a:xfrm>
          <a:off x="7536381" y="2526766"/>
          <a:ext cx="2307801" cy="1371364"/>
        </a:xfrm>
        <a:prstGeom prst="roundRect">
          <a:avLst>
            <a:gd name="adj" fmla="val 1000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baseline="0"/>
            <a:t>Payment successful!!!</a:t>
          </a:r>
          <a:endParaRPr lang="en-IN" sz="2200" kern="1200"/>
        </a:p>
      </dsp:txBody>
      <dsp:txXfrm>
        <a:off x="7576547" y="2566932"/>
        <a:ext cx="2227469" cy="1291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09B6-6F28-4FD1-8BE0-16019FCC36B3}">
      <dsp:nvSpPr>
        <dsp:cNvPr id="0" name=""/>
        <dsp:cNvSpPr/>
      </dsp:nvSpPr>
      <dsp:spPr>
        <a:xfrm rot="5400000">
          <a:off x="2057539" y="1004508"/>
          <a:ext cx="1570378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D94C-B0DC-49CA-9282-D5C798D2236C}">
      <dsp:nvSpPr>
        <dsp:cNvPr id="0" name=""/>
        <dsp:cNvSpPr/>
      </dsp:nvSpPr>
      <dsp:spPr>
        <a:xfrm>
          <a:off x="2417998" y="1120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Register/Login to dashboard</a:t>
          </a:r>
          <a:endParaRPr lang="en-IN" sz="1600" kern="1200"/>
        </a:p>
      </dsp:txBody>
      <dsp:txXfrm>
        <a:off x="2454976" y="38098"/>
        <a:ext cx="2030253" cy="1188569"/>
      </dsp:txXfrm>
    </dsp:sp>
    <dsp:sp modelId="{0FACEA05-3012-41BD-BBC8-890C596C09BC}">
      <dsp:nvSpPr>
        <dsp:cNvPr id="0" name=""/>
        <dsp:cNvSpPr/>
      </dsp:nvSpPr>
      <dsp:spPr>
        <a:xfrm rot="5400000">
          <a:off x="2057539" y="2582665"/>
          <a:ext cx="1570378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9BF94-557E-47F7-A360-CFACE305E210}">
      <dsp:nvSpPr>
        <dsp:cNvPr id="0" name=""/>
        <dsp:cNvSpPr/>
      </dsp:nvSpPr>
      <dsp:spPr>
        <a:xfrm>
          <a:off x="2417998" y="1579277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Add money to wallet</a:t>
          </a:r>
          <a:endParaRPr lang="en-IN" sz="1600" kern="1200"/>
        </a:p>
      </dsp:txBody>
      <dsp:txXfrm>
        <a:off x="2454976" y="1616255"/>
        <a:ext cx="2030253" cy="1188569"/>
      </dsp:txXfrm>
    </dsp:sp>
    <dsp:sp modelId="{A4B5EA35-B726-4B79-8496-3DC9A140DD60}">
      <dsp:nvSpPr>
        <dsp:cNvPr id="0" name=""/>
        <dsp:cNvSpPr/>
      </dsp:nvSpPr>
      <dsp:spPr>
        <a:xfrm>
          <a:off x="2846618" y="3371744"/>
          <a:ext cx="2790820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E4FCD-352F-416F-9BFC-F37CB52BCDBF}">
      <dsp:nvSpPr>
        <dsp:cNvPr id="0" name=""/>
        <dsp:cNvSpPr/>
      </dsp:nvSpPr>
      <dsp:spPr>
        <a:xfrm>
          <a:off x="2417998" y="3157434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Scan face during any transaction</a:t>
          </a:r>
          <a:endParaRPr lang="en-IN" sz="1600" kern="1200"/>
        </a:p>
      </dsp:txBody>
      <dsp:txXfrm>
        <a:off x="2454976" y="3194412"/>
        <a:ext cx="2030253" cy="1188569"/>
      </dsp:txXfrm>
    </dsp:sp>
    <dsp:sp modelId="{4ACBD7AE-8C47-437F-ADAF-3A7A34B5DE45}">
      <dsp:nvSpPr>
        <dsp:cNvPr id="0" name=""/>
        <dsp:cNvSpPr/>
      </dsp:nvSpPr>
      <dsp:spPr>
        <a:xfrm rot="16200000">
          <a:off x="4856138" y="2582665"/>
          <a:ext cx="1570378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045E9-B70C-49AE-95EE-C6C7CCD642EB}">
      <dsp:nvSpPr>
        <dsp:cNvPr id="0" name=""/>
        <dsp:cNvSpPr/>
      </dsp:nvSpPr>
      <dsp:spPr>
        <a:xfrm>
          <a:off x="5216596" y="3157434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FaceID is matched with the user’s wallet. Money is deducted.</a:t>
          </a:r>
          <a:endParaRPr lang="en-IN" sz="1600" kern="1200"/>
        </a:p>
      </dsp:txBody>
      <dsp:txXfrm>
        <a:off x="5253574" y="3194412"/>
        <a:ext cx="2030253" cy="1188569"/>
      </dsp:txXfrm>
    </dsp:sp>
    <dsp:sp modelId="{4A14F62D-F4A8-4116-BF80-35DD4A0AAA1C}">
      <dsp:nvSpPr>
        <dsp:cNvPr id="0" name=""/>
        <dsp:cNvSpPr/>
      </dsp:nvSpPr>
      <dsp:spPr>
        <a:xfrm rot="16200000">
          <a:off x="4856138" y="1004508"/>
          <a:ext cx="1570378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367C0-92D4-47AF-8B23-7120524905EC}">
      <dsp:nvSpPr>
        <dsp:cNvPr id="0" name=""/>
        <dsp:cNvSpPr/>
      </dsp:nvSpPr>
      <dsp:spPr>
        <a:xfrm>
          <a:off x="5216596" y="1579277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Notification is sent to both user and shop</a:t>
          </a:r>
          <a:endParaRPr lang="en-IN" sz="1600" kern="1200"/>
        </a:p>
      </dsp:txBody>
      <dsp:txXfrm>
        <a:off x="5253574" y="1616255"/>
        <a:ext cx="2030253" cy="1188569"/>
      </dsp:txXfrm>
    </dsp:sp>
    <dsp:sp modelId="{FD30F2E6-2E4F-4EA6-BBB9-0D6E7AB05A4A}">
      <dsp:nvSpPr>
        <dsp:cNvPr id="0" name=""/>
        <dsp:cNvSpPr/>
      </dsp:nvSpPr>
      <dsp:spPr>
        <a:xfrm>
          <a:off x="5216596" y="1120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Unique transaction id is generated for future reference</a:t>
          </a:r>
          <a:endParaRPr lang="en-IN" sz="1600" kern="1200"/>
        </a:p>
      </dsp:txBody>
      <dsp:txXfrm>
        <a:off x="5253574" y="38098"/>
        <a:ext cx="2030253" cy="1188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4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10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1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83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60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0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5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6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5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0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0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4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4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0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6B5AA5-C0B6-4586-889C-9EF7D8869111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09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late.com/technology/2009/04/is-cash-better-for-the-environment-than-a-credit-card.html" TargetMode="External"/><Relationship Id="rId2" Type="http://schemas.openxmlformats.org/officeDocument/2006/relationships/hyperlink" Target="https://www.enn.com/articles/48125-how-the-credit-card-industry-is-contributing-to-pollu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imateaction.org/news/report-skip-the-slip-environmental-costs-human-health-risks-of-paper-rece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386" y="1782698"/>
            <a:ext cx="7766936" cy="164630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FCB2749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0CD6E-CCD2-4D45-9154-E63E5BB01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0884" y="3623028"/>
            <a:ext cx="3405836" cy="240323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Anant Mathur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Ankur Gupta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Rajat Upadhyay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Rishabh Raizada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4D41F-5010-473C-B99A-E0CA80AAB9ED}"/>
              </a:ext>
            </a:extLst>
          </p:cNvPr>
          <p:cNvSpPr txBox="1">
            <a:spLocks/>
          </p:cNvSpPr>
          <p:nvPr/>
        </p:nvSpPr>
        <p:spPr>
          <a:xfrm>
            <a:off x="2070009" y="682673"/>
            <a:ext cx="7901783" cy="10030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1500" dirty="0">
                <a:latin typeface="Bahnschrift Condensed" panose="020B0502040204020203" pitchFamily="34" charset="0"/>
                <a:cs typeface="Arial" panose="020B0604020202020204" pitchFamily="34" charset="0"/>
              </a:rPr>
              <a:t>FACENTITY</a:t>
            </a:r>
          </a:p>
        </p:txBody>
      </p:sp>
    </p:spTree>
    <p:extLst>
      <p:ext uri="{BB962C8B-B14F-4D97-AF65-F5344CB8AC3E}">
        <p14:creationId xmlns:p14="http://schemas.microsoft.com/office/powerpoint/2010/main" val="137236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094" y="2040550"/>
            <a:ext cx="7766936" cy="164630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89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374" y="-228065"/>
            <a:ext cx="7766936" cy="1146534"/>
          </a:xfrm>
        </p:spPr>
        <p:txBody>
          <a:bodyPr/>
          <a:lstStyle/>
          <a:p>
            <a:r>
              <a:rPr lang="en-IN" sz="5400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33251-D8AA-435C-AACA-3515D48EA10B}"/>
              </a:ext>
            </a:extLst>
          </p:cNvPr>
          <p:cNvSpPr txBox="1"/>
          <p:nvPr/>
        </p:nvSpPr>
        <p:spPr>
          <a:xfrm>
            <a:off x="2468880" y="1239520"/>
            <a:ext cx="935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THEME : SMART SHOPPING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24669-14E3-4102-A111-E0109384FB5F}"/>
              </a:ext>
            </a:extLst>
          </p:cNvPr>
          <p:cNvSpPr txBox="1"/>
          <p:nvPr/>
        </p:nvSpPr>
        <p:spPr>
          <a:xfrm>
            <a:off x="3322320" y="2023794"/>
            <a:ext cx="8503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 smart payment method to reduce the cost of accounting for shops and make the consumer experience easy and seamless.</a:t>
            </a:r>
          </a:p>
        </p:txBody>
      </p:sp>
      <p:pic>
        <p:nvPicPr>
          <p:cNvPr id="1026" name="Picture 2" descr="Image result for online shopping pic">
            <a:extLst>
              <a:ext uri="{FF2B5EF4-FFF2-40B4-BE49-F238E27FC236}">
                <a16:creationId xmlns:a16="http://schemas.microsoft.com/office/drawing/2014/main" id="{3CB40DCF-C50A-4742-B46D-EF50D430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1" y="4264700"/>
            <a:ext cx="4725991" cy="18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7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982" y="71021"/>
            <a:ext cx="7766936" cy="736847"/>
          </a:xfrm>
        </p:spPr>
        <p:txBody>
          <a:bodyPr>
            <a:normAutofit fontScale="90000"/>
          </a:bodyPr>
          <a:lstStyle/>
          <a:p>
            <a:r>
              <a:rPr lang="en-IN" sz="4400" b="1" u="sng" dirty="0"/>
              <a:t>Proposed 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269508"/>
            <a:ext cx="9368079" cy="536497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No need TO HAVE </a:t>
            </a:r>
            <a:r>
              <a:rPr lang="en-US" sz="2800" dirty="0">
                <a:solidFill>
                  <a:schemeClr val="tx1"/>
                </a:solidFill>
              </a:rPr>
              <a:t>cash, PAYMENT CARDS, OR</a:t>
            </a:r>
            <a:r>
              <a:rPr lang="en-IN" sz="2800" dirty="0">
                <a:solidFill>
                  <a:schemeClr val="tx1"/>
                </a:solidFill>
              </a:rPr>
              <a:t> internet access from the user.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No need for generating thermal receipts.</a:t>
            </a:r>
          </a:p>
          <a:p>
            <a:pPr algn="just"/>
            <a:endParaRPr lang="en-IN" sz="2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Efficient use of Human Resource.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Unique transaction 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6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942" y="110574"/>
            <a:ext cx="8361229" cy="865969"/>
          </a:xfrm>
        </p:spPr>
        <p:txBody>
          <a:bodyPr>
            <a:normAutofit fontScale="90000"/>
          </a:bodyPr>
          <a:lstStyle/>
          <a:p>
            <a:r>
              <a:rPr lang="en-IN" dirty="0"/>
              <a:t>How it works?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8F7DF7A-91BE-47C2-99EE-ACE44C0B7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912612"/>
              </p:ext>
            </p:extLst>
          </p:nvPr>
        </p:nvGraphicFramePr>
        <p:xfrm>
          <a:off x="1150351" y="1136342"/>
          <a:ext cx="9849081" cy="457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98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9" y="273893"/>
            <a:ext cx="7766936" cy="676018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Tech stack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268" y="1251751"/>
            <a:ext cx="9581143" cy="4332303"/>
          </a:xfrm>
        </p:spPr>
        <p:txBody>
          <a:bodyPr>
            <a:normAutofit fontScale="92500"/>
          </a:bodyPr>
          <a:lstStyle/>
          <a:p>
            <a:pPr marL="457200" indent="-457200" algn="just"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Face-recognition: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Python, </a:t>
            </a:r>
            <a:r>
              <a:rPr lang="en-IN" sz="2800" dirty="0" err="1">
                <a:solidFill>
                  <a:schemeClr val="tx1"/>
                </a:solidFill>
              </a:rPr>
              <a:t>dlib</a:t>
            </a:r>
            <a:r>
              <a:rPr lang="en-IN" sz="2800" dirty="0">
                <a:solidFill>
                  <a:schemeClr val="tx1"/>
                </a:solidFill>
              </a:rPr>
              <a:t>, </a:t>
            </a:r>
            <a:r>
              <a:rPr lang="en-IN" sz="2800" dirty="0" err="1">
                <a:solidFill>
                  <a:schemeClr val="tx1"/>
                </a:solidFill>
              </a:rPr>
              <a:t>imutils</a:t>
            </a:r>
            <a:r>
              <a:rPr lang="en-IN" sz="2800" dirty="0">
                <a:solidFill>
                  <a:schemeClr val="tx1"/>
                </a:solidFill>
              </a:rPr>
              <a:t>, </a:t>
            </a:r>
            <a:r>
              <a:rPr lang="en-IN" sz="2800" dirty="0" err="1">
                <a:solidFill>
                  <a:schemeClr val="tx1"/>
                </a:solidFill>
              </a:rPr>
              <a:t>face_recognition</a:t>
            </a:r>
            <a:r>
              <a:rPr lang="en-IN" sz="2800" dirty="0">
                <a:solidFill>
                  <a:schemeClr val="tx1"/>
                </a:solidFill>
              </a:rPr>
              <a:t>, OpenCV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457200" indent="-457200" algn="just">
              <a:buAutoNum type="arabicPeriod" startAt="2"/>
            </a:pPr>
            <a:r>
              <a:rPr lang="en-IN" sz="2800" dirty="0">
                <a:solidFill>
                  <a:schemeClr val="tx1"/>
                </a:solidFill>
              </a:rPr>
              <a:t>Front end: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HTML, CSS, Bootstrap, EJS templating engine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3.   Back end: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MongoDB, NodeJS, </a:t>
            </a:r>
            <a:r>
              <a:rPr lang="en-IN" sz="2800" dirty="0" err="1">
                <a:solidFill>
                  <a:schemeClr val="tx1"/>
                </a:solidFill>
              </a:rPr>
              <a:t>ExpressJS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9" y="185117"/>
            <a:ext cx="7766936" cy="702650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Technical architecture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B19771-F456-4CCF-B6F5-3F511779CBFD}"/>
              </a:ext>
            </a:extLst>
          </p:cNvPr>
          <p:cNvGraphicFramePr/>
          <p:nvPr/>
        </p:nvGraphicFramePr>
        <p:xfrm>
          <a:off x="1207363" y="1225119"/>
          <a:ext cx="9738804" cy="442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09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429" y="141157"/>
            <a:ext cx="7766936" cy="896645"/>
          </a:xfrm>
        </p:spPr>
        <p:txBody>
          <a:bodyPr>
            <a:normAutofit fontScale="90000"/>
          </a:bodyPr>
          <a:lstStyle/>
          <a:p>
            <a:r>
              <a:rPr lang="en-IN" dirty="0"/>
              <a:t>What’s next?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63806"/>
            <a:ext cx="7766936" cy="4092605"/>
          </a:xfrm>
        </p:spPr>
        <p:txBody>
          <a:bodyPr/>
          <a:lstStyle/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907B875-765B-4CE4-BEE7-1455ABB9D500}"/>
              </a:ext>
            </a:extLst>
          </p:cNvPr>
          <p:cNvSpPr txBox="1">
            <a:spLocks/>
          </p:cNvSpPr>
          <p:nvPr/>
        </p:nvSpPr>
        <p:spPr>
          <a:xfrm>
            <a:off x="2380827" y="1147588"/>
            <a:ext cx="7992534" cy="488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Use dedicated camera with night vision.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Linking multiple face ids with one account.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Modify system to work with Metro/Railway stations.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Strong servers and scalability.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Integration with ecommerce website.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8596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04C8-B04F-4DC9-BB10-8FCB6C770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41" y="386080"/>
            <a:ext cx="6880222" cy="85682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Extra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52644-DCCB-40D5-8E0F-A66E20691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4401" y="1341120"/>
            <a:ext cx="8048622" cy="40436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No pollution due to thermally generated receipts, thus saving 10M trees a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Less demand for plastic cards for payments.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Monthly accounting becomes really easy.</a:t>
            </a:r>
          </a:p>
          <a:p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00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982" y="71021"/>
            <a:ext cx="7766936" cy="736847"/>
          </a:xfrm>
        </p:spPr>
        <p:txBody>
          <a:bodyPr>
            <a:normAutofit fontScale="90000"/>
          </a:bodyPr>
          <a:lstStyle/>
          <a:p>
            <a:r>
              <a:rPr lang="en-IN" sz="4400" b="1" u="sng" dirty="0"/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982" y="1269508"/>
            <a:ext cx="9767573" cy="529996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https://www.enn.com/articles/48125-how-the-credit-card-industry-is-contributing-to-pollution</a:t>
            </a:r>
            <a:endParaRPr lang="en-IN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https://slate.com/technology/2009/04/is-cash-better-for-the-environment-than-a-credit-card.html</a:t>
            </a:r>
            <a:endParaRPr lang="en-IN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http://www.climateaction.org/news/report-skip-the-slip-environmental-costs-human-health-risks-of-paper-receip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49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872</TotalTime>
  <Words>281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Century Gothic</vt:lpstr>
      <vt:lpstr>Wingdings 3</vt:lpstr>
      <vt:lpstr>Ion</vt:lpstr>
      <vt:lpstr>TEAM FCB2749</vt:lpstr>
      <vt:lpstr>Problem Statement</vt:lpstr>
      <vt:lpstr>Proposed solution</vt:lpstr>
      <vt:lpstr>How it works?</vt:lpstr>
      <vt:lpstr>Tech stack</vt:lpstr>
      <vt:lpstr>Technical architecture</vt:lpstr>
      <vt:lpstr>What’s next?</vt:lpstr>
      <vt:lpstr>Extra Benefits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Raizada</dc:creator>
  <cp:lastModifiedBy>Rishabh Raizada</cp:lastModifiedBy>
  <cp:revision>50</cp:revision>
  <dcterms:created xsi:type="dcterms:W3CDTF">2019-10-10T13:14:53Z</dcterms:created>
  <dcterms:modified xsi:type="dcterms:W3CDTF">2020-01-19T01:11:44Z</dcterms:modified>
</cp:coreProperties>
</file>