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7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network of lines and dots background">
            <a:extLst>
              <a:ext uri="{FF2B5EF4-FFF2-40B4-BE49-F238E27FC236}">
                <a16:creationId xmlns:a16="http://schemas.microsoft.com/office/drawing/2014/main" id="{B93B11EA-EFFB-49E8-9508-4DBA57561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57" b="27716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37879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C2518-B22F-BB4C-83F7-305444896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WiCHacks</a:t>
            </a:r>
            <a:r>
              <a:rPr lang="en-US" sz="3600"/>
              <a:t> EmployeeFit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69B1-B608-AF42-A1E9-2E854093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Members:</a:t>
            </a:r>
          </a:p>
          <a:p>
            <a:r>
              <a:rPr lang="en-US" dirty="0" err="1"/>
              <a:t>Divya</a:t>
            </a:r>
            <a:r>
              <a:rPr lang="en-US" dirty="0"/>
              <a:t> Kumar</a:t>
            </a:r>
          </a:p>
          <a:p>
            <a:r>
              <a:rPr lang="en-US" dirty="0"/>
              <a:t>Smita Subhadarshinee Mishra</a:t>
            </a:r>
          </a:p>
          <a:p>
            <a:r>
              <a:rPr lang="en-US" dirty="0" err="1"/>
              <a:t>Saloni</a:t>
            </a:r>
            <a:r>
              <a:rPr lang="en-US" dirty="0"/>
              <a:t> Agarwal</a:t>
            </a:r>
          </a:p>
          <a:p>
            <a:r>
              <a:rPr lang="en-US" dirty="0" err="1"/>
              <a:t>Vama</a:t>
            </a:r>
            <a:r>
              <a:rPr lang="en-US" dirty="0"/>
              <a:t> Shah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098869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4782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{FA8971D5-E6F6-1345-AE70-F8749F6B31B7}tf10001067</Template>
  <TotalTime>50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WiCHacks EmployeeFit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WiCHacks EmployeeFit</dc:title>
  <dc:creator>Smita Subhadarshinee Mishra (RIT Student)</dc:creator>
  <cp:lastModifiedBy>Smita Subhadarshinee Mishra (RIT Student)</cp:lastModifiedBy>
  <cp:revision>1</cp:revision>
  <dcterms:created xsi:type="dcterms:W3CDTF">2022-02-27T13:05:37Z</dcterms:created>
  <dcterms:modified xsi:type="dcterms:W3CDTF">2022-02-27T13:56:09Z</dcterms:modified>
</cp:coreProperties>
</file>