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Ananya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student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hbds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2019-2020 Sea school</a:t>
            </a:r>
          </a:p>
          <a:p>
            <a:r>
              <a:t>2020-2022, pu college</a:t>
            </a:r>
          </a:p>
          <a:p>
            <a:r>
              <a:t>2022-2026, msrit cse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abcdef tech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singing</a:t>
            </a:r>
          </a:p>
          <a:p>
            <a:r>
              <a:t>dancing</a:t>
            </a:r>
          </a:p>
          <a:p>
            <a:r>
              <a:t>chilling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shree,ceo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